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70" r:id="rId3"/>
    <p:sldId id="267" r:id="rId4"/>
    <p:sldId id="259" r:id="rId5"/>
    <p:sldId id="266" r:id="rId6"/>
    <p:sldId id="281" r:id="rId7"/>
    <p:sldId id="274" r:id="rId8"/>
    <p:sldId id="261" r:id="rId9"/>
    <p:sldId id="286" r:id="rId10"/>
    <p:sldId id="284" r:id="rId11"/>
    <p:sldId id="271" r:id="rId12"/>
    <p:sldId id="262" r:id="rId13"/>
    <p:sldId id="260" r:id="rId14"/>
    <p:sldId id="278" r:id="rId15"/>
    <p:sldId id="282" r:id="rId16"/>
    <p:sldId id="263" r:id="rId17"/>
    <p:sldId id="280" r:id="rId18"/>
    <p:sldId id="283" r:id="rId19"/>
    <p:sldId id="275" r:id="rId20"/>
    <p:sldId id="268" r:id="rId21"/>
    <p:sldId id="285" r:id="rId22"/>
    <p:sldId id="276" r:id="rId23"/>
    <p:sldId id="279" r:id="rId24"/>
    <p:sldId id="272" r:id="rId25"/>
    <p:sldId id="273" r:id="rId26"/>
    <p:sldId id="257" r:id="rId27"/>
    <p:sldId id="27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20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7D435F0-163D-478B-8F84-9C3AF025E9A6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7DE9ED4-13B8-4C63-80BB-E7EEA88C68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35F0-163D-478B-8F84-9C3AF025E9A6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9ED4-13B8-4C63-80BB-E7EEA88C68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35F0-163D-478B-8F84-9C3AF025E9A6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9ED4-13B8-4C63-80BB-E7EEA88C68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35F0-163D-478B-8F84-9C3AF025E9A6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9ED4-13B8-4C63-80BB-E7EEA88C68C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35F0-163D-478B-8F84-9C3AF025E9A6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9ED4-13B8-4C63-80BB-E7EEA88C68C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35F0-163D-478B-8F84-9C3AF025E9A6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9ED4-13B8-4C63-80BB-E7EEA88C68C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35F0-163D-478B-8F84-9C3AF025E9A6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9ED4-13B8-4C63-80BB-E7EEA88C68C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35F0-163D-478B-8F84-9C3AF025E9A6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9ED4-13B8-4C63-80BB-E7EEA88C68C2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35F0-163D-478B-8F84-9C3AF025E9A6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9ED4-13B8-4C63-80BB-E7EEA88C68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E7D435F0-163D-478B-8F84-9C3AF025E9A6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9ED4-13B8-4C63-80BB-E7EEA88C68C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7D435F0-163D-478B-8F84-9C3AF025E9A6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7DE9ED4-13B8-4C63-80BB-E7EEA88C68C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7D435F0-163D-478B-8F84-9C3AF025E9A6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7DE9ED4-13B8-4C63-80BB-E7EEA88C68C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564904"/>
            <a:ext cx="8892480" cy="2385610"/>
          </a:xfrm>
        </p:spPr>
        <p:txBody>
          <a:bodyPr>
            <a:noAutofit/>
          </a:bodyPr>
          <a:lstStyle/>
          <a:p>
            <a:pPr algn="ctr"/>
            <a:r>
              <a:rPr lang="ru-RU" sz="7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«Мы память бережно храним…»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 r="6156"/>
          <a:stretch/>
        </p:blipFill>
        <p:spPr bwMode="auto">
          <a:xfrm>
            <a:off x="9988" y="0"/>
            <a:ext cx="9134012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67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6444208" cy="216024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Грицаев 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Яков Тихонович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(19.04.1914-26.11.1998)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8132" y="2429446"/>
            <a:ext cx="59922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«Мой дедушка ушел на фронт в 1941 году. Прошел всю войну в пехоте. О военных годах мало вспоминал. Но у него была ложка железная, которой он очень дорожил. И часто говорил, что «без этой подруги» вряд ли б выжил.</a:t>
            </a:r>
          </a:p>
          <a:p>
            <a:pPr indent="457200"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Награжден Орденом Отечественной войны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степени, медалями «За отвагу», «За победу над Германией в Великой Отечественной войне 1941-1945 гг.», «За боевые заслуги».</a:t>
            </a:r>
          </a:p>
          <a:p>
            <a:pPr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                  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     (Воспоминания Ишковой И.Ю.)</a:t>
            </a:r>
          </a:p>
        </p:txBody>
      </p:sp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3653" r="11489" b="8504"/>
          <a:stretch/>
        </p:blipFill>
        <p:spPr bwMode="auto">
          <a:xfrm>
            <a:off x="6444208" y="692696"/>
            <a:ext cx="2585152" cy="34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069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6048672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Деняев</a:t>
            </a:r>
            <a:b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Михаил Архипович</a:t>
            </a:r>
            <a:b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(20.09.1923-14.10.1997)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844824"/>
            <a:ext cx="590465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«Мой отец родился в Сибири, в г. Новокузнецк.</a:t>
            </a:r>
          </a:p>
          <a:p>
            <a:pPr indent="457200"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Прошел всю войну с 1941 по 1945 годы. Служил в войсках радиосвязи. Старшина по званию, был начальником радиостанции. Участвовал в тяжелых и кровопролитных боях. День Победы встретил, освобождая Прагу.</a:t>
            </a:r>
          </a:p>
          <a:p>
            <a:pPr indent="457200"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Награжден Орденом Отечественной войны I степени, Орденом Красная Звезда, медалями «За отвагу», «За победу над Германией в Великой Отечественной войне 1941-1945 гг.», «За боевые заслуги».</a:t>
            </a:r>
          </a:p>
          <a:p>
            <a:pPr indent="457200"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           (Из воспоминаний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Деняевой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Н.М.)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6136"/>
            <a:ext cx="2770794" cy="410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260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57" y="144463"/>
            <a:ext cx="2843934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6301" y="39762"/>
            <a:ext cx="6043755" cy="13010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Замуреев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Василий Ильич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(05.06.1916-1975)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302" y="1340768"/>
            <a:ext cx="604375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«Мой отец - младший сержант 1873 зенитно-артиллерийского полка. На фронт был призван в 17 лет, принял присягу 06.09.1943 года. Боевой путь закончил 01.09.1945 года в составе Западного фронта ПВО 79 дивизия 9-я бригада, прикрывал объекты 2-го Белорусского фронта. Фронт действовал в 1944 — 1945 годах в Белоруссии, Польше и Восточной Пруссии.</a:t>
            </a:r>
          </a:p>
          <a:p>
            <a:pPr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    Служба в рядах вооруженных сил СССР продолжалась до апреля 1949 года. В мирное время награжден Орденом Трудового Красного Знамени, другими медалями и знаками. </a:t>
            </a:r>
          </a:p>
          <a:p>
            <a:pPr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     Награжден Орденом Отечественной войны II степени, медалью «За победу над Германией в Великой Отечественной войне 1941-1945 гг.» и  </a:t>
            </a:r>
          </a:p>
          <a:p>
            <a:pPr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                                      другими медалями».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                 (Из архива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Уздемир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Л.В.)</a:t>
            </a:r>
          </a:p>
        </p:txBody>
      </p:sp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787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6228184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Захаров </a:t>
            </a:r>
            <a:b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Василий Иванович</a:t>
            </a:r>
            <a:b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(1909-1943)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916832"/>
            <a:ext cx="59046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Был призван 23 июня 1941 года. Прошел финскую. Занимался подготовкой новобранцев.</a:t>
            </a:r>
          </a:p>
          <a:p>
            <a:pPr indent="457200"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Звание: сержант.</a:t>
            </a:r>
          </a:p>
          <a:p>
            <a:pPr indent="457200"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Связь прекратилась в январе 1943 года. До сих пор числится в списках пропавших без вести.</a:t>
            </a:r>
          </a:p>
          <a:p>
            <a:pPr indent="457200"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(из архива Захаровой А.Б.)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3141"/>
            <a:ext cx="2664296" cy="396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908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937"/>
            <a:ext cx="6372200" cy="1332831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Карпов </a:t>
            </a:r>
            <a:br>
              <a:rPr lang="ru-RU" sz="27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Константин Фомич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(1903-1979)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47569"/>
            <a:ext cx="296628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9B8081-F08E-0E58-4B89-4BD0C5BB4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216" y="87281"/>
            <a:ext cx="2835209" cy="37737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F6B000-E3CC-D536-7498-A4DBC1BB4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96" y="1340768"/>
            <a:ext cx="5444200" cy="46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87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937"/>
            <a:ext cx="6372200" cy="13328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Киянов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Федор Григорьевич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17.05.1922 – 01.01.2023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47569"/>
            <a:ext cx="296628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575" y="1340768"/>
            <a:ext cx="60006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«Мой дедушка ушёл на фронт в мае 1941 года, в  18 лет. Прошел всю войну, воевал на Западном, Юго-Западном и Южном фронтах. Был несколько раз ранен. Награждён орденом «Отечественной войны», медалями  «За оборону Крыма», «За оборону Кавказа», «За отвагу». </a:t>
            </a: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 В ДЕНЬ ПОБЕДЫ 9 МАЯ, мы всей семьёй собираемся за праздничным столом. Для нас это главный праздник, потому что с нами наш дедушка. Мы просим его рассказать  военные истории, а их у него много. О том, как пошёл служить в пограничные войска в 18 лет. Служил на границе с Германией и их отряд первым отразил атаки фашистов 22 июня 1941 года. О том, как ему пришлось воевать и защищать  Киев и Полтаву, Керчь и Тамань, быть в катакомбах, переплывать вплавь Керченский пролив.</a:t>
            </a: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  Я люблю своего дедушку и буду его всегда помнить».</a:t>
            </a: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               (Из воспоминаний Костенко И.В.)   </a:t>
            </a:r>
          </a:p>
        </p:txBody>
      </p:sp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t="12723" r="3367" b="17040"/>
          <a:stretch/>
        </p:blipFill>
        <p:spPr bwMode="auto">
          <a:xfrm>
            <a:off x="6251554" y="548680"/>
            <a:ext cx="2694141" cy="370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668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кр3.jpg"/>
          <p:cNvPicPr/>
          <p:nvPr/>
        </p:nvPicPr>
        <p:blipFill rotWithShape="1">
          <a:blip r:embed="rId2" cstate="print"/>
          <a:srcRect l="1347" t="46154" r="73064" b="34296"/>
          <a:stretch/>
        </p:blipFill>
        <p:spPr>
          <a:xfrm>
            <a:off x="5999016" y="2348880"/>
            <a:ext cx="3168352" cy="204229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938"/>
            <a:ext cx="6660232" cy="183688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Крамарев 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Иван Яковлевич 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(1919-1985)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709" y="1977744"/>
            <a:ext cx="581430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«Во время начала ВОВ мой дедушка был солдатом срочной службы Закавказского военного округа. Затем стал бойцом Закавказского фронта, который прикрывал границы с Ираном, Турцией и оборонял Черноморское побережье Кавказа.</a:t>
            </a: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После войны в  начале 1946 года был зачислен на сверхурочную службу и стал служить в Тбилисском военном округе». 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Награды: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Медаль «За боевые заслуги»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Медаль «За победу над Германией в Великой  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Отечественной войне 1941–1945 гг.»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Орден Красной Звезды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    (Из воспоминаний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Жамгоцевой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А.Д.)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крамарев.jpg"/>
          <p:cNvPicPr/>
          <p:nvPr/>
        </p:nvPicPr>
        <p:blipFill rotWithShape="1">
          <a:blip r:embed="rId4" cstate="print"/>
          <a:srcRect l="54160" t="9624" r="32072" b="66582"/>
          <a:stretch/>
        </p:blipFill>
        <p:spPr>
          <a:xfrm>
            <a:off x="6660232" y="160338"/>
            <a:ext cx="2376264" cy="27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97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938"/>
            <a:ext cx="6660232" cy="183688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Козлов </a:t>
            </a:r>
            <a:b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Евгений Иванович</a:t>
            </a:r>
            <a:br>
              <a:rPr lang="ru-RU" sz="3600" dirty="0"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(14.03.1916 - 15.09.1991)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575" y="1885411"/>
            <a:ext cx="64035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Место рождения: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Краснодарский край, ст. Лабинская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Наименование военкомата: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Ленинский РВК, Ростовская обл., г.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Ростов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-на-Дону, Ленинский р-н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Дата поступления на службу: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1941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Воинское звание: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майор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Наименование воинской части: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Упр. КГБ СМ, Ростовская обл.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Дата окончания службы: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23.02.1957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Награды: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Медаль «За оборону Кавказа» ,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Медаль «За победу над Германией в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Великой Отечественной войне 1941–1945 гг.»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    (Из семейного архива Козлова А.В.)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429E7E-FEA7-44BD-0FAC-FD9C07346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404664"/>
            <a:ext cx="2366857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2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938"/>
            <a:ext cx="6660232" cy="183688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Китаев </a:t>
            </a:r>
            <a:b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Василий Васильевич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57" y="4134117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709" y="1700808"/>
            <a:ext cx="640351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04.02.1910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Воинское звание: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гвардии старшина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Наименование военкомата: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Бежаницкий РВК, Калининская обл., Бежаницкий р-н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Дата призыва: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21.06.1941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Наименование воинской части: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235 танковая бригада, 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            31 гвардейская танковая бригада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Награды: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медаль «За боевые заслуги», «За оборону Сталинграда», «За взятие Будапешта»,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«За взятие Вены», «За взятие Берлина».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(Из семейного архива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Дудниковой О.В.)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D2668F-1C94-FEE9-B9BF-5AB49886C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19" r="15430"/>
          <a:stretch/>
        </p:blipFill>
        <p:spPr>
          <a:xfrm>
            <a:off x="6660232" y="58217"/>
            <a:ext cx="2341019" cy="32851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71BFD3-58C2-D605-384B-6A65851E3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421" y="3435160"/>
            <a:ext cx="2448272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13D9C5-6228-3229-C578-B8EC74CD0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4941168"/>
            <a:ext cx="518205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07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7938"/>
            <a:ext cx="6156176" cy="15347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Левтак</a:t>
            </a: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Павел Иванович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(12.07.1913-1980)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709" y="1700808"/>
            <a:ext cx="525138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«Мой дедушка родился 12 июля 1913 года, умер в ноябре 1980 года. Прошёл всю войну в статусе лётчика-инженера. Имел звание старшего лейтенанта. </a:t>
            </a:r>
          </a:p>
          <a:p>
            <a:pPr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     Насколько я знаю, работал на земле, в ангарах, ремонтировал самолёты после боевых вылетов. За войну прошёл половину нашей страны, а также Польшу и Чехословакию. Был вообще, очень талантливым человеком. Очень хорошо рисовал, варил борщи и пёк пироги лучше своей жены, моей бабушки. Хотя она тоже была отменным кулинаром».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(Из воспоминаний Авдеенко Т.В.)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433" y="908720"/>
            <a:ext cx="3431400" cy="305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683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7"/>
            <a:ext cx="5410944" cy="1938997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Атоян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Ованес</a:t>
            </a: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Григорьевич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(1914-1942)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9974" y="2174031"/>
            <a:ext cx="50705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«Мой дед (справа на фото) и  командир их экипажа. Они летали на бомбардировщиках. </a:t>
            </a:r>
          </a:p>
          <a:p>
            <a:pPr algn="just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     4.02.1942 вылетели на боевое задание и не вернулись. Все  четыре члена экипажа числятся  без вести пропавшими».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(Из воспоминаний Смирновой О.А.)</a:t>
            </a:r>
          </a:p>
        </p:txBody>
      </p:sp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На изображении может находиться: 2 человека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" b="5524"/>
          <a:stretch/>
        </p:blipFill>
        <p:spPr bwMode="auto">
          <a:xfrm>
            <a:off x="5999016" y="260648"/>
            <a:ext cx="3052404" cy="3877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24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6646" y="332656"/>
            <a:ext cx="6228184" cy="15567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Лютенко</a:t>
            </a:r>
            <a:b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Григорий Александрович</a:t>
            </a:r>
            <a:b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(1919-1985)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118" y="2156376"/>
            <a:ext cx="59046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1939 году был призван в ряды РКА.</a:t>
            </a:r>
          </a:p>
          <a:p>
            <a:pPr indent="457200"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Участвовал в боях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Крымском фронте, Северо-Кавказском и 3-м Украинском фронтах.</a:t>
            </a:r>
          </a:p>
          <a:p>
            <a:pPr indent="457200"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Воинское звание: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гвардии старший сержант, оружейный мастер.</a:t>
            </a:r>
          </a:p>
          <a:p>
            <a:pPr indent="457200"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Награжден: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медалями «За отвагу», «За победу над Германией в Великой Отечественной войне 1941-1945 гг.», «За боевые заслуги», «За оборону Кавказа». Имеет благодарность за освобождение города Одессы.</a:t>
            </a:r>
          </a:p>
          <a:p>
            <a:pPr indent="4572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(Из семейного архива </a:t>
            </a:r>
          </a:p>
          <a:p>
            <a:pPr indent="4572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         Чесновой В.Е.)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1889" r="51270" b="1802"/>
          <a:stretch/>
        </p:blipFill>
        <p:spPr bwMode="auto">
          <a:xfrm>
            <a:off x="6047540" y="136886"/>
            <a:ext cx="2908030" cy="403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547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22231"/>
            <a:ext cx="6228184" cy="15567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Решетников Петр Андреевич</a:t>
            </a:r>
            <a:b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(1923-1943)</a:t>
            </a:r>
            <a:b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894413"/>
            <a:ext cx="593423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Место рождения: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Ростовская обл., Ремонтненский р-н; Ростовская обл., Ремонтненский р-н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Место призыва: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Ремонтненский РВК, Ростовская обл., Ремонтненский р-н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Дата призыва: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октябрь 1941 года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Воинское звание: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красноармеец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Воинская часть: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234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орр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198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198 стрелковая дивизия,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1027 стрелковый полк 198 стрелковой дивизии 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Место захоронения: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Ленинградская обл., Киришский р-н, д. Дубовик, умер от ран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06.10.1943г.  </a:t>
            </a:r>
          </a:p>
          <a:p>
            <a:pPr indent="45720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indent="45720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(Из семейного архива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Атоевой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Н.В.)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E6AC79-A514-450F-E1AC-85EA38DBA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88640"/>
            <a:ext cx="2687971" cy="370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2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5508104" cy="5976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Смирный</a:t>
            </a:r>
            <a:b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Алексей Павлович</a:t>
            </a:r>
            <a:b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(1913-1997)</a:t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Звание: </a:t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старший лейтенант</a:t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Смирный </a:t>
            </a:r>
            <a:b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Василий Павлович</a:t>
            </a:r>
            <a:b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(1923-2007)</a:t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Звание:</a:t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гвардии лейтенант</a:t>
            </a:r>
            <a:br>
              <a:rPr lang="ru-RU"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(Из семейного архива Захаровой А.Б.)</a:t>
            </a:r>
            <a:endParaRPr lang="ru-RU" sz="36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381731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753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9341" y="0"/>
            <a:ext cx="4600525" cy="17226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Царевский </a:t>
            </a:r>
            <a:br>
              <a:rPr lang="ru-RU" sz="32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Дмитрий Петрович  </a:t>
            </a:r>
            <a:br>
              <a:rPr lang="ru-RU" sz="3200" dirty="0"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(1914 – 1985)</a:t>
            </a:r>
            <a:br>
              <a:rPr lang="ru-RU" sz="32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36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44" y="4569443"/>
            <a:ext cx="3110305" cy="228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0C9A8E-35EE-2B3D-C6DD-DD61847958C1}"/>
              </a:ext>
            </a:extLst>
          </p:cNvPr>
          <p:cNvSpPr txBox="1"/>
          <p:nvPr/>
        </p:nvSpPr>
        <p:spPr>
          <a:xfrm>
            <a:off x="503901" y="1304592"/>
            <a:ext cx="439298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«Призван в начале Второй мировой войны в 1939 году. </a:t>
            </a:r>
          </a:p>
          <a:p>
            <a:pPr indent="457200"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Великой Отечественной войны, пехота. Освобождал Польшу, но войну окончил в Братиславе, откуда в составе войск НКВД был переброшен на Западную Украину для борьбы с бандеровцами. </a:t>
            </a:r>
          </a:p>
          <a:p>
            <a:pPr indent="457200"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Вернулся в 1947 году.</a:t>
            </a:r>
          </a:p>
          <a:p>
            <a:pPr indent="457200"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трех братьев Царевских вернулся с войны один. Один брат погиб, другой пропал без вести». </a:t>
            </a:r>
          </a:p>
          <a:p>
            <a:pPr indent="457200" algn="just"/>
            <a:br>
              <a:rPr lang="ru-RU" dirty="0"/>
            </a:b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EB76DE-15F9-9BBA-2535-9D202DDB865F}"/>
              </a:ext>
            </a:extLst>
          </p:cNvPr>
          <p:cNvSpPr txBox="1"/>
          <p:nvPr/>
        </p:nvSpPr>
        <p:spPr>
          <a:xfrm>
            <a:off x="2246166" y="5881789"/>
            <a:ext cx="4847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(Из семейного архива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Жамгоцевой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А.Д.)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8B0BEE-CA38-ADEB-AFCE-1FC4F368FC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91" t="9594" r="4141" b="27267"/>
          <a:stretch/>
        </p:blipFill>
        <p:spPr>
          <a:xfrm>
            <a:off x="4952087" y="548680"/>
            <a:ext cx="1896850" cy="28803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C0CE1C-760C-A8CB-07EF-1F3AB9049D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77" t="8813" r="19757" b="64536"/>
          <a:stretch/>
        </p:blipFill>
        <p:spPr>
          <a:xfrm>
            <a:off x="5294268" y="3429000"/>
            <a:ext cx="2664297" cy="15841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2318E1-2F14-20C3-D88F-F3C1B488C1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70" t="4818" r="32672" b="53182"/>
          <a:stretch/>
        </p:blipFill>
        <p:spPr>
          <a:xfrm>
            <a:off x="6993378" y="539058"/>
            <a:ext cx="1727477" cy="2880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85ED03-86BB-C57B-B261-FEC6EE30FB90}"/>
              </a:ext>
            </a:extLst>
          </p:cNvPr>
          <p:cNvSpPr txBox="1"/>
          <p:nvPr/>
        </p:nvSpPr>
        <p:spPr>
          <a:xfrm>
            <a:off x="559104" y="4592620"/>
            <a:ext cx="56690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Орден Красной Звезды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Медаль «За боевые заслуги»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Орден Отечественной войны II степени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Медаль «За победу над Германией в Великой   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Отечественной войне 1941–1945 гг.»</a:t>
            </a:r>
          </a:p>
        </p:txBody>
      </p:sp>
    </p:spTree>
    <p:extLst>
      <p:ext uri="{BB962C8B-B14F-4D97-AF65-F5344CB8AC3E}">
        <p14:creationId xmlns:p14="http://schemas.microsoft.com/office/powerpoint/2010/main" val="1022602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3550" y="7937"/>
            <a:ext cx="5050904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Цыбулевский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Виктор Трофимович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(21.04.1926-01.02.2015)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750" y="1338590"/>
            <a:ext cx="584026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900" i="1" dirty="0">
                <a:latin typeface="Times New Roman" pitchFamily="18" charset="0"/>
                <a:cs typeface="Times New Roman" pitchFamily="18" charset="0"/>
              </a:rPr>
              <a:t>«Мой дедушка родился в селе Ремонтное Ростовской области и был призван в ряды действующей армии  весной 1944 года. Служил связистом. Ранен в Прибалтике, была контузия, потерял правый глаз. О войне не любил говорить и фильмы о ВОВ не смотрел, с возрастом стал чувствительным, слезы лились из единственного глаза только об упоминании кровавых и нечеловеческих событиях  того времени. Награжден Орденом Отечественной войны </a:t>
            </a:r>
            <a:r>
              <a:rPr lang="en-US" sz="1900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900" i="1" dirty="0">
                <a:latin typeface="Times New Roman" pitchFamily="18" charset="0"/>
                <a:cs typeface="Times New Roman" pitchFamily="18" charset="0"/>
              </a:rPr>
              <a:t> степени.</a:t>
            </a:r>
          </a:p>
          <a:p>
            <a:pPr algn="just"/>
            <a:r>
              <a:rPr lang="ru-RU" sz="1900" i="1" dirty="0">
                <a:latin typeface="Times New Roman" pitchFamily="18" charset="0"/>
                <a:cs typeface="Times New Roman" pitchFamily="18" charset="0"/>
              </a:rPr>
              <a:t>       В послевоенное время был назначен  начальником узла связи. Его уважали и любили коллеги и друзья. В крепкой семье с Василисой Андреевной у них родились три дочери и сын. Бережно хранят память о дедушке и прадедушке хранят 9 внуков и 19 правнуков».                                                              </a:t>
            </a:r>
          </a:p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                                    (Из воспоминаний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Атоевой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Н.В.)   </a:t>
            </a:r>
          </a:p>
        </p:txBody>
      </p:sp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1" t="17647" r="21619" b="15660"/>
          <a:stretch/>
        </p:blipFill>
        <p:spPr bwMode="auto">
          <a:xfrm>
            <a:off x="5999016" y="160338"/>
            <a:ext cx="3037480" cy="370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306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5050904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Чуганджьян</a:t>
            </a:r>
            <a:b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Вартан</a:t>
            </a: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Акопович</a:t>
            </a:r>
            <a:b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(1909-1981)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950756"/>
            <a:ext cx="61206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Вартан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Акопович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18 июля 1941 г. был призван в ряды действующей армии. В г.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Ростове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-на-Дону остались жена с двумя детьми: сын Эдик – 7 лет и дочь Люся - 18 дней. Осенью 1941 года семья была эвакуирована в Армянскую ССР. Память бережно хранят внук, внучка и три правнука.</a:t>
            </a:r>
          </a:p>
          <a:p>
            <a:pPr indent="457200"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Место призыва: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Кировский РВК, Ростовская обл., г. Ростов-на-Дону, Кировский р-н</a:t>
            </a:r>
          </a:p>
          <a:p>
            <a:pPr indent="457200"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Воинское звание: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ст. лейтенант; капитан</a:t>
            </a:r>
          </a:p>
          <a:p>
            <a:pPr indent="457200"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Награжден: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Орденом Красной Звезды и медалью «За победу над Германией в Великой Отечественной войне 1941–1945 гг.»</a:t>
            </a:r>
          </a:p>
          <a:p>
            <a:pPr indent="4572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(Из семейного архива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Атоевой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Н.В.)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364" y="397070"/>
            <a:ext cx="252028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108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11362" y="908724"/>
            <a:ext cx="4536505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6300192" cy="15748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Шапортов</a:t>
            </a: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Егор Парфенович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(15.04.1922-19.04.2002)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691516"/>
            <a:ext cx="52565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Мой отец участник Великой Отечественной войны. Начинал воевать в 1939 году на Халхин-Голе с японцами. В сражениях под Москвой с немецко-фашистскими захватчиками был ранен, но продолжал оставаться в строю: готовил специалистов для армии.</a:t>
            </a:r>
          </a:p>
          <a:p>
            <a:pPr indent="457200" algn="just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Награжден Орденами Красной Звезды, Отечественной войны, многими медалями».</a:t>
            </a:r>
          </a:p>
          <a:p>
            <a:pPr indent="45720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(Воспоминания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Опякиной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Г.Е.)</a:t>
            </a:r>
          </a:p>
        </p:txBody>
      </p:sp>
    </p:spTree>
    <p:extLst>
      <p:ext uri="{BB962C8B-B14F-4D97-AF65-F5344CB8AC3E}">
        <p14:creationId xmlns:p14="http://schemas.microsoft.com/office/powerpoint/2010/main" val="2598092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5962" r="1337" b="382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E969D3-775B-1EE5-DB85-EADE79804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132852"/>
            <a:ext cx="3491880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00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5575" y="116632"/>
            <a:ext cx="6288633" cy="204398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Барков 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Николай Иванович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(1900-1978)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979" y="1976238"/>
            <a:ext cx="63072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«Мой дедушка родился в 1900 году в г. Шахты Ростовской области. В октябре 1941 года Шахтинским городским военкоматом был мобилизован в 130 стрелковый полк - стрелком. </a:t>
            </a:r>
          </a:p>
          <a:p>
            <a:pPr algn="just"/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      С октября 1942 г. по февраль 1943 г. служил в 148 стрелковом полку, потом был тяжело ранен.     </a:t>
            </a:r>
          </a:p>
          <a:p>
            <a:pPr algn="just"/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      Награждён 9 медалями: «За победу над Германией», «За отвагу», «За доблестный труд в Великой Отечественной войне», «За восстановление угольных шахт Донбасса», а также юбилейными медалями. Умер в 1978 году».  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                   (Из воспоминаний Чесновой В.Е.)</a:t>
            </a:r>
          </a:p>
        </p:txBody>
      </p:sp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144" y="37806732"/>
            <a:ext cx="13546741" cy="399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4" r="11685" b="50000"/>
          <a:stretch/>
        </p:blipFill>
        <p:spPr bwMode="auto">
          <a:xfrm rot="16200000">
            <a:off x="5900991" y="954739"/>
            <a:ext cx="3786224" cy="241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939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4709" y="116632"/>
            <a:ext cx="5611427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Богомолов 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Александр Сергеевич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(05.06.1916-1975)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7830" y="2065462"/>
            <a:ext cx="58143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Дата поступления на службу: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24.06.1941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Место призыва: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Кольчугинский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РВК, Владимирская обл.,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Кольчугинский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р-н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Воинское звание: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гвардии сержант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Воинская часть: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1283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гап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БелФ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Даты подвига: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02.05.1945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Приказ подразделения №: 23/н от: 05.06.1945 Издан: 1283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гап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 Белорусского 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Награжден: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Орденом Отечественной войны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степени, медалью «За отвагу».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" t="2994" r="4392" b="5541"/>
          <a:stretch/>
        </p:blipFill>
        <p:spPr bwMode="auto">
          <a:xfrm>
            <a:off x="6252928" y="291609"/>
            <a:ext cx="2627606" cy="399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7D9F5-EFB3-B0EC-7A2D-B375402C0E41}"/>
              </a:ext>
            </a:extLst>
          </p:cNvPr>
          <p:cNvSpPr txBox="1"/>
          <p:nvPr/>
        </p:nvSpPr>
        <p:spPr>
          <a:xfrm>
            <a:off x="1331640" y="5375647"/>
            <a:ext cx="53285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(Из архива дедушки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Вишнивецкой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Н.А.)</a:t>
            </a:r>
          </a:p>
        </p:txBody>
      </p:sp>
    </p:spTree>
    <p:extLst>
      <p:ext uri="{BB962C8B-B14F-4D97-AF65-F5344CB8AC3E}">
        <p14:creationId xmlns:p14="http://schemas.microsoft.com/office/powerpoint/2010/main" val="1455702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5987008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Бондаренко 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Василий Николаевич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(1924-1963)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575" y="1412776"/>
            <a:ext cx="61718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     «Мой отец родился в ст. Запорожской Краснодарского края, Темрюкского района, откуда и призывался 23.07.1942 году. А умер, когда мне было 8 лет. </a:t>
            </a:r>
          </a:p>
          <a:p>
            <a:pPr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Воинское звание: гвардии сержант. В 1944 г. был тяжело ранен, долго лечился в госпиталях.</a:t>
            </a:r>
          </a:p>
          <a:p>
            <a:pPr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       Его семья в войну была в Крыму, потом вернулись на Кубань, в свою станицу, где он работал заведующим отделением Сберкассы СССР. До почестей не дожил. Первую благодарственную бумагу получили в 1965 г.  Послевоенных наград не имел, все боевые.</a:t>
            </a:r>
          </a:p>
          <a:p>
            <a:pPr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      Награжден орденом Отечественной войны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 степени, орденом Красной Звезды и медалью «За                                                                                                                                                                                                     отвагу».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        (Воспоминания Бондаренко Т.В.)</a:t>
            </a:r>
          </a:p>
        </p:txBody>
      </p:sp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144" y="37806732"/>
            <a:ext cx="13546741" cy="399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8" t="17044" r="21355" b="23901"/>
          <a:stretch/>
        </p:blipFill>
        <p:spPr bwMode="auto">
          <a:xfrm>
            <a:off x="6479860" y="160338"/>
            <a:ext cx="2484627" cy="398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612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5987008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Ванюшкин </a:t>
            </a:r>
            <a:b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Андрей Иванович </a:t>
            </a:r>
            <a:b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(1913-1980)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3" y="1710520"/>
            <a:ext cx="61718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Место рождения: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Рязанская обл., Спас-Клепиковский р-н, д.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Посерда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; Ростовская обл., г. Ростов-на-Дону 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Место призыва: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Железнодорожный РВК, Ростовская обл., г.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Ростов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-на-Дону, Железнодорожный р-н 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Дата призыва: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19.12.1941 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Воинское звание: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рядовой, красноармеец 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Воинская часть: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122 отдельный инженерно-саперный батальон, 19 саперная бригада 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Награды: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Медаль «За отвагу»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Орден Отечественной войны I степени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           (Воспоминания Козлова А.В.)</a:t>
            </a:r>
          </a:p>
        </p:txBody>
      </p:sp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144" y="37806732"/>
            <a:ext cx="13546741" cy="399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7DCE53-C0EA-CE9F-A39A-3BD670B00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89126"/>
            <a:ext cx="2776811" cy="414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41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059" y="-119520"/>
            <a:ext cx="6043755" cy="172819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Волков 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Сергей Григорьевич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(07.09.1918-24.04.2004)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361" y="1510328"/>
            <a:ext cx="60437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«Мой дед призван в ряды РКА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Ейским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РВК Краснодарского края 1.05.1939. Свой боевой путь дедушка окончил в Кёнигсберге. Демобилизован в звании ефрейтор в 1946 году. Награжден орденом Красной Звезды. </a:t>
            </a: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  Сведения из наградного листа: «При прорыве обороны противника Волков С. Г. проявил мужество и геройство, поднимая боевой дух отделения. После выбытия из строя командира отделения Волков принял на себя командование отделением, где умело руководил им в ходе боя. Его отделение уничтожило 10 немецких солдат, пытавшихся подорвать танк-тральщик.  Отделение Волкова быстро выручило танки-тральщики, тем самым ускорили успех боя и занятие деревни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Вирута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Не стало дедушки 24.04. 2004 года. Помню его, как очень доброго, отзывчивого и светлого человека, и, не любившего говорить о войне... </a:t>
            </a: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                 Я помню! Я горжусь!»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                  (Воспоминания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Куручук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Г.А.)</a:t>
            </a:r>
          </a:p>
        </p:txBody>
      </p:sp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02" y="404664"/>
            <a:ext cx="2783078" cy="391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7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0609"/>
            <a:ext cx="6444208" cy="216024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Галкин </a:t>
            </a:r>
            <a:b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Захар Дмитриевич</a:t>
            </a:r>
            <a:b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(1901-1985)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86" y="4147569"/>
            <a:ext cx="3466479" cy="272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375" y="2191630"/>
            <a:ext cx="58200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«Мой прадедушка родился в 1901 году в станице Елизаветинской Азовского района Ростовской области.  </a:t>
            </a:r>
          </a:p>
          <a:p>
            <a:pPr indent="457200"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До призыва в армию работал в колхозе. В годы Великой Отечественной войны служил на черноморском флоте в Крыму. </a:t>
            </a:r>
          </a:p>
          <a:p>
            <a:pPr indent="457200"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Я горжусь своим прапрадедом, ведь в Великой Победе есть и его частица героизма…. </a:t>
            </a:r>
          </a:p>
          <a:p>
            <a:pPr indent="457200"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Недаром говорят: пока жива память, живут в сердцах герои Великой Отечественной войны!</a:t>
            </a:r>
          </a:p>
          <a:p>
            <a:pPr indent="457200"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Я всегда буду помнить о подвиге моего прадедушки…»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(Воспоминания Фроловой М.В.)</a:t>
            </a:r>
          </a:p>
        </p:txBody>
      </p:sp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713606-2DB0-1DED-8838-9DD5798FA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13" t="2294" r="6102" b="3939"/>
          <a:stretch/>
        </p:blipFill>
        <p:spPr>
          <a:xfrm>
            <a:off x="6465262" y="43360"/>
            <a:ext cx="2592289" cy="41044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128779-B933-1873-9229-48A041866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69129"/>
            <a:ext cx="1632164" cy="21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11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618B6B-A812-5801-7C1E-56057BBFD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281" y="116632"/>
            <a:ext cx="2275681" cy="28276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40AF48-673E-F329-DE34-D3CD94C3E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4" t="35300" r="335" b="16400"/>
          <a:stretch/>
        </p:blipFill>
        <p:spPr>
          <a:xfrm>
            <a:off x="134371" y="66477"/>
            <a:ext cx="2736305" cy="2088232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t="15906"/>
          <a:stretch/>
        </p:blipFill>
        <p:spPr bwMode="auto">
          <a:xfrm>
            <a:off x="6012160" y="5240222"/>
            <a:ext cx="2787126" cy="161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92819"/>
            <a:ext cx="6444208" cy="2160240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Гвоздецкий</a:t>
            </a:r>
            <a: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Борис Тимофеевич</a:t>
            </a:r>
            <a:br>
              <a:rPr lang="ru-RU" sz="36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(1902-1946)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698" y="2219068"/>
            <a:ext cx="53399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Место рождения: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Краснодарский край, Северский р-н, ст.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Ильская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Воинское звание: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сержант тех. сл.; ст. сержант админ. сл.; ст. сержант</a:t>
            </a:r>
          </a:p>
          <a:p>
            <a:pPr indent="457200"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Место призыва: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Пролетарский РВК, Ростовская обл., г.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Ростов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-на-Дону, Пролетарский р-н</a:t>
            </a:r>
          </a:p>
          <a:p>
            <a:pPr indent="457200"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Дата поступления на службу: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16.10.1941</a:t>
            </a:r>
          </a:p>
          <a:p>
            <a:pPr indent="457200"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Дата выбытия: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25.01.1945</a:t>
            </a:r>
          </a:p>
          <a:p>
            <a:pPr indent="457200"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Воинская часть: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24 отдельный горный минно-инженерный батальон; 64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ошисапб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 64 отдельный штурмовой инженерно-саперный батальон; 5 гвардейская минометная бригада.</a:t>
            </a:r>
          </a:p>
          <a:p>
            <a:pPr indent="457200"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Награды: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Медаль «За боевые заслуги»; Медаль «За оборону Кавказа», Медаль «За оборону Ленинграда», Орден Красной Звезды                   </a:t>
            </a:r>
          </a:p>
          <a:p>
            <a:pPr indent="457200"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               (Из семейного архива Бондаревой Т.В.)</a:t>
            </a:r>
          </a:p>
        </p:txBody>
      </p:sp>
      <p:sp>
        <p:nvSpPr>
          <p:cNvPr id="2" name="AutoShape 2" descr="https://mail.yandex.ru/message_part/%D0%91%D0%BE%D0%B3%D0%BE%D0%BC%D0%BE%D0%BB%D0%BE%D0%B2+%D0%90%D0%BB%D0%B5%D0%BA%D1%81%D0%B0%D0%BD%D0%B4%D1%80+%D0%92%D0%BB%D0%B0%D0%B4%D0%BC%D0%B8%D1%80%D0%BE%D0%B2%D0%B8%D1%87.jpg?_uid=57709315&amp;name=%D0%91%D0%BE%D0%B3%D0%BE%D0%BC%D0%BE%D0%BB%D0%BE%D0%B2+%D0%90%D0%BB%D0%B5%D0%BA%D1%81%D0%B0%D0%BD%D0%B4%D1%80+%D0%92%D0%BB%D0%B0%D0%B4%D0%BC%D0%B8%D1%80%D0%BE%D0%B2%D0%B8%D1%87.jpg&amp;hid=1.2&amp;ids=1722626857469415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33F8E4-46FC-7934-4602-DE65B8DD6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823" y="2552113"/>
            <a:ext cx="3537595" cy="269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10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2791</TotalTime>
  <Words>2449</Words>
  <Application>Microsoft Office PowerPoint</Application>
  <PresentationFormat>Экран (4:3)</PresentationFormat>
  <Paragraphs>164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Lucida Sans Unicode</vt:lpstr>
      <vt:lpstr>Times New Roman</vt:lpstr>
      <vt:lpstr>Verdana</vt:lpstr>
      <vt:lpstr>Wingdings 2</vt:lpstr>
      <vt:lpstr>Wingdings 3</vt:lpstr>
      <vt:lpstr>Открытая</vt:lpstr>
      <vt:lpstr>«Мы память бережно храним…»</vt:lpstr>
      <vt:lpstr>Атоян Ованес Григорьевич (1914-1942)</vt:lpstr>
      <vt:lpstr>Барков  Николай Иванович (1900-1978)</vt:lpstr>
      <vt:lpstr>Богомолов  Александр Сергеевич (05.06.1916-1975)</vt:lpstr>
      <vt:lpstr>Бондаренко  Василий Николаевич (1924-1963)</vt:lpstr>
      <vt:lpstr>Ванюшкин  Андрей Иванович  (1913-1980) </vt:lpstr>
      <vt:lpstr>Волков  Сергей Григорьевич (07.09.1918-24.04.2004)</vt:lpstr>
      <vt:lpstr>Галкин  Захар Дмитриевич (1901-1985) </vt:lpstr>
      <vt:lpstr>Гвоздецкий  Борис Тимофеевич (1902-1946) </vt:lpstr>
      <vt:lpstr>Грицаев  Яков Тихонович (19.04.1914-26.11.1998)</vt:lpstr>
      <vt:lpstr>Деняев Михаил Архипович (20.09.1923-14.10.1997)</vt:lpstr>
      <vt:lpstr>Замуреев Василий Ильич (05.06.1916-1975)</vt:lpstr>
      <vt:lpstr>Захаров  Василий Иванович (1909-1943)</vt:lpstr>
      <vt:lpstr>Карпов  Константин Фомич (1903-1979)</vt:lpstr>
      <vt:lpstr>Киянов Федор Григорьевич 17.05.1922 – 01.01.2023</vt:lpstr>
      <vt:lpstr>Крамарев  Иван Яковлевич  (1919-1985)</vt:lpstr>
      <vt:lpstr>Козлов  Евгений Иванович (14.03.1916 - 15.09.1991)</vt:lpstr>
      <vt:lpstr>Китаев  Василий Васильевич</vt:lpstr>
      <vt:lpstr>Левтак  Павел Иванович (12.07.1913-1980)</vt:lpstr>
      <vt:lpstr>Лютенко Григорий Александрович (1919-1985)</vt:lpstr>
      <vt:lpstr>Решетников Петр Андреевич (1923-1943) </vt:lpstr>
      <vt:lpstr>Смирный Алексей Павлович (1913-1997) Звание:  старший лейтенант Смирный  Василий Павлович (1923-2007) Звание: гвардии лейтенант      (Из семейного архива Захаровой А.Б.)</vt:lpstr>
      <vt:lpstr>Царевский  Дмитрий Петрович   (1914 – 1985)      </vt:lpstr>
      <vt:lpstr>Цыбулевский Виктор Трофимович (21.04.1926-01.02.2015)</vt:lpstr>
      <vt:lpstr>Чуганджьян Вартан Акопович (1909-1981)</vt:lpstr>
      <vt:lpstr>Шапортов  Егор Парфенович (15.04.1922-19.04.2002)</vt:lpstr>
      <vt:lpstr>Презентация PowerPoint</vt:lpstr>
    </vt:vector>
  </TitlesOfParts>
  <Company>DNA Project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DNA7 X86</dc:creator>
  <cp:lastModifiedBy>Атоева Надежда Викторовна</cp:lastModifiedBy>
  <cp:revision>55</cp:revision>
  <dcterms:created xsi:type="dcterms:W3CDTF">2020-05-06T13:18:28Z</dcterms:created>
  <dcterms:modified xsi:type="dcterms:W3CDTF">2023-05-03T11:21:00Z</dcterms:modified>
</cp:coreProperties>
</file>