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9" r:id="rId4"/>
  </p:sldMasterIdLst>
  <p:notesMasterIdLst>
    <p:notesMasterId r:id="rId20"/>
  </p:notesMasterIdLst>
  <p:handoutMasterIdLst>
    <p:handoutMasterId r:id="rId21"/>
  </p:handoutMasterIdLst>
  <p:sldIdLst>
    <p:sldId id="256" r:id="rId5"/>
    <p:sldId id="290" r:id="rId6"/>
    <p:sldId id="304" r:id="rId7"/>
    <p:sldId id="303" r:id="rId8"/>
    <p:sldId id="292" r:id="rId9"/>
    <p:sldId id="295" r:id="rId10"/>
    <p:sldId id="296" r:id="rId11"/>
    <p:sldId id="297" r:id="rId12"/>
    <p:sldId id="293" r:id="rId13"/>
    <p:sldId id="294" r:id="rId14"/>
    <p:sldId id="298" r:id="rId15"/>
    <p:sldId id="299" r:id="rId16"/>
    <p:sldId id="300" r:id="rId17"/>
    <p:sldId id="301" r:id="rId18"/>
    <p:sldId id="27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2" userDrawn="1">
          <p15:clr>
            <a:srgbClr val="A4A3A4"/>
          </p15:clr>
        </p15:guide>
        <p15:guide id="2" pos="3144" userDrawn="1">
          <p15:clr>
            <a:srgbClr val="A4A3A4"/>
          </p15:clr>
        </p15:guide>
        <p15:guide id="3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7CB4CC-8109-498D-8D9A-F4A6E52E6B6C}" v="2" dt="2024-09-03T12:45:38.3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3215" autoAdjust="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>
        <p:guide orient="horz" pos="792"/>
        <p:guide pos="3144"/>
        <p:guide orient="horz" pos="9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361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Ишкова Ирина Юрьевна" userId="0de76d42-e43f-4607-94f3-08fc8700b614" providerId="ADAL" clId="{257CB4CC-8109-498D-8D9A-F4A6E52E6B6C}"/>
    <pc:docChg chg="custSel delSld modSld sldOrd">
      <pc:chgData name="Ишкова Ирина Юрьевна" userId="0de76d42-e43f-4607-94f3-08fc8700b614" providerId="ADAL" clId="{257CB4CC-8109-498D-8D9A-F4A6E52E6B6C}" dt="2024-09-03T12:45:38.333" v="77" actId="20577"/>
      <pc:docMkLst>
        <pc:docMk/>
      </pc:docMkLst>
      <pc:sldChg chg="modSp mod">
        <pc:chgData name="Ишкова Ирина Юрьевна" userId="0de76d42-e43f-4607-94f3-08fc8700b614" providerId="ADAL" clId="{257CB4CC-8109-498D-8D9A-F4A6E52E6B6C}" dt="2024-09-03T12:45:38.333" v="77" actId="20577"/>
        <pc:sldMkLst>
          <pc:docMk/>
          <pc:sldMk cId="2436493926" sldId="276"/>
        </pc:sldMkLst>
        <pc:spChg chg="mod">
          <ac:chgData name="Ишкова Ирина Юрьевна" userId="0de76d42-e43f-4607-94f3-08fc8700b614" providerId="ADAL" clId="{257CB4CC-8109-498D-8D9A-F4A6E52E6B6C}" dt="2024-09-03T12:45:38.333" v="77" actId="20577"/>
          <ac:spMkLst>
            <pc:docMk/>
            <pc:sldMk cId="2436493926" sldId="276"/>
            <ac:spMk id="3" creationId="{24AFFC60-19C3-4901-93F7-7AAF4C09F8C6}"/>
          </ac:spMkLst>
        </pc:spChg>
      </pc:sldChg>
      <pc:sldChg chg="ord">
        <pc:chgData name="Ишкова Ирина Юрьевна" userId="0de76d42-e43f-4607-94f3-08fc8700b614" providerId="ADAL" clId="{257CB4CC-8109-498D-8D9A-F4A6E52E6B6C}" dt="2024-09-03T12:16:48.438" v="29"/>
        <pc:sldMkLst>
          <pc:docMk/>
          <pc:sldMk cId="3781294289" sldId="299"/>
        </pc:sldMkLst>
      </pc:sldChg>
      <pc:sldChg chg="ord">
        <pc:chgData name="Ишкова Ирина Юрьевна" userId="0de76d42-e43f-4607-94f3-08fc8700b614" providerId="ADAL" clId="{257CB4CC-8109-498D-8D9A-F4A6E52E6B6C}" dt="2024-09-03T12:17:51.243" v="31"/>
        <pc:sldMkLst>
          <pc:docMk/>
          <pc:sldMk cId="3997615903" sldId="300"/>
        </pc:sldMkLst>
      </pc:sldChg>
      <pc:sldChg chg="addSp delSp modSp mod">
        <pc:chgData name="Ишкова Ирина Юрьевна" userId="0de76d42-e43f-4607-94f3-08fc8700b614" providerId="ADAL" clId="{257CB4CC-8109-498D-8D9A-F4A6E52E6B6C}" dt="2024-09-03T12:27:19.045" v="76" actId="1076"/>
        <pc:sldMkLst>
          <pc:docMk/>
          <pc:sldMk cId="3011939183" sldId="301"/>
        </pc:sldMkLst>
        <pc:spChg chg="add mod">
          <ac:chgData name="Ишкова Ирина Юрьевна" userId="0de76d42-e43f-4607-94f3-08fc8700b614" providerId="ADAL" clId="{257CB4CC-8109-498D-8D9A-F4A6E52E6B6C}" dt="2024-09-03T12:27:06.268" v="75" actId="20577"/>
          <ac:spMkLst>
            <pc:docMk/>
            <pc:sldMk cId="3011939183" sldId="301"/>
            <ac:spMk id="19" creationId="{5660C1C4-64B2-BDFB-63C8-20A17D9EA3DD}"/>
          </ac:spMkLst>
        </pc:spChg>
        <pc:picChg chg="del">
          <ac:chgData name="Ишкова Ирина Юрьевна" userId="0de76d42-e43f-4607-94f3-08fc8700b614" providerId="ADAL" clId="{257CB4CC-8109-498D-8D9A-F4A6E52E6B6C}" dt="2024-09-03T12:20:16.281" v="33" actId="21"/>
          <ac:picMkLst>
            <pc:docMk/>
            <pc:sldMk cId="3011939183" sldId="301"/>
            <ac:picMk id="3" creationId="{D00851BE-E0A9-AB30-FD36-E99D54597D45}"/>
          </ac:picMkLst>
        </pc:picChg>
        <pc:picChg chg="del">
          <ac:chgData name="Ишкова Ирина Юрьевна" userId="0de76d42-e43f-4607-94f3-08fc8700b614" providerId="ADAL" clId="{257CB4CC-8109-498D-8D9A-F4A6E52E6B6C}" dt="2024-09-03T12:20:13.310" v="32" actId="21"/>
          <ac:picMkLst>
            <pc:docMk/>
            <pc:sldMk cId="3011939183" sldId="301"/>
            <ac:picMk id="8" creationId="{A0C02EC5-ECF7-3C58-1375-E282C1D4BCB2}"/>
          </ac:picMkLst>
        </pc:picChg>
        <pc:picChg chg="add mod modCrop">
          <ac:chgData name="Ишкова Ирина Юрьевна" userId="0de76d42-e43f-4607-94f3-08fc8700b614" providerId="ADAL" clId="{257CB4CC-8109-498D-8D9A-F4A6E52E6B6C}" dt="2024-09-03T12:23:53.501" v="55" actId="208"/>
          <ac:picMkLst>
            <pc:docMk/>
            <pc:sldMk cId="3011939183" sldId="301"/>
            <ac:picMk id="12" creationId="{BBE37C33-B3F9-9F12-6E00-3AB3CD9FE177}"/>
          </ac:picMkLst>
        </pc:picChg>
        <pc:picChg chg="del">
          <ac:chgData name="Ишкова Ирина Юрьевна" userId="0de76d42-e43f-4607-94f3-08fc8700b614" providerId="ADAL" clId="{257CB4CC-8109-498D-8D9A-F4A6E52E6B6C}" dt="2024-09-03T12:20:20.695" v="34" actId="21"/>
          <ac:picMkLst>
            <pc:docMk/>
            <pc:sldMk cId="3011939183" sldId="301"/>
            <ac:picMk id="13" creationId="{9B68D185-7259-D496-30F7-2606E1E4ACDF}"/>
          </ac:picMkLst>
        </pc:picChg>
        <pc:picChg chg="add mod modCrop">
          <ac:chgData name="Ишкова Ирина Юрьевна" userId="0de76d42-e43f-4607-94f3-08fc8700b614" providerId="ADAL" clId="{257CB4CC-8109-498D-8D9A-F4A6E52E6B6C}" dt="2024-09-03T12:25:46.113" v="67" actId="208"/>
          <ac:picMkLst>
            <pc:docMk/>
            <pc:sldMk cId="3011939183" sldId="301"/>
            <ac:picMk id="16" creationId="{206FE793-EC8A-A370-79F5-63B8E7C5E213}"/>
          </ac:picMkLst>
        </pc:picChg>
        <pc:picChg chg="mod">
          <ac:chgData name="Ишкова Ирина Юрьевна" userId="0de76d42-e43f-4607-94f3-08fc8700b614" providerId="ADAL" clId="{257CB4CC-8109-498D-8D9A-F4A6E52E6B6C}" dt="2024-09-03T12:26:59.400" v="73" actId="1076"/>
          <ac:picMkLst>
            <pc:docMk/>
            <pc:sldMk cId="3011939183" sldId="301"/>
            <ac:picMk id="18" creationId="{8182E6DA-48E5-13F5-D2EB-9E8FB805C429}"/>
          </ac:picMkLst>
        </pc:picChg>
        <pc:picChg chg="mod">
          <ac:chgData name="Ишкова Ирина Юрьевна" userId="0de76d42-e43f-4607-94f3-08fc8700b614" providerId="ADAL" clId="{257CB4CC-8109-498D-8D9A-F4A6E52E6B6C}" dt="2024-09-03T12:27:19.045" v="76" actId="1076"/>
          <ac:picMkLst>
            <pc:docMk/>
            <pc:sldMk cId="3011939183" sldId="301"/>
            <ac:picMk id="20" creationId="{123FEFCF-50DD-F329-8B5D-702D71E8BE06}"/>
          </ac:picMkLst>
        </pc:picChg>
        <pc:inkChg chg="del">
          <ac:chgData name="Ишкова Ирина Юрьевна" userId="0de76d42-e43f-4607-94f3-08fc8700b614" providerId="ADAL" clId="{257CB4CC-8109-498D-8D9A-F4A6E52E6B6C}" dt="2024-09-03T12:20:47.857" v="44" actId="478"/>
          <ac:inkMkLst>
            <pc:docMk/>
            <pc:sldMk cId="3011939183" sldId="301"/>
            <ac:inkMk id="4" creationId="{644881C4-746E-2B88-3905-EEEB28E55610}"/>
          </ac:inkMkLst>
        </pc:inkChg>
        <pc:inkChg chg="del mod">
          <ac:chgData name="Ишкова Ирина Юрьевна" userId="0de76d42-e43f-4607-94f3-08fc8700b614" providerId="ADAL" clId="{257CB4CC-8109-498D-8D9A-F4A6E52E6B6C}" dt="2024-09-03T12:20:36.762" v="39" actId="478"/>
          <ac:inkMkLst>
            <pc:docMk/>
            <pc:sldMk cId="3011939183" sldId="301"/>
            <ac:inkMk id="5" creationId="{46C1CF77-DF3C-A96D-3FCA-A69912799C91}"/>
          </ac:inkMkLst>
        </pc:inkChg>
        <pc:inkChg chg="del">
          <ac:chgData name="Ишкова Ирина Юрьевна" userId="0de76d42-e43f-4607-94f3-08fc8700b614" providerId="ADAL" clId="{257CB4CC-8109-498D-8D9A-F4A6E52E6B6C}" dt="2024-09-03T12:20:27.666" v="36" actId="478"/>
          <ac:inkMkLst>
            <pc:docMk/>
            <pc:sldMk cId="3011939183" sldId="301"/>
            <ac:inkMk id="6" creationId="{C6F90815-470A-FB06-D2AE-59198E4AC2C4}"/>
          </ac:inkMkLst>
        </pc:inkChg>
        <pc:inkChg chg="del">
          <ac:chgData name="Ишкова Ирина Юрьевна" userId="0de76d42-e43f-4607-94f3-08fc8700b614" providerId="ADAL" clId="{257CB4CC-8109-498D-8D9A-F4A6E52E6B6C}" dt="2024-09-03T12:20:43.512" v="42" actId="478"/>
          <ac:inkMkLst>
            <pc:docMk/>
            <pc:sldMk cId="3011939183" sldId="301"/>
            <ac:inkMk id="7" creationId="{9A70243C-AD04-329F-11B1-B12EA33FE649}"/>
          </ac:inkMkLst>
        </pc:inkChg>
        <pc:inkChg chg="del">
          <ac:chgData name="Ишкова Ирина Юрьевна" userId="0de76d42-e43f-4607-94f3-08fc8700b614" providerId="ADAL" clId="{257CB4CC-8109-498D-8D9A-F4A6E52E6B6C}" dt="2024-09-03T12:20:39.370" v="40" actId="478"/>
          <ac:inkMkLst>
            <pc:docMk/>
            <pc:sldMk cId="3011939183" sldId="301"/>
            <ac:inkMk id="9" creationId="{773A3A9E-2858-AB1B-C996-2F13CF388445}"/>
          </ac:inkMkLst>
        </pc:inkChg>
        <pc:inkChg chg="del">
          <ac:chgData name="Ишкова Ирина Юрьевна" userId="0de76d42-e43f-4607-94f3-08fc8700b614" providerId="ADAL" clId="{257CB4CC-8109-498D-8D9A-F4A6E52E6B6C}" dt="2024-09-03T12:20:45.603" v="43" actId="478"/>
          <ac:inkMkLst>
            <pc:docMk/>
            <pc:sldMk cId="3011939183" sldId="301"/>
            <ac:inkMk id="10" creationId="{D591EC31-7807-5470-0F5E-9342A059E51C}"/>
          </ac:inkMkLst>
        </pc:inkChg>
        <pc:inkChg chg="del">
          <ac:chgData name="Ишкова Ирина Юрьевна" userId="0de76d42-e43f-4607-94f3-08fc8700b614" providerId="ADAL" clId="{257CB4CC-8109-498D-8D9A-F4A6E52E6B6C}" dt="2024-09-03T12:20:41.408" v="41" actId="478"/>
          <ac:inkMkLst>
            <pc:docMk/>
            <pc:sldMk cId="3011939183" sldId="301"/>
            <ac:inkMk id="11" creationId="{BA78FE49-A1C5-B94C-6D5D-2D58D28EA045}"/>
          </ac:inkMkLst>
        </pc:inkChg>
        <pc:inkChg chg="del">
          <ac:chgData name="Ишкова Ирина Юрьевна" userId="0de76d42-e43f-4607-94f3-08fc8700b614" providerId="ADAL" clId="{257CB4CC-8109-498D-8D9A-F4A6E52E6B6C}" dt="2024-09-03T12:20:25.043" v="35" actId="478"/>
          <ac:inkMkLst>
            <pc:docMk/>
            <pc:sldMk cId="3011939183" sldId="301"/>
            <ac:inkMk id="14" creationId="{9589EB0F-3C1E-28C9-E99C-653448F8D552}"/>
          </ac:inkMkLst>
        </pc:inkChg>
      </pc:sldChg>
      <pc:sldChg chg="del">
        <pc:chgData name="Ишкова Ирина Юрьевна" userId="0de76d42-e43f-4607-94f3-08fc8700b614" providerId="ADAL" clId="{257CB4CC-8109-498D-8D9A-F4A6E52E6B6C}" dt="2024-09-03T12:21:07.033" v="45" actId="2696"/>
        <pc:sldMkLst>
          <pc:docMk/>
          <pc:sldMk cId="2504684604" sldId="302"/>
        </pc:sldMkLst>
      </pc:sldChg>
      <pc:sldChg chg="addSp delSp modSp mod">
        <pc:chgData name="Ишкова Ирина Юрьевна" userId="0de76d42-e43f-4607-94f3-08fc8700b614" providerId="ADAL" clId="{257CB4CC-8109-498D-8D9A-F4A6E52E6B6C}" dt="2024-09-03T12:07:13.906" v="27" actId="1076"/>
        <pc:sldMkLst>
          <pc:docMk/>
          <pc:sldMk cId="4084215139" sldId="303"/>
        </pc:sldMkLst>
        <pc:spChg chg="mod">
          <ac:chgData name="Ишкова Ирина Юрьевна" userId="0de76d42-e43f-4607-94f3-08fc8700b614" providerId="ADAL" clId="{257CB4CC-8109-498D-8D9A-F4A6E52E6B6C}" dt="2024-09-03T12:06:31.459" v="21" actId="14100"/>
          <ac:spMkLst>
            <pc:docMk/>
            <pc:sldMk cId="4084215139" sldId="303"/>
            <ac:spMk id="9" creationId="{1D8F43CC-1C76-023B-762B-E9E2967AD8B1}"/>
          </ac:spMkLst>
        </pc:spChg>
        <pc:picChg chg="add mod modCrop">
          <ac:chgData name="Ишкова Ирина Юрьевна" userId="0de76d42-e43f-4607-94f3-08fc8700b614" providerId="ADAL" clId="{257CB4CC-8109-498D-8D9A-F4A6E52E6B6C}" dt="2024-09-03T12:06:45.586" v="23" actId="208"/>
          <ac:picMkLst>
            <pc:docMk/>
            <pc:sldMk cId="4084215139" sldId="303"/>
            <ac:picMk id="3" creationId="{F584D878-5855-7D5D-D421-B2D2A6DD42AD}"/>
          </ac:picMkLst>
        </pc:picChg>
        <pc:picChg chg="add mod modCrop">
          <ac:chgData name="Ишкова Ирина Юрьевна" userId="0de76d42-e43f-4607-94f3-08fc8700b614" providerId="ADAL" clId="{257CB4CC-8109-498D-8D9A-F4A6E52E6B6C}" dt="2024-09-03T12:07:13.906" v="27" actId="1076"/>
          <ac:picMkLst>
            <pc:docMk/>
            <pc:sldMk cId="4084215139" sldId="303"/>
            <ac:picMk id="5" creationId="{A2C5B23E-50DB-A211-EF72-ECC729C9D4DD}"/>
          </ac:picMkLst>
        </pc:picChg>
        <pc:picChg chg="del">
          <ac:chgData name="Ишкова Ирина Юрьевна" userId="0de76d42-e43f-4607-94f3-08fc8700b614" providerId="ADAL" clId="{257CB4CC-8109-498D-8D9A-F4A6E52E6B6C}" dt="2024-09-03T12:01:58.040" v="0" actId="21"/>
          <ac:picMkLst>
            <pc:docMk/>
            <pc:sldMk cId="4084215139" sldId="303"/>
            <ac:picMk id="7" creationId="{BB394236-4DC1-F1EC-CB28-8F7B627D421E}"/>
          </ac:picMkLst>
        </pc:picChg>
        <pc:picChg chg="mod">
          <ac:chgData name="Ишкова Ирина Юрьевна" userId="0de76d42-e43f-4607-94f3-08fc8700b614" providerId="ADAL" clId="{257CB4CC-8109-498D-8D9A-F4A6E52E6B6C}" dt="2024-09-03T12:05:59.128" v="15" actId="1076"/>
          <ac:picMkLst>
            <pc:docMk/>
            <pc:sldMk cId="4084215139" sldId="303"/>
            <ac:picMk id="10" creationId="{ED8973E1-ECCC-2524-FD1E-303FBB504CA0}"/>
          </ac:picMkLst>
        </pc:picChg>
      </pc:sldChg>
    </pc:docChg>
  </pc:docChgLst>
  <pc:docChgLst>
    <pc:chgData name="Ишкова Ирина Юрьевна" userId="0de76d42-e43f-4607-94f3-08fc8700b614" providerId="ADAL" clId="{8573085A-06F7-4E19-8395-F5953F773AFA}"/>
    <pc:docChg chg="undo custSel addSld delSld modSld sldOrd">
      <pc:chgData name="Ишкова Ирина Юрьевна" userId="0de76d42-e43f-4607-94f3-08fc8700b614" providerId="ADAL" clId="{8573085A-06F7-4E19-8395-F5953F773AFA}" dt="2023-12-07T11:21:42.906" v="1535" actId="2696"/>
      <pc:docMkLst>
        <pc:docMk/>
      </pc:docMkLst>
      <pc:sldChg chg="modSp mod">
        <pc:chgData name="Ишкова Ирина Юрьевна" userId="0de76d42-e43f-4607-94f3-08fc8700b614" providerId="ADAL" clId="{8573085A-06F7-4E19-8395-F5953F773AFA}" dt="2023-11-29T09:58:08.821" v="47" actId="1076"/>
        <pc:sldMkLst>
          <pc:docMk/>
          <pc:sldMk cId="1642425379" sldId="256"/>
        </pc:sldMkLst>
        <pc:spChg chg="mod">
          <ac:chgData name="Ишкова Ирина Юрьевна" userId="0de76d42-e43f-4607-94f3-08fc8700b614" providerId="ADAL" clId="{8573085A-06F7-4E19-8395-F5953F773AFA}" dt="2023-11-29T09:58:08.821" v="47" actId="1076"/>
          <ac:spMkLst>
            <pc:docMk/>
            <pc:sldMk cId="1642425379" sldId="256"/>
            <ac:spMk id="2" creationId="{216815C6-3AD0-46E6-A74A-1967BD91AF50}"/>
          </ac:spMkLst>
        </pc:spChg>
      </pc:sldChg>
      <pc:sldChg chg="del">
        <pc:chgData name="Ишкова Ирина Юрьевна" userId="0de76d42-e43f-4607-94f3-08fc8700b614" providerId="ADAL" clId="{8573085A-06F7-4E19-8395-F5953F773AFA}" dt="2023-11-29T10:31:49.936" v="771" actId="2696"/>
        <pc:sldMkLst>
          <pc:docMk/>
          <pc:sldMk cId="707789176" sldId="258"/>
        </pc:sldMkLst>
      </pc:sldChg>
      <pc:sldChg chg="del">
        <pc:chgData name="Ишкова Ирина Юрьевна" userId="0de76d42-e43f-4607-94f3-08fc8700b614" providerId="ADAL" clId="{8573085A-06F7-4E19-8395-F5953F773AFA}" dt="2023-11-29T10:32:19.334" v="780" actId="2696"/>
        <pc:sldMkLst>
          <pc:docMk/>
          <pc:sldMk cId="566997565" sldId="260"/>
        </pc:sldMkLst>
      </pc:sldChg>
      <pc:sldChg chg="del">
        <pc:chgData name="Ишкова Ирина Юрьевна" userId="0de76d42-e43f-4607-94f3-08fc8700b614" providerId="ADAL" clId="{8573085A-06F7-4E19-8395-F5953F773AFA}" dt="2023-11-29T10:31:37.891" v="768" actId="2696"/>
        <pc:sldMkLst>
          <pc:docMk/>
          <pc:sldMk cId="1593920805" sldId="262"/>
        </pc:sldMkLst>
      </pc:sldChg>
      <pc:sldChg chg="del">
        <pc:chgData name="Ишкова Ирина Юрьевна" userId="0de76d42-e43f-4607-94f3-08fc8700b614" providerId="ADAL" clId="{8573085A-06F7-4E19-8395-F5953F773AFA}" dt="2023-11-29T10:31:43.153" v="769" actId="2696"/>
        <pc:sldMkLst>
          <pc:docMk/>
          <pc:sldMk cId="627911590" sldId="263"/>
        </pc:sldMkLst>
      </pc:sldChg>
      <pc:sldChg chg="del">
        <pc:chgData name="Ишкова Ирина Юрьевна" userId="0de76d42-e43f-4607-94f3-08fc8700b614" providerId="ADAL" clId="{8573085A-06F7-4E19-8395-F5953F773AFA}" dt="2023-11-29T10:31:46.576" v="770" actId="2696"/>
        <pc:sldMkLst>
          <pc:docMk/>
          <pc:sldMk cId="1346372204" sldId="264"/>
        </pc:sldMkLst>
      </pc:sldChg>
      <pc:sldChg chg="del">
        <pc:chgData name="Ишкова Ирина Юрьевна" userId="0de76d42-e43f-4607-94f3-08fc8700b614" providerId="ADAL" clId="{8573085A-06F7-4E19-8395-F5953F773AFA}" dt="2023-11-29T10:32:05.760" v="775" actId="2696"/>
        <pc:sldMkLst>
          <pc:docMk/>
          <pc:sldMk cId="4151694508" sldId="268"/>
        </pc:sldMkLst>
      </pc:sldChg>
      <pc:sldChg chg="del">
        <pc:chgData name="Ишкова Ирина Юрьевна" userId="0de76d42-e43f-4607-94f3-08fc8700b614" providerId="ADAL" clId="{8573085A-06F7-4E19-8395-F5953F773AFA}" dt="2023-11-29T10:32:14.142" v="778" actId="2696"/>
        <pc:sldMkLst>
          <pc:docMk/>
          <pc:sldMk cId="460935096" sldId="271"/>
        </pc:sldMkLst>
      </pc:sldChg>
      <pc:sldChg chg="del">
        <pc:chgData name="Ишкова Ирина Юрьевна" userId="0de76d42-e43f-4607-94f3-08fc8700b614" providerId="ADAL" clId="{8573085A-06F7-4E19-8395-F5953F773AFA}" dt="2023-11-29T10:32:22.117" v="781" actId="2696"/>
        <pc:sldMkLst>
          <pc:docMk/>
          <pc:sldMk cId="1386261083" sldId="272"/>
        </pc:sldMkLst>
      </pc:sldChg>
      <pc:sldChg chg="del">
        <pc:chgData name="Ишкова Ирина Юрьевна" userId="0de76d42-e43f-4607-94f3-08fc8700b614" providerId="ADAL" clId="{8573085A-06F7-4E19-8395-F5953F773AFA}" dt="2023-11-29T10:32:24.948" v="782" actId="2696"/>
        <pc:sldMkLst>
          <pc:docMk/>
          <pc:sldMk cId="2369402306" sldId="273"/>
        </pc:sldMkLst>
      </pc:sldChg>
      <pc:sldChg chg="del">
        <pc:chgData name="Ишкова Ирина Юрьевна" userId="0de76d42-e43f-4607-94f3-08fc8700b614" providerId="ADAL" clId="{8573085A-06F7-4E19-8395-F5953F773AFA}" dt="2023-11-29T10:32:30.054" v="784" actId="2696"/>
        <pc:sldMkLst>
          <pc:docMk/>
          <pc:sldMk cId="920173932" sldId="275"/>
        </pc:sldMkLst>
      </pc:sldChg>
      <pc:sldChg chg="modSp mod">
        <pc:chgData name="Ишкова Ирина Юрьевна" userId="0de76d42-e43f-4607-94f3-08fc8700b614" providerId="ADAL" clId="{8573085A-06F7-4E19-8395-F5953F773AFA}" dt="2023-12-04T12:02:49.740" v="1127" actId="121"/>
        <pc:sldMkLst>
          <pc:docMk/>
          <pc:sldMk cId="2436493926" sldId="276"/>
        </pc:sldMkLst>
        <pc:spChg chg="mod">
          <ac:chgData name="Ишкова Ирина Юрьевна" userId="0de76d42-e43f-4607-94f3-08fc8700b614" providerId="ADAL" clId="{8573085A-06F7-4E19-8395-F5953F773AFA}" dt="2023-12-04T12:01:33.908" v="1007" actId="1076"/>
          <ac:spMkLst>
            <pc:docMk/>
            <pc:sldMk cId="2436493926" sldId="276"/>
            <ac:spMk id="2" creationId="{BCCAEE93-8585-46D4-A7EC-F184E317CB2E}"/>
          </ac:spMkLst>
        </pc:spChg>
        <pc:spChg chg="mod">
          <ac:chgData name="Ишкова Ирина Юрьевна" userId="0de76d42-e43f-4607-94f3-08fc8700b614" providerId="ADAL" clId="{8573085A-06F7-4E19-8395-F5953F773AFA}" dt="2023-12-04T12:02:49.740" v="1127" actId="121"/>
          <ac:spMkLst>
            <pc:docMk/>
            <pc:sldMk cId="2436493926" sldId="276"/>
            <ac:spMk id="3" creationId="{24AFFC60-19C3-4901-93F7-7AAF4C09F8C6}"/>
          </ac:spMkLst>
        </pc:spChg>
      </pc:sldChg>
      <pc:sldChg chg="addSp delSp modSp del mod">
        <pc:chgData name="Ишкова Ирина Юрьевна" userId="0de76d42-e43f-4607-94f3-08fc8700b614" providerId="ADAL" clId="{8573085A-06F7-4E19-8395-F5953F773AFA}" dt="2023-12-07T11:21:42.906" v="1535" actId="2696"/>
        <pc:sldMkLst>
          <pc:docMk/>
          <pc:sldMk cId="2243494996" sldId="277"/>
        </pc:sldMkLst>
        <pc:spChg chg="del">
          <ac:chgData name="Ишкова Ирина Юрьевна" userId="0de76d42-e43f-4607-94f3-08fc8700b614" providerId="ADAL" clId="{8573085A-06F7-4E19-8395-F5953F773AFA}" dt="2023-11-29T09:58:58.720" v="50" actId="21"/>
          <ac:spMkLst>
            <pc:docMk/>
            <pc:sldMk cId="2243494996" sldId="277"/>
            <ac:spMk id="2" creationId="{6719F29B-F233-48AF-8261-F33A4E079E3E}"/>
          </ac:spMkLst>
        </pc:spChg>
        <pc:spChg chg="del">
          <ac:chgData name="Ишкова Ирина Юрьевна" userId="0de76d42-e43f-4607-94f3-08fc8700b614" providerId="ADAL" clId="{8573085A-06F7-4E19-8395-F5953F773AFA}" dt="2023-11-29T09:58:50.724" v="48" actId="21"/>
          <ac:spMkLst>
            <pc:docMk/>
            <pc:sldMk cId="2243494996" sldId="277"/>
            <ac:spMk id="3" creationId="{35E3EA69-4E0E-41BD-8095-A124225A2647}"/>
          </ac:spMkLst>
        </pc:spChg>
        <pc:spChg chg="add del mod">
          <ac:chgData name="Ишкова Ирина Юрьевна" userId="0de76d42-e43f-4607-94f3-08fc8700b614" providerId="ADAL" clId="{8573085A-06F7-4E19-8395-F5953F773AFA}" dt="2023-11-29T09:58:53.470" v="49" actId="21"/>
          <ac:spMkLst>
            <pc:docMk/>
            <pc:sldMk cId="2243494996" sldId="277"/>
            <ac:spMk id="5" creationId="{F50ACDD1-232B-5C1C-EAD4-1BE6838EBA9C}"/>
          </ac:spMkLst>
        </pc:spChg>
        <pc:spChg chg="add del mod">
          <ac:chgData name="Ишкова Ирина Юрьевна" userId="0de76d42-e43f-4607-94f3-08fc8700b614" providerId="ADAL" clId="{8573085A-06F7-4E19-8395-F5953F773AFA}" dt="2023-11-29T09:59:01.839" v="51" actId="21"/>
          <ac:spMkLst>
            <pc:docMk/>
            <pc:sldMk cId="2243494996" sldId="277"/>
            <ac:spMk id="7" creationId="{E1351F35-BD95-32A8-9768-DE80BE415580}"/>
          </ac:spMkLst>
        </pc:spChg>
        <pc:spChg chg="add del mod">
          <ac:chgData name="Ишкова Ирина Юрьевна" userId="0de76d42-e43f-4607-94f3-08fc8700b614" providerId="ADAL" clId="{8573085A-06F7-4E19-8395-F5953F773AFA}" dt="2023-12-07T11:18:52.174" v="1506" actId="21"/>
          <ac:spMkLst>
            <pc:docMk/>
            <pc:sldMk cId="2243494996" sldId="277"/>
            <ac:spMk id="12" creationId="{86D192DF-F096-4956-F64F-38B1A446B9FF}"/>
          </ac:spMkLst>
        </pc:spChg>
        <pc:spChg chg="add del mod">
          <ac:chgData name="Ишкова Ирина Юрьевна" userId="0de76d42-e43f-4607-94f3-08fc8700b614" providerId="ADAL" clId="{8573085A-06F7-4E19-8395-F5953F773AFA}" dt="2023-11-29T10:09:59.600" v="493"/>
          <ac:spMkLst>
            <pc:docMk/>
            <pc:sldMk cId="2243494996" sldId="277"/>
            <ac:spMk id="14" creationId="{FBC5AE89-BE3B-8C59-7CB1-41CDD1C078EB}"/>
          </ac:spMkLst>
        </pc:spChg>
        <pc:spChg chg="add del mod">
          <ac:chgData name="Ишкова Ирина Юрьевна" userId="0de76d42-e43f-4607-94f3-08fc8700b614" providerId="ADAL" clId="{8573085A-06F7-4E19-8395-F5953F773AFA}" dt="2023-12-07T11:21:14.126" v="1531" actId="21"/>
          <ac:spMkLst>
            <pc:docMk/>
            <pc:sldMk cId="2243494996" sldId="277"/>
            <ac:spMk id="15" creationId="{C6A3E078-E424-F3F7-E719-5B0EFA62CF13}"/>
          </ac:spMkLst>
        </pc:spChg>
        <pc:spChg chg="add mod">
          <ac:chgData name="Ишкова Ирина Юрьевна" userId="0de76d42-e43f-4607-94f3-08fc8700b614" providerId="ADAL" clId="{8573085A-06F7-4E19-8395-F5953F773AFA}" dt="2023-11-29T10:23:29.714" v="752" actId="20577"/>
          <ac:spMkLst>
            <pc:docMk/>
            <pc:sldMk cId="2243494996" sldId="277"/>
            <ac:spMk id="19" creationId="{C61EE4D6-DEB3-A8DD-EAF8-BEAD10155C7B}"/>
          </ac:spMkLst>
        </pc:spChg>
        <pc:spChg chg="add mod">
          <ac:chgData name="Ишкова Ирина Юрьевна" userId="0de76d42-e43f-4607-94f3-08fc8700b614" providerId="ADAL" clId="{8573085A-06F7-4E19-8395-F5953F773AFA}" dt="2023-11-29T10:19:45.298" v="684" actId="20577"/>
          <ac:spMkLst>
            <pc:docMk/>
            <pc:sldMk cId="2243494996" sldId="277"/>
            <ac:spMk id="21" creationId="{F20D72A2-E1A0-87B3-BF50-6FB0DC80486C}"/>
          </ac:spMkLst>
        </pc:spChg>
        <pc:spChg chg="del">
          <ac:chgData name="Ишкова Ирина Юрьевна" userId="0de76d42-e43f-4607-94f3-08fc8700b614" providerId="ADAL" clId="{8573085A-06F7-4E19-8395-F5953F773AFA}" dt="2023-11-29T09:59:20.724" v="55" actId="21"/>
          <ac:spMkLst>
            <pc:docMk/>
            <pc:sldMk cId="2243494996" sldId="277"/>
            <ac:spMk id="36" creationId="{64D06C77-08BF-4ABC-8656-21CAB4DFD7FA}"/>
          </ac:spMkLst>
        </pc:spChg>
        <pc:spChg chg="del">
          <ac:chgData name="Ишкова Ирина Юрьевна" userId="0de76d42-e43f-4607-94f3-08fc8700b614" providerId="ADAL" clId="{8573085A-06F7-4E19-8395-F5953F773AFA}" dt="2023-11-29T09:59:06.350" v="52" actId="21"/>
          <ac:spMkLst>
            <pc:docMk/>
            <pc:sldMk cId="2243494996" sldId="277"/>
            <ac:spMk id="37" creationId="{5FA84566-6373-4E7B-AA6F-CA6C7346EC47}"/>
          </ac:spMkLst>
        </pc:spChg>
        <pc:spChg chg="del">
          <ac:chgData name="Ишкова Ирина Юрьевна" userId="0de76d42-e43f-4607-94f3-08fc8700b614" providerId="ADAL" clId="{8573085A-06F7-4E19-8395-F5953F773AFA}" dt="2023-11-29T09:59:12.111" v="53" actId="21"/>
          <ac:spMkLst>
            <pc:docMk/>
            <pc:sldMk cId="2243494996" sldId="277"/>
            <ac:spMk id="38" creationId="{198D92D2-0F62-443D-BB2D-F4E23724D76F}"/>
          </ac:spMkLst>
        </pc:spChg>
        <pc:picChg chg="add del mod modCrop">
          <ac:chgData name="Ишкова Ирина Юрьевна" userId="0de76d42-e43f-4607-94f3-08fc8700b614" providerId="ADAL" clId="{8573085A-06F7-4E19-8395-F5953F773AFA}" dt="2023-11-29T10:04:13.711" v="67" actId="21"/>
          <ac:picMkLst>
            <pc:docMk/>
            <pc:sldMk cId="2243494996" sldId="277"/>
            <ac:picMk id="8" creationId="{F8D7F14E-64CB-415D-DDBD-652C1E79459C}"/>
          </ac:picMkLst>
        </pc:picChg>
        <pc:picChg chg="add del">
          <ac:chgData name="Ишкова Ирина Юрьевна" userId="0de76d42-e43f-4607-94f3-08fc8700b614" providerId="ADAL" clId="{8573085A-06F7-4E19-8395-F5953F773AFA}" dt="2023-11-29T10:04:35.657" v="69" actId="21"/>
          <ac:picMkLst>
            <pc:docMk/>
            <pc:sldMk cId="2243494996" sldId="277"/>
            <ac:picMk id="9" creationId="{BDE32BDA-F8BF-C023-EFCB-F14B7CA4DABF}"/>
          </ac:picMkLst>
        </pc:picChg>
        <pc:picChg chg="add del mod">
          <ac:chgData name="Ишкова Ирина Юрьевна" userId="0de76d42-e43f-4607-94f3-08fc8700b614" providerId="ADAL" clId="{8573085A-06F7-4E19-8395-F5953F773AFA}" dt="2023-12-07T11:20:46.958" v="1525" actId="21"/>
          <ac:picMkLst>
            <pc:docMk/>
            <pc:sldMk cId="2243494996" sldId="277"/>
            <ac:picMk id="10" creationId="{F8D8D2FA-8010-EE15-777C-D92554B4B5ED}"/>
          </ac:picMkLst>
        </pc:picChg>
        <pc:picChg chg="add del mod modCrop">
          <ac:chgData name="Ишкова Ирина Юрьевна" userId="0de76d42-e43f-4607-94f3-08fc8700b614" providerId="ADAL" clId="{8573085A-06F7-4E19-8395-F5953F773AFA}" dt="2023-12-07T11:19:03.253" v="1509" actId="21"/>
          <ac:picMkLst>
            <pc:docMk/>
            <pc:sldMk cId="2243494996" sldId="277"/>
            <ac:picMk id="11" creationId="{E28A5BEF-6512-6E87-E417-B5179B70A595}"/>
          </ac:picMkLst>
        </pc:picChg>
        <pc:picChg chg="add del mod">
          <ac:chgData name="Ишкова Ирина Юрьевна" userId="0de76d42-e43f-4607-94f3-08fc8700b614" providerId="ADAL" clId="{8573085A-06F7-4E19-8395-F5953F773AFA}" dt="2023-12-07T11:19:20.758" v="1512" actId="21"/>
          <ac:picMkLst>
            <pc:docMk/>
            <pc:sldMk cId="2243494996" sldId="277"/>
            <ac:picMk id="17" creationId="{AE800C33-18D9-83B6-64D0-7811DF527EFB}"/>
          </ac:picMkLst>
        </pc:picChg>
        <pc:picChg chg="del mod">
          <ac:chgData name="Ишкова Ирина Юрьевна" userId="0de76d42-e43f-4607-94f3-08fc8700b614" providerId="ADAL" clId="{8573085A-06F7-4E19-8395-F5953F773AFA}" dt="2023-11-29T10:05:06.929" v="74" actId="21"/>
          <ac:picMkLst>
            <pc:docMk/>
            <pc:sldMk cId="2243494996" sldId="277"/>
            <ac:picMk id="40" creationId="{AA17ED47-AEE4-BD21-4E81-B7EFD3AAC5E5}"/>
          </ac:picMkLst>
        </pc:picChg>
      </pc:sldChg>
      <pc:sldChg chg="del">
        <pc:chgData name="Ишкова Ирина Юрьевна" userId="0de76d42-e43f-4607-94f3-08fc8700b614" providerId="ADAL" clId="{8573085A-06F7-4E19-8395-F5953F773AFA}" dt="2023-11-29T10:31:56.509" v="772" actId="2696"/>
        <pc:sldMkLst>
          <pc:docMk/>
          <pc:sldMk cId="2069393026" sldId="278"/>
        </pc:sldMkLst>
      </pc:sldChg>
      <pc:sldChg chg="del">
        <pc:chgData name="Ишкова Ирина Юрьевна" userId="0de76d42-e43f-4607-94f3-08fc8700b614" providerId="ADAL" clId="{8573085A-06F7-4E19-8395-F5953F773AFA}" dt="2023-11-29T10:32:02.787" v="774" actId="2696"/>
        <pc:sldMkLst>
          <pc:docMk/>
          <pc:sldMk cId="4252466045" sldId="279"/>
        </pc:sldMkLst>
      </pc:sldChg>
      <pc:sldChg chg="del">
        <pc:chgData name="Ишкова Ирина Юрьевна" userId="0de76d42-e43f-4607-94f3-08fc8700b614" providerId="ADAL" clId="{8573085A-06F7-4E19-8395-F5953F773AFA}" dt="2023-11-29T10:32:11.506" v="777" actId="2696"/>
        <pc:sldMkLst>
          <pc:docMk/>
          <pc:sldMk cId="3721975002" sldId="282"/>
        </pc:sldMkLst>
      </pc:sldChg>
      <pc:sldChg chg="del">
        <pc:chgData name="Ишкова Ирина Юрьевна" userId="0de76d42-e43f-4607-94f3-08fc8700b614" providerId="ADAL" clId="{8573085A-06F7-4E19-8395-F5953F773AFA}" dt="2023-11-29T10:32:27.427" v="783" actId="2696"/>
        <pc:sldMkLst>
          <pc:docMk/>
          <pc:sldMk cId="3586986175" sldId="283"/>
        </pc:sldMkLst>
      </pc:sldChg>
      <pc:sldChg chg="del">
        <pc:chgData name="Ишкова Ирина Юрьевна" userId="0de76d42-e43f-4607-94f3-08fc8700b614" providerId="ADAL" clId="{8573085A-06F7-4E19-8395-F5953F773AFA}" dt="2023-11-29T10:31:33.456" v="767" actId="2696"/>
        <pc:sldMkLst>
          <pc:docMk/>
          <pc:sldMk cId="1418789964" sldId="286"/>
        </pc:sldMkLst>
      </pc:sldChg>
      <pc:sldChg chg="del">
        <pc:chgData name="Ишкова Ирина Юрьевна" userId="0de76d42-e43f-4607-94f3-08fc8700b614" providerId="ADAL" clId="{8573085A-06F7-4E19-8395-F5953F773AFA}" dt="2023-11-29T10:31:59.710" v="773" actId="2696"/>
        <pc:sldMkLst>
          <pc:docMk/>
          <pc:sldMk cId="1672070576" sldId="287"/>
        </pc:sldMkLst>
      </pc:sldChg>
      <pc:sldChg chg="del">
        <pc:chgData name="Ишкова Ирина Юрьевна" userId="0de76d42-e43f-4607-94f3-08fc8700b614" providerId="ADAL" clId="{8573085A-06F7-4E19-8395-F5953F773AFA}" dt="2023-11-29T10:32:08.175" v="776" actId="2696"/>
        <pc:sldMkLst>
          <pc:docMk/>
          <pc:sldMk cId="2752798190" sldId="288"/>
        </pc:sldMkLst>
      </pc:sldChg>
      <pc:sldChg chg="del">
        <pc:chgData name="Ишкова Ирина Юрьевна" userId="0de76d42-e43f-4607-94f3-08fc8700b614" providerId="ADAL" clId="{8573085A-06F7-4E19-8395-F5953F773AFA}" dt="2023-11-29T10:32:16.609" v="779" actId="2696"/>
        <pc:sldMkLst>
          <pc:docMk/>
          <pc:sldMk cId="3060063078" sldId="289"/>
        </pc:sldMkLst>
      </pc:sldChg>
      <pc:sldChg chg="addSp delSp modSp mod">
        <pc:chgData name="Ишкова Ирина Юрьевна" userId="0de76d42-e43f-4607-94f3-08fc8700b614" providerId="ADAL" clId="{8573085A-06F7-4E19-8395-F5953F773AFA}" dt="2023-12-04T12:35:24.533" v="1289" actId="208"/>
        <pc:sldMkLst>
          <pc:docMk/>
          <pc:sldMk cId="1684298753" sldId="290"/>
        </pc:sldMkLst>
        <pc:spChg chg="del">
          <ac:chgData name="Ишкова Ирина Юрьевна" userId="0de76d42-e43f-4607-94f3-08fc8700b614" providerId="ADAL" clId="{8573085A-06F7-4E19-8395-F5953F773AFA}" dt="2023-11-29T09:53:28.792" v="8" actId="21"/>
          <ac:spMkLst>
            <pc:docMk/>
            <pc:sldMk cId="1684298753" sldId="290"/>
            <ac:spMk id="2" creationId="{7D74DE0E-DB9E-CAB7-27F8-F702D5A34513}"/>
          </ac:spMkLst>
        </pc:spChg>
        <pc:spChg chg="add mod">
          <ac:chgData name="Ишкова Ирина Юрьевна" userId="0de76d42-e43f-4607-94f3-08fc8700b614" providerId="ADAL" clId="{8573085A-06F7-4E19-8395-F5953F773AFA}" dt="2023-11-29T10:22:34.171" v="748" actId="20577"/>
          <ac:spMkLst>
            <pc:docMk/>
            <pc:sldMk cId="1684298753" sldId="290"/>
            <ac:spMk id="11" creationId="{5DDDE2F0-640E-92F6-25D4-2499343252EB}"/>
          </ac:spMkLst>
        </pc:spChg>
        <pc:spChg chg="add mod">
          <ac:chgData name="Ишкова Ирина Юрьевна" userId="0de76d42-e43f-4607-94f3-08fc8700b614" providerId="ADAL" clId="{8573085A-06F7-4E19-8395-F5953F773AFA}" dt="2023-11-29T09:57:18.556" v="33" actId="1076"/>
          <ac:spMkLst>
            <pc:docMk/>
            <pc:sldMk cId="1684298753" sldId="290"/>
            <ac:spMk id="13" creationId="{FBF6D4A3-F2B8-A1EF-EFA3-BB738311BED8}"/>
          </ac:spMkLst>
        </pc:spChg>
        <pc:spChg chg="add mod">
          <ac:chgData name="Ишкова Ирина Юрьевна" userId="0de76d42-e43f-4607-94f3-08fc8700b614" providerId="ADAL" clId="{8573085A-06F7-4E19-8395-F5953F773AFA}" dt="2023-11-29T09:57:12.802" v="32" actId="20577"/>
          <ac:spMkLst>
            <pc:docMk/>
            <pc:sldMk cId="1684298753" sldId="290"/>
            <ac:spMk id="15" creationId="{355C6D14-EAF5-6531-A372-35623103D9E8}"/>
          </ac:spMkLst>
        </pc:spChg>
        <pc:picChg chg="mod">
          <ac:chgData name="Ишкова Ирина Юрьевна" userId="0de76d42-e43f-4607-94f3-08fc8700b614" providerId="ADAL" clId="{8573085A-06F7-4E19-8395-F5953F773AFA}" dt="2023-12-04T12:35:24.533" v="1289" actId="208"/>
          <ac:picMkLst>
            <pc:docMk/>
            <pc:sldMk cId="1684298753" sldId="290"/>
            <ac:picMk id="7" creationId="{6495D545-4E1F-DCD5-92BF-CC506A471725}"/>
          </ac:picMkLst>
        </pc:picChg>
        <pc:picChg chg="add mod">
          <ac:chgData name="Ишкова Ирина Юрьевна" userId="0de76d42-e43f-4607-94f3-08fc8700b614" providerId="ADAL" clId="{8573085A-06F7-4E19-8395-F5953F773AFA}" dt="2023-11-29T09:54:37.500" v="15" actId="1076"/>
          <ac:picMkLst>
            <pc:docMk/>
            <pc:sldMk cId="1684298753" sldId="290"/>
            <ac:picMk id="9" creationId="{214B7897-B77B-042B-5DC0-3F82978B1E38}"/>
          </ac:picMkLst>
        </pc:picChg>
      </pc:sldChg>
      <pc:sldChg chg="addSp delSp modSp new del mod setBg">
        <pc:chgData name="Ишкова Ирина Юрьевна" userId="0de76d42-e43f-4607-94f3-08fc8700b614" providerId="ADAL" clId="{8573085A-06F7-4E19-8395-F5953F773AFA}" dt="2023-12-07T11:17:37.184" v="1499" actId="2696"/>
        <pc:sldMkLst>
          <pc:docMk/>
          <pc:sldMk cId="4092469135" sldId="291"/>
        </pc:sldMkLst>
        <pc:spChg chg="del">
          <ac:chgData name="Ишкова Ирина Юрьевна" userId="0de76d42-e43f-4607-94f3-08fc8700b614" providerId="ADAL" clId="{8573085A-06F7-4E19-8395-F5953F773AFA}" dt="2023-11-29T10:26:25.691" v="755" actId="21"/>
          <ac:spMkLst>
            <pc:docMk/>
            <pc:sldMk cId="4092469135" sldId="291"/>
            <ac:spMk id="2" creationId="{17152F84-393C-CC8C-EA44-E93E14712785}"/>
          </ac:spMkLst>
        </pc:spChg>
        <pc:spChg chg="del">
          <ac:chgData name="Ишкова Ирина Юрьевна" userId="0de76d42-e43f-4607-94f3-08fc8700b614" providerId="ADAL" clId="{8573085A-06F7-4E19-8395-F5953F773AFA}" dt="2023-11-29T10:26:20.315" v="754" actId="21"/>
          <ac:spMkLst>
            <pc:docMk/>
            <pc:sldMk cId="4092469135" sldId="291"/>
            <ac:spMk id="3" creationId="{5CA322E4-58D6-FEF9-12D6-5F68152E2DC2}"/>
          </ac:spMkLst>
        </pc:spChg>
        <pc:spChg chg="del">
          <ac:chgData name="Ишкова Ирина Юрьевна" userId="0de76d42-e43f-4607-94f3-08fc8700b614" providerId="ADAL" clId="{8573085A-06F7-4E19-8395-F5953F773AFA}" dt="2023-11-29T10:26:30.346" v="756" actId="21"/>
          <ac:spMkLst>
            <pc:docMk/>
            <pc:sldMk cId="4092469135" sldId="291"/>
            <ac:spMk id="4" creationId="{8050672D-DE3F-AB92-DA56-19C8DB5388E5}"/>
          </ac:spMkLst>
        </pc:spChg>
        <pc:spChg chg="del">
          <ac:chgData name="Ишкова Ирина Юрьевна" userId="0de76d42-e43f-4607-94f3-08fc8700b614" providerId="ADAL" clId="{8573085A-06F7-4E19-8395-F5953F773AFA}" dt="2023-11-29T10:26:34.396" v="757" actId="21"/>
          <ac:spMkLst>
            <pc:docMk/>
            <pc:sldMk cId="4092469135" sldId="291"/>
            <ac:spMk id="5" creationId="{7A81DB92-DF97-73D6-EA61-F21A231D8F34}"/>
          </ac:spMkLst>
        </pc:spChg>
        <pc:spChg chg="del">
          <ac:chgData name="Ишкова Ирина Юрьевна" userId="0de76d42-e43f-4607-94f3-08fc8700b614" providerId="ADAL" clId="{8573085A-06F7-4E19-8395-F5953F773AFA}" dt="2023-11-29T10:26:38.452" v="758" actId="21"/>
          <ac:spMkLst>
            <pc:docMk/>
            <pc:sldMk cId="4092469135" sldId="291"/>
            <ac:spMk id="6" creationId="{07BB3B7F-2378-9567-5E20-069E46FA3E53}"/>
          </ac:spMkLst>
        </pc:spChg>
        <pc:spChg chg="add mod">
          <ac:chgData name="Ишкова Ирина Юрьевна" userId="0de76d42-e43f-4607-94f3-08fc8700b614" providerId="ADAL" clId="{8573085A-06F7-4E19-8395-F5953F773AFA}" dt="2023-11-29T12:17:07.481" v="977" actId="2711"/>
          <ac:spMkLst>
            <pc:docMk/>
            <pc:sldMk cId="4092469135" sldId="291"/>
            <ac:spMk id="9" creationId="{956F82AC-F01F-C3B2-2D16-68E86C8CA5E4}"/>
          </ac:spMkLst>
        </pc:spChg>
        <pc:spChg chg="add">
          <ac:chgData name="Ишкова Ирина Юрьевна" userId="0de76d42-e43f-4607-94f3-08fc8700b614" providerId="ADAL" clId="{8573085A-06F7-4E19-8395-F5953F773AFA}" dt="2023-11-29T10:29:27.129" v="760" actId="26606"/>
          <ac:spMkLst>
            <pc:docMk/>
            <pc:sldMk cId="4092469135" sldId="291"/>
            <ac:spMk id="12" creationId="{22F15A2D-2324-487D-A02A-BF46C5C580EB}"/>
          </ac:spMkLst>
        </pc:spChg>
        <pc:spChg chg="add">
          <ac:chgData name="Ишкова Ирина Юрьевна" userId="0de76d42-e43f-4607-94f3-08fc8700b614" providerId="ADAL" clId="{8573085A-06F7-4E19-8395-F5953F773AFA}" dt="2023-11-29T10:29:27.129" v="760" actId="26606"/>
          <ac:spMkLst>
            <pc:docMk/>
            <pc:sldMk cId="4092469135" sldId="291"/>
            <ac:spMk id="14" creationId="{17A7F34E-D418-47E2-9F86-2C45BBC31210}"/>
          </ac:spMkLst>
        </pc:spChg>
        <pc:spChg chg="add">
          <ac:chgData name="Ишкова Ирина Юрьевна" userId="0de76d42-e43f-4607-94f3-08fc8700b614" providerId="ADAL" clId="{8573085A-06F7-4E19-8395-F5953F773AFA}" dt="2023-11-29T10:29:27.129" v="760" actId="26606"/>
          <ac:spMkLst>
            <pc:docMk/>
            <pc:sldMk cId="4092469135" sldId="291"/>
            <ac:spMk id="16" creationId="{2AEAFA59-923A-4F54-8B49-44C970BCC323}"/>
          </ac:spMkLst>
        </pc:spChg>
        <pc:picChg chg="add del mod">
          <ac:chgData name="Ишкова Ирина Юрьевна" userId="0de76d42-e43f-4607-94f3-08fc8700b614" providerId="ADAL" clId="{8573085A-06F7-4E19-8395-F5953F773AFA}" dt="2023-12-07T11:17:07.016" v="1491" actId="21"/>
          <ac:picMkLst>
            <pc:docMk/>
            <pc:sldMk cId="4092469135" sldId="291"/>
            <ac:picMk id="3" creationId="{8053A44D-72D3-706D-6A01-5FA28BEFD0B8}"/>
          </ac:picMkLst>
        </pc:picChg>
        <pc:picChg chg="add del mod">
          <ac:chgData name="Ишкова Ирина Юрьевна" userId="0de76d42-e43f-4607-94f3-08fc8700b614" providerId="ADAL" clId="{8573085A-06F7-4E19-8395-F5953F773AFA}" dt="2023-12-07T11:16:12.292" v="1483" actId="21"/>
          <ac:picMkLst>
            <pc:docMk/>
            <pc:sldMk cId="4092469135" sldId="291"/>
            <ac:picMk id="7" creationId="{7684DF98-47E1-E7B0-B28E-6E5B3641236D}"/>
          </ac:picMkLst>
        </pc:picChg>
      </pc:sldChg>
      <pc:sldChg chg="addSp delSp modSp new mod">
        <pc:chgData name="Ишкова Ирина Юрьевна" userId="0de76d42-e43f-4607-94f3-08fc8700b614" providerId="ADAL" clId="{8573085A-06F7-4E19-8395-F5953F773AFA}" dt="2023-11-29T12:16:55.088" v="976" actId="2711"/>
        <pc:sldMkLst>
          <pc:docMk/>
          <pc:sldMk cId="3159859926" sldId="292"/>
        </pc:sldMkLst>
        <pc:spChg chg="del">
          <ac:chgData name="Ишкова Ирина Юрьевна" userId="0de76d42-e43f-4607-94f3-08fc8700b614" providerId="ADAL" clId="{8573085A-06F7-4E19-8395-F5953F773AFA}" dt="2023-11-29T10:32:59.131" v="789" actId="21"/>
          <ac:spMkLst>
            <pc:docMk/>
            <pc:sldMk cId="3159859926" sldId="292"/>
            <ac:spMk id="2" creationId="{46C86F42-7332-55AD-27C8-F49FC2BBA039}"/>
          </ac:spMkLst>
        </pc:spChg>
        <pc:spChg chg="del">
          <ac:chgData name="Ишкова Ирина Юрьевна" userId="0de76d42-e43f-4607-94f3-08fc8700b614" providerId="ADAL" clId="{8573085A-06F7-4E19-8395-F5953F773AFA}" dt="2023-11-29T10:32:53.551" v="788" actId="21"/>
          <ac:spMkLst>
            <pc:docMk/>
            <pc:sldMk cId="3159859926" sldId="292"/>
            <ac:spMk id="3" creationId="{A09D745E-9D0E-5871-BD72-E6B3AF54AD70}"/>
          </ac:spMkLst>
        </pc:spChg>
        <pc:spChg chg="del">
          <ac:chgData name="Ишкова Ирина Юрьевна" userId="0de76d42-e43f-4607-94f3-08fc8700b614" providerId="ADAL" clId="{8573085A-06F7-4E19-8395-F5953F773AFA}" dt="2023-11-29T10:32:40.084" v="785" actId="21"/>
          <ac:spMkLst>
            <pc:docMk/>
            <pc:sldMk cId="3159859926" sldId="292"/>
            <ac:spMk id="4" creationId="{4E5AEB9A-8F7F-EFC9-C892-0CBD51E82DEE}"/>
          </ac:spMkLst>
        </pc:spChg>
        <pc:spChg chg="del">
          <ac:chgData name="Ишкова Ирина Юрьевна" userId="0de76d42-e43f-4607-94f3-08fc8700b614" providerId="ADAL" clId="{8573085A-06F7-4E19-8395-F5953F773AFA}" dt="2023-11-29T10:32:44.216" v="786" actId="21"/>
          <ac:spMkLst>
            <pc:docMk/>
            <pc:sldMk cId="3159859926" sldId="292"/>
            <ac:spMk id="5" creationId="{5C5E7E55-1144-03AB-5AD4-0D37153AC366}"/>
          </ac:spMkLst>
        </pc:spChg>
        <pc:spChg chg="del">
          <ac:chgData name="Ишкова Ирина Юрьевна" userId="0de76d42-e43f-4607-94f3-08fc8700b614" providerId="ADAL" clId="{8573085A-06F7-4E19-8395-F5953F773AFA}" dt="2023-11-29T10:32:49.123" v="787" actId="21"/>
          <ac:spMkLst>
            <pc:docMk/>
            <pc:sldMk cId="3159859926" sldId="292"/>
            <ac:spMk id="6" creationId="{93EA0346-AD4D-5567-C6A1-2D08CEEB81A9}"/>
          </ac:spMkLst>
        </pc:spChg>
        <pc:spChg chg="add mod">
          <ac:chgData name="Ишкова Ирина Юрьевна" userId="0de76d42-e43f-4607-94f3-08fc8700b614" providerId="ADAL" clId="{8573085A-06F7-4E19-8395-F5953F773AFA}" dt="2023-11-29T11:56:07.354" v="869" actId="20577"/>
          <ac:spMkLst>
            <pc:docMk/>
            <pc:sldMk cId="3159859926" sldId="292"/>
            <ac:spMk id="12" creationId="{69C73BF0-995B-2E80-8D22-D58A2507A02E}"/>
          </ac:spMkLst>
        </pc:spChg>
        <pc:spChg chg="add mod">
          <ac:chgData name="Ишкова Ирина Юрьевна" userId="0de76d42-e43f-4607-94f3-08fc8700b614" providerId="ADAL" clId="{8573085A-06F7-4E19-8395-F5953F773AFA}" dt="2023-11-29T12:16:55.088" v="976" actId="2711"/>
          <ac:spMkLst>
            <pc:docMk/>
            <pc:sldMk cId="3159859926" sldId="292"/>
            <ac:spMk id="14" creationId="{E2B4302D-BDF7-B725-B3AA-8B746E5B1EA9}"/>
          </ac:spMkLst>
        </pc:spChg>
        <pc:picChg chg="add mod">
          <ac:chgData name="Ишкова Ирина Юрьевна" userId="0de76d42-e43f-4607-94f3-08fc8700b614" providerId="ADAL" clId="{8573085A-06F7-4E19-8395-F5953F773AFA}" dt="2023-11-29T10:37:16.023" v="798" actId="1076"/>
          <ac:picMkLst>
            <pc:docMk/>
            <pc:sldMk cId="3159859926" sldId="292"/>
            <ac:picMk id="7" creationId="{41A8432A-8E1B-1760-6023-7554210996CC}"/>
          </ac:picMkLst>
        </pc:picChg>
        <pc:picChg chg="add mod">
          <ac:chgData name="Ишкова Ирина Юрьевна" userId="0de76d42-e43f-4607-94f3-08fc8700b614" providerId="ADAL" clId="{8573085A-06F7-4E19-8395-F5953F773AFA}" dt="2023-11-29T10:38:25.558" v="806" actId="14100"/>
          <ac:picMkLst>
            <pc:docMk/>
            <pc:sldMk cId="3159859926" sldId="292"/>
            <ac:picMk id="8" creationId="{5574AB56-D6EC-C12F-7778-BA854614414C}"/>
          </ac:picMkLst>
        </pc:picChg>
        <pc:picChg chg="add mod">
          <ac:chgData name="Ишкова Ирина Юрьевна" userId="0de76d42-e43f-4607-94f3-08fc8700b614" providerId="ADAL" clId="{8573085A-06F7-4E19-8395-F5953F773AFA}" dt="2023-11-29T10:37:11.824" v="797" actId="1076"/>
          <ac:picMkLst>
            <pc:docMk/>
            <pc:sldMk cId="3159859926" sldId="292"/>
            <ac:picMk id="9" creationId="{72D9439D-BD8E-0B87-562A-5A2B3DA101E4}"/>
          </ac:picMkLst>
        </pc:picChg>
        <pc:picChg chg="add mod">
          <ac:chgData name="Ишкова Ирина Юрьевна" userId="0de76d42-e43f-4607-94f3-08fc8700b614" providerId="ADAL" clId="{8573085A-06F7-4E19-8395-F5953F773AFA}" dt="2023-11-29T10:38:02.447" v="805" actId="1076"/>
          <ac:picMkLst>
            <pc:docMk/>
            <pc:sldMk cId="3159859926" sldId="292"/>
            <ac:picMk id="10" creationId="{142F60D4-FD48-B4D6-9D3B-5ADE2EF2BD3F}"/>
          </ac:picMkLst>
        </pc:picChg>
      </pc:sldChg>
      <pc:sldChg chg="addSp delSp modSp new mod ord">
        <pc:chgData name="Ишкова Ирина Юрьевна" userId="0de76d42-e43f-4607-94f3-08fc8700b614" providerId="ADAL" clId="{8573085A-06F7-4E19-8395-F5953F773AFA}" dt="2023-12-06T07:39:06.179" v="1334"/>
        <pc:sldMkLst>
          <pc:docMk/>
          <pc:sldMk cId="1275588251" sldId="293"/>
        </pc:sldMkLst>
        <pc:spChg chg="del">
          <ac:chgData name="Ишкова Ирина Юрьевна" userId="0de76d42-e43f-4607-94f3-08fc8700b614" providerId="ADAL" clId="{8573085A-06F7-4E19-8395-F5953F773AFA}" dt="2023-11-29T10:52:08.366" v="816" actId="21"/>
          <ac:spMkLst>
            <pc:docMk/>
            <pc:sldMk cId="1275588251" sldId="293"/>
            <ac:spMk id="2" creationId="{EFEBB4EB-3D1E-AD27-424E-1A8D4B30950C}"/>
          </ac:spMkLst>
        </pc:spChg>
        <pc:spChg chg="del">
          <ac:chgData name="Ишкова Ирина Юрьевна" userId="0de76d42-e43f-4607-94f3-08fc8700b614" providerId="ADAL" clId="{8573085A-06F7-4E19-8395-F5953F773AFA}" dt="2023-11-29T10:51:19.729" v="808" actId="22"/>
          <ac:spMkLst>
            <pc:docMk/>
            <pc:sldMk cId="1275588251" sldId="293"/>
            <ac:spMk id="3" creationId="{826FCE68-B585-E500-E38D-1428A67B583B}"/>
          </ac:spMkLst>
        </pc:spChg>
        <pc:spChg chg="add del mod">
          <ac:chgData name="Ишкова Ирина Юрьевна" userId="0de76d42-e43f-4607-94f3-08fc8700b614" providerId="ADAL" clId="{8573085A-06F7-4E19-8395-F5953F773AFA}" dt="2023-12-06T07:34:54.867" v="1307" actId="21"/>
          <ac:spMkLst>
            <pc:docMk/>
            <pc:sldMk cId="1275588251" sldId="293"/>
            <ac:spMk id="3" creationId="{B166E606-D381-CC3A-D3AC-C7E5C9739686}"/>
          </ac:spMkLst>
        </pc:spChg>
        <pc:spChg chg="del">
          <ac:chgData name="Ишкова Ирина Юрьевна" userId="0de76d42-e43f-4607-94f3-08fc8700b614" providerId="ADAL" clId="{8573085A-06F7-4E19-8395-F5953F773AFA}" dt="2023-11-29T10:51:55.227" v="813" actId="21"/>
          <ac:spMkLst>
            <pc:docMk/>
            <pc:sldMk cId="1275588251" sldId="293"/>
            <ac:spMk id="4" creationId="{629D3872-4277-F0D4-AAC2-DE31C2552A46}"/>
          </ac:spMkLst>
        </pc:spChg>
        <pc:spChg chg="del">
          <ac:chgData name="Ишкова Ирина Юрьевна" userId="0de76d42-e43f-4607-94f3-08fc8700b614" providerId="ADAL" clId="{8573085A-06F7-4E19-8395-F5953F773AFA}" dt="2023-11-29T10:52:00.245" v="814" actId="21"/>
          <ac:spMkLst>
            <pc:docMk/>
            <pc:sldMk cId="1275588251" sldId="293"/>
            <ac:spMk id="5" creationId="{54ADB07A-079A-84C2-EDEA-9B9EB6E99891}"/>
          </ac:spMkLst>
        </pc:spChg>
        <pc:spChg chg="del">
          <ac:chgData name="Ишкова Ирина Юрьевна" userId="0de76d42-e43f-4607-94f3-08fc8700b614" providerId="ADAL" clId="{8573085A-06F7-4E19-8395-F5953F773AFA}" dt="2023-11-29T10:52:05.057" v="815" actId="21"/>
          <ac:spMkLst>
            <pc:docMk/>
            <pc:sldMk cId="1275588251" sldId="293"/>
            <ac:spMk id="6" creationId="{A27EE309-4C72-21F2-1087-F4BB08A5FC29}"/>
          </ac:spMkLst>
        </pc:spChg>
        <pc:spChg chg="add mod">
          <ac:chgData name="Ишкова Ирина Юрьевна" userId="0de76d42-e43f-4607-94f3-08fc8700b614" providerId="ADAL" clId="{8573085A-06F7-4E19-8395-F5953F773AFA}" dt="2023-12-06T07:37:07.552" v="1323" actId="20577"/>
          <ac:spMkLst>
            <pc:docMk/>
            <pc:sldMk cId="1275588251" sldId="293"/>
            <ac:spMk id="7" creationId="{D1F41A06-72D2-308D-1478-6366B1602168}"/>
          </ac:spMkLst>
        </pc:spChg>
        <pc:spChg chg="add del mod">
          <ac:chgData name="Ишкова Ирина Юрьевна" userId="0de76d42-e43f-4607-94f3-08fc8700b614" providerId="ADAL" clId="{8573085A-06F7-4E19-8395-F5953F773AFA}" dt="2023-12-06T07:34:59.158" v="1308" actId="21"/>
          <ac:spMkLst>
            <pc:docMk/>
            <pc:sldMk cId="1275588251" sldId="293"/>
            <ac:spMk id="11" creationId="{1B62ADB3-1A7F-3771-20B8-DE632EA4D28F}"/>
          </ac:spMkLst>
        </pc:spChg>
        <pc:spChg chg="add mod">
          <ac:chgData name="Ишкова Ирина Юрьевна" userId="0de76d42-e43f-4607-94f3-08fc8700b614" providerId="ADAL" clId="{8573085A-06F7-4E19-8395-F5953F773AFA}" dt="2023-11-29T11:53:11.060" v="851" actId="2711"/>
          <ac:spMkLst>
            <pc:docMk/>
            <pc:sldMk cId="1275588251" sldId="293"/>
            <ac:spMk id="16" creationId="{B63F0FDE-66A2-4B14-0D70-02D1B53B6B12}"/>
          </ac:spMkLst>
        </pc:spChg>
        <pc:spChg chg="add del mod">
          <ac:chgData name="Ишкова Ирина Юрьевна" userId="0de76d42-e43f-4607-94f3-08fc8700b614" providerId="ADAL" clId="{8573085A-06F7-4E19-8395-F5953F773AFA}" dt="2023-12-06T07:35:05.932" v="1310" actId="21"/>
          <ac:spMkLst>
            <pc:docMk/>
            <pc:sldMk cId="1275588251" sldId="293"/>
            <ac:spMk id="18" creationId="{321AFB70-A7E8-8983-AAF5-01201AA129C0}"/>
          </ac:spMkLst>
        </pc:spChg>
        <pc:spChg chg="add mod">
          <ac:chgData name="Ишкова Ирина Юрьевна" userId="0de76d42-e43f-4607-94f3-08fc8700b614" providerId="ADAL" clId="{8573085A-06F7-4E19-8395-F5953F773AFA}" dt="2023-11-29T12:16:40.441" v="975" actId="2711"/>
          <ac:spMkLst>
            <pc:docMk/>
            <pc:sldMk cId="1275588251" sldId="293"/>
            <ac:spMk id="20" creationId="{2A57124F-3780-908E-72FD-96A7821EDDD6}"/>
          </ac:spMkLst>
        </pc:spChg>
        <pc:picChg chg="add mod">
          <ac:chgData name="Ишкова Ирина Юрьевна" userId="0de76d42-e43f-4607-94f3-08fc8700b614" providerId="ADAL" clId="{8573085A-06F7-4E19-8395-F5953F773AFA}" dt="2023-12-06T07:35:42.536" v="1317" actId="1076"/>
          <ac:picMkLst>
            <pc:docMk/>
            <pc:sldMk cId="1275588251" sldId="293"/>
            <ac:picMk id="4" creationId="{29F9405A-236E-58AF-C082-E13077386FCA}"/>
          </ac:picMkLst>
        </pc:picChg>
        <pc:picChg chg="add mod">
          <ac:chgData name="Ишкова Ирина Юрьевна" userId="0de76d42-e43f-4607-94f3-08fc8700b614" providerId="ADAL" clId="{8573085A-06F7-4E19-8395-F5953F773AFA}" dt="2023-12-06T07:35:46.264" v="1318" actId="14100"/>
          <ac:picMkLst>
            <pc:docMk/>
            <pc:sldMk cId="1275588251" sldId="293"/>
            <ac:picMk id="5" creationId="{8AE9AEDD-6FCA-C1FE-FC64-71352A321236}"/>
          </ac:picMkLst>
        </pc:picChg>
        <pc:picChg chg="add del mod ord modCrop">
          <ac:chgData name="Ишкова Ирина Юрьевна" userId="0de76d42-e43f-4607-94f3-08fc8700b614" providerId="ADAL" clId="{8573085A-06F7-4E19-8395-F5953F773AFA}" dt="2023-12-06T07:34:50.818" v="1306" actId="21"/>
          <ac:picMkLst>
            <pc:docMk/>
            <pc:sldMk cId="1275588251" sldId="293"/>
            <ac:picMk id="8" creationId="{A3EA9D84-B17D-B4F3-4EFE-DAD8664B5E95}"/>
          </ac:picMkLst>
        </pc:picChg>
        <pc:picChg chg="add del mod">
          <ac:chgData name="Ишкова Ирина Юрьевна" userId="0de76d42-e43f-4607-94f3-08fc8700b614" providerId="ADAL" clId="{8573085A-06F7-4E19-8395-F5953F773AFA}" dt="2023-12-06T07:35:01.349" v="1309" actId="21"/>
          <ac:picMkLst>
            <pc:docMk/>
            <pc:sldMk cId="1275588251" sldId="293"/>
            <ac:picMk id="9" creationId="{97B52655-8C6C-A200-F713-BBEFF3439A24}"/>
          </ac:picMkLst>
        </pc:picChg>
        <pc:picChg chg="add mod">
          <ac:chgData name="Ишкова Ирина Юрьевна" userId="0de76d42-e43f-4607-94f3-08fc8700b614" providerId="ADAL" clId="{8573085A-06F7-4E19-8395-F5953F773AFA}" dt="2023-11-29T11:58:23.335" v="879" actId="1076"/>
          <ac:picMkLst>
            <pc:docMk/>
            <pc:sldMk cId="1275588251" sldId="293"/>
            <ac:picMk id="12" creationId="{372102A0-B4FF-7262-DE38-BF3B6E17D8F8}"/>
          </ac:picMkLst>
        </pc:picChg>
        <pc:picChg chg="add mod modCrop">
          <ac:chgData name="Ишкова Ирина Юрьевна" userId="0de76d42-e43f-4607-94f3-08fc8700b614" providerId="ADAL" clId="{8573085A-06F7-4E19-8395-F5953F773AFA}" dt="2023-11-29T11:52:25.575" v="845" actId="208"/>
          <ac:picMkLst>
            <pc:docMk/>
            <pc:sldMk cId="1275588251" sldId="293"/>
            <ac:picMk id="14" creationId="{6AF5E1C1-1ED7-C16C-930B-82E680D74B63}"/>
          </ac:picMkLst>
        </pc:picChg>
      </pc:sldChg>
      <pc:sldChg chg="addSp delSp modSp new mod ord">
        <pc:chgData name="Ишкова Ирина Юрьевна" userId="0de76d42-e43f-4607-94f3-08fc8700b614" providerId="ADAL" clId="{8573085A-06F7-4E19-8395-F5953F773AFA}" dt="2023-12-06T07:39:19.890" v="1336"/>
        <pc:sldMkLst>
          <pc:docMk/>
          <pc:sldMk cId="1875665077" sldId="294"/>
        </pc:sldMkLst>
        <pc:spChg chg="del">
          <ac:chgData name="Ишкова Ирина Юрьевна" userId="0de76d42-e43f-4607-94f3-08fc8700b614" providerId="ADAL" clId="{8573085A-06F7-4E19-8395-F5953F773AFA}" dt="2023-11-29T11:54:24.529" v="857" actId="21"/>
          <ac:spMkLst>
            <pc:docMk/>
            <pc:sldMk cId="1875665077" sldId="294"/>
            <ac:spMk id="2" creationId="{A4B19D1B-21B7-CB1C-7D66-93E3CFF40F79}"/>
          </ac:spMkLst>
        </pc:spChg>
        <pc:spChg chg="del">
          <ac:chgData name="Ишкова Ирина Юрьевна" userId="0de76d42-e43f-4607-94f3-08fc8700b614" providerId="ADAL" clId="{8573085A-06F7-4E19-8395-F5953F773AFA}" dt="2023-11-29T11:54:10.687" v="853"/>
          <ac:spMkLst>
            <pc:docMk/>
            <pc:sldMk cId="1875665077" sldId="294"/>
            <ac:spMk id="3" creationId="{7DA630C9-C418-4A5B-8BBF-DAF6A7EBCAC0}"/>
          </ac:spMkLst>
        </pc:spChg>
        <pc:spChg chg="del">
          <ac:chgData name="Ишкова Ирина Юрьевна" userId="0de76d42-e43f-4607-94f3-08fc8700b614" providerId="ADAL" clId="{8573085A-06F7-4E19-8395-F5953F773AFA}" dt="2023-11-29T11:54:28.712" v="858" actId="21"/>
          <ac:spMkLst>
            <pc:docMk/>
            <pc:sldMk cId="1875665077" sldId="294"/>
            <ac:spMk id="4" creationId="{3E0105EA-9200-ADDE-B40E-1E1B11A1EB53}"/>
          </ac:spMkLst>
        </pc:spChg>
        <pc:spChg chg="del">
          <ac:chgData name="Ишкова Ирина Юрьевна" userId="0de76d42-e43f-4607-94f3-08fc8700b614" providerId="ADAL" clId="{8573085A-06F7-4E19-8395-F5953F773AFA}" dt="2023-11-29T11:54:33.477" v="859" actId="21"/>
          <ac:spMkLst>
            <pc:docMk/>
            <pc:sldMk cId="1875665077" sldId="294"/>
            <ac:spMk id="5" creationId="{5EC6AA8E-8E3F-E990-BC85-9EA6EEB82906}"/>
          </ac:spMkLst>
        </pc:spChg>
        <pc:spChg chg="del">
          <ac:chgData name="Ишкова Ирина Юрьевна" userId="0de76d42-e43f-4607-94f3-08fc8700b614" providerId="ADAL" clId="{8573085A-06F7-4E19-8395-F5953F773AFA}" dt="2023-11-29T11:54:40.589" v="860" actId="21"/>
          <ac:spMkLst>
            <pc:docMk/>
            <pc:sldMk cId="1875665077" sldId="294"/>
            <ac:spMk id="6" creationId="{94C512F0-5FDB-3248-6AEF-D2A09BB23672}"/>
          </ac:spMkLst>
        </pc:spChg>
        <pc:spChg chg="add mod">
          <ac:chgData name="Ишкова Ирина Юрьевна" userId="0de76d42-e43f-4607-94f3-08fc8700b614" providerId="ADAL" clId="{8573085A-06F7-4E19-8395-F5953F773AFA}" dt="2023-11-29T12:00:19.969" v="898" actId="313"/>
          <ac:spMkLst>
            <pc:docMk/>
            <pc:sldMk cId="1875665077" sldId="294"/>
            <ac:spMk id="10" creationId="{DB0D1874-7A0A-6D47-307E-5EB6B3542593}"/>
          </ac:spMkLst>
        </pc:spChg>
        <pc:spChg chg="add mod">
          <ac:chgData name="Ишкова Ирина Юрьевна" userId="0de76d42-e43f-4607-94f3-08fc8700b614" providerId="ADAL" clId="{8573085A-06F7-4E19-8395-F5953F773AFA}" dt="2023-11-29T12:16:11.624" v="971" actId="2711"/>
          <ac:spMkLst>
            <pc:docMk/>
            <pc:sldMk cId="1875665077" sldId="294"/>
            <ac:spMk id="12" creationId="{2133D8B9-EFB4-248C-31B8-421AD0F95D4B}"/>
          </ac:spMkLst>
        </pc:spChg>
        <pc:spChg chg="add mod">
          <ac:chgData name="Ишкова Ирина Юрьевна" userId="0de76d42-e43f-4607-94f3-08fc8700b614" providerId="ADAL" clId="{8573085A-06F7-4E19-8395-F5953F773AFA}" dt="2023-11-29T12:16:20.449" v="973" actId="2711"/>
          <ac:spMkLst>
            <pc:docMk/>
            <pc:sldMk cId="1875665077" sldId="294"/>
            <ac:spMk id="17" creationId="{5CD2266A-1F5E-B970-3A8B-EFD8FC8DCB09}"/>
          </ac:spMkLst>
        </pc:spChg>
        <pc:picChg chg="add mod modCrop">
          <ac:chgData name="Ишкова Ирина Юрьевна" userId="0de76d42-e43f-4607-94f3-08fc8700b614" providerId="ADAL" clId="{8573085A-06F7-4E19-8395-F5953F773AFA}" dt="2023-11-29T11:59:41.157" v="888" actId="208"/>
          <ac:picMkLst>
            <pc:docMk/>
            <pc:sldMk cId="1875665077" sldId="294"/>
            <ac:picMk id="7" creationId="{9CEA6DA2-2B2B-40DE-861E-3820D0720D95}"/>
          </ac:picMkLst>
        </pc:picChg>
        <pc:picChg chg="add mod">
          <ac:chgData name="Ишкова Ирина Юрьевна" userId="0de76d42-e43f-4607-94f3-08fc8700b614" providerId="ADAL" clId="{8573085A-06F7-4E19-8395-F5953F773AFA}" dt="2023-11-29T11:59:21.373" v="885" actId="1076"/>
          <ac:picMkLst>
            <pc:docMk/>
            <pc:sldMk cId="1875665077" sldId="294"/>
            <ac:picMk id="8" creationId="{6A519A77-B790-99DC-1791-27CE5FEAE0E1}"/>
          </ac:picMkLst>
        </pc:picChg>
        <pc:picChg chg="add mod">
          <ac:chgData name="Ишкова Ирина Юрьевна" userId="0de76d42-e43f-4607-94f3-08fc8700b614" providerId="ADAL" clId="{8573085A-06F7-4E19-8395-F5953F773AFA}" dt="2023-11-29T12:01:47.771" v="906" actId="1076"/>
          <ac:picMkLst>
            <pc:docMk/>
            <pc:sldMk cId="1875665077" sldId="294"/>
            <ac:picMk id="13" creationId="{FC135BFC-1978-9C5B-6DCD-B56322F3D85C}"/>
          </ac:picMkLst>
        </pc:picChg>
        <pc:picChg chg="add mod modCrop">
          <ac:chgData name="Ишкова Ирина Юрьевна" userId="0de76d42-e43f-4607-94f3-08fc8700b614" providerId="ADAL" clId="{8573085A-06F7-4E19-8395-F5953F773AFA}" dt="2023-11-29T12:04:05.282" v="915" actId="208"/>
          <ac:picMkLst>
            <pc:docMk/>
            <pc:sldMk cId="1875665077" sldId="294"/>
            <ac:picMk id="15" creationId="{72655CF4-F3BD-17FE-7477-33FF161A8CED}"/>
          </ac:picMkLst>
        </pc:picChg>
      </pc:sldChg>
      <pc:sldChg chg="addSp delSp modSp new mod">
        <pc:chgData name="Ишкова Ирина Юрьевна" userId="0de76d42-e43f-4607-94f3-08fc8700b614" providerId="ADAL" clId="{8573085A-06F7-4E19-8395-F5953F773AFA}" dt="2023-12-06T07:43:52.992" v="1348" actId="1076"/>
        <pc:sldMkLst>
          <pc:docMk/>
          <pc:sldMk cId="3504926491" sldId="295"/>
        </pc:sldMkLst>
        <pc:spChg chg="del">
          <ac:chgData name="Ишкова Ирина Юрьевна" userId="0de76d42-e43f-4607-94f3-08fc8700b614" providerId="ADAL" clId="{8573085A-06F7-4E19-8395-F5953F773AFA}" dt="2023-11-29T12:06:12.671" v="923" actId="21"/>
          <ac:spMkLst>
            <pc:docMk/>
            <pc:sldMk cId="3504926491" sldId="295"/>
            <ac:spMk id="2" creationId="{59A5671F-D7B7-0EB6-B0F2-19BF9457C75E}"/>
          </ac:spMkLst>
        </pc:spChg>
        <pc:spChg chg="add del mod">
          <ac:chgData name="Ишкова Ирина Юрьевна" userId="0de76d42-e43f-4607-94f3-08fc8700b614" providerId="ADAL" clId="{8573085A-06F7-4E19-8395-F5953F773AFA}" dt="2023-12-06T07:36:17.543" v="1319" actId="21"/>
          <ac:spMkLst>
            <pc:docMk/>
            <pc:sldMk cId="3504926491" sldId="295"/>
            <ac:spMk id="3" creationId="{3F1CE50E-F97A-15FE-D537-0170E4009201}"/>
          </ac:spMkLst>
        </pc:spChg>
        <pc:spChg chg="del">
          <ac:chgData name="Ишкова Ирина Юрьевна" userId="0de76d42-e43f-4607-94f3-08fc8700b614" providerId="ADAL" clId="{8573085A-06F7-4E19-8395-F5953F773AFA}" dt="2023-11-29T12:06:01.643" v="920"/>
          <ac:spMkLst>
            <pc:docMk/>
            <pc:sldMk cId="3504926491" sldId="295"/>
            <ac:spMk id="3" creationId="{CF018F3E-F16B-B218-CBC3-725FA048DB17}"/>
          </ac:spMkLst>
        </pc:spChg>
        <pc:spChg chg="del">
          <ac:chgData name="Ишкова Ирина Юрьевна" userId="0de76d42-e43f-4607-94f3-08fc8700b614" providerId="ADAL" clId="{8573085A-06F7-4E19-8395-F5953F773AFA}" dt="2023-11-29T12:06:50.512" v="931" actId="21"/>
          <ac:spMkLst>
            <pc:docMk/>
            <pc:sldMk cId="3504926491" sldId="295"/>
            <ac:spMk id="4" creationId="{9281E3F7-0010-C8CC-659E-633D75376F5A}"/>
          </ac:spMkLst>
        </pc:spChg>
        <pc:spChg chg="del">
          <ac:chgData name="Ишкова Ирина Юрьевна" userId="0de76d42-e43f-4607-94f3-08fc8700b614" providerId="ADAL" clId="{8573085A-06F7-4E19-8395-F5953F773AFA}" dt="2023-11-29T12:06:45.927" v="930" actId="21"/>
          <ac:spMkLst>
            <pc:docMk/>
            <pc:sldMk cId="3504926491" sldId="295"/>
            <ac:spMk id="5" creationId="{8EE9E0E4-0AE3-BAA7-8C47-44550F8BD094}"/>
          </ac:spMkLst>
        </pc:spChg>
        <pc:spChg chg="del">
          <ac:chgData name="Ишкова Ирина Юрьевна" userId="0de76d42-e43f-4607-94f3-08fc8700b614" providerId="ADAL" clId="{8573085A-06F7-4E19-8395-F5953F773AFA}" dt="2023-11-29T12:06:54.879" v="932" actId="21"/>
          <ac:spMkLst>
            <pc:docMk/>
            <pc:sldMk cId="3504926491" sldId="295"/>
            <ac:spMk id="6" creationId="{71742C03-8459-C9E0-E5E6-F104BAD2A059}"/>
          </ac:spMkLst>
        </pc:spChg>
        <pc:spChg chg="add del mod">
          <ac:chgData name="Ишкова Ирина Юрьевна" userId="0de76d42-e43f-4607-94f3-08fc8700b614" providerId="ADAL" clId="{8573085A-06F7-4E19-8395-F5953F773AFA}" dt="2023-12-06T07:37:15.191" v="1324" actId="21"/>
          <ac:spMkLst>
            <pc:docMk/>
            <pc:sldMk cId="3504926491" sldId="295"/>
            <ac:spMk id="11" creationId="{48A1243B-4C62-EC42-E701-3EFCFB63093B}"/>
          </ac:spMkLst>
        </pc:spChg>
        <pc:spChg chg="add mod">
          <ac:chgData name="Ишкова Ирина Юрьевна" userId="0de76d42-e43f-4607-94f3-08fc8700b614" providerId="ADAL" clId="{8573085A-06F7-4E19-8395-F5953F773AFA}" dt="2023-12-06T07:43:48.178" v="1347" actId="1076"/>
          <ac:spMkLst>
            <pc:docMk/>
            <pc:sldMk cId="3504926491" sldId="295"/>
            <ac:spMk id="16" creationId="{0B556782-40C4-FBE0-CF0A-E22E26326A87}"/>
          </ac:spMkLst>
        </pc:spChg>
        <pc:picChg chg="add mod modCrop">
          <ac:chgData name="Ишкова Ирина Юрьевна" userId="0de76d42-e43f-4607-94f3-08fc8700b614" providerId="ADAL" clId="{8573085A-06F7-4E19-8395-F5953F773AFA}" dt="2023-12-06T07:43:52.992" v="1348" actId="1076"/>
          <ac:picMkLst>
            <pc:docMk/>
            <pc:sldMk cId="3504926491" sldId="295"/>
            <ac:picMk id="5" creationId="{DFCED50F-AC9A-1F72-FCDF-8A6AB775F040}"/>
          </ac:picMkLst>
        </pc:picChg>
        <pc:picChg chg="add del mod">
          <ac:chgData name="Ишкова Ирина Юрьевна" userId="0de76d42-e43f-4607-94f3-08fc8700b614" providerId="ADAL" clId="{8573085A-06F7-4E19-8395-F5953F773AFA}" dt="2023-12-06T07:35:28.995" v="1314" actId="21"/>
          <ac:picMkLst>
            <pc:docMk/>
            <pc:sldMk cId="3504926491" sldId="295"/>
            <ac:picMk id="7" creationId="{5E2B2D7B-3D08-64D5-8F92-58183771BE70}"/>
          </ac:picMkLst>
        </pc:picChg>
        <pc:picChg chg="add del mod modCrop">
          <ac:chgData name="Ишкова Ирина Юрьевна" userId="0de76d42-e43f-4607-94f3-08fc8700b614" providerId="ADAL" clId="{8573085A-06F7-4E19-8395-F5953F773AFA}" dt="2023-12-06T07:35:15.500" v="1311" actId="21"/>
          <ac:picMkLst>
            <pc:docMk/>
            <pc:sldMk cId="3504926491" sldId="295"/>
            <ac:picMk id="9" creationId="{F9D973E3-8DC6-1DFA-8E59-DDC8F142EBE1}"/>
          </ac:picMkLst>
        </pc:picChg>
        <pc:picChg chg="add mod">
          <ac:chgData name="Ишкова Ирина Юрьевна" userId="0de76d42-e43f-4607-94f3-08fc8700b614" providerId="ADAL" clId="{8573085A-06F7-4E19-8395-F5953F773AFA}" dt="2023-12-06T07:43:39.721" v="1345" actId="1076"/>
          <ac:picMkLst>
            <pc:docMk/>
            <pc:sldMk cId="3504926491" sldId="295"/>
            <ac:picMk id="12" creationId="{6F91BC8A-9BB7-56C3-F73C-003D29F5AFF7}"/>
          </ac:picMkLst>
        </pc:picChg>
        <pc:picChg chg="add mod modCrop">
          <ac:chgData name="Ишкова Ирина Юрьевна" userId="0de76d42-e43f-4607-94f3-08fc8700b614" providerId="ADAL" clId="{8573085A-06F7-4E19-8395-F5953F773AFA}" dt="2023-12-06T07:43:43.300" v="1346" actId="1076"/>
          <ac:picMkLst>
            <pc:docMk/>
            <pc:sldMk cId="3504926491" sldId="295"/>
            <ac:picMk id="14" creationId="{37DD0FCF-EF1E-AF40-6712-C3F6ECC64B4A}"/>
          </ac:picMkLst>
        </pc:picChg>
      </pc:sldChg>
      <pc:sldChg chg="addSp delSp modSp new mod">
        <pc:chgData name="Ишкова Ирина Юрьевна" userId="0de76d42-e43f-4607-94f3-08fc8700b614" providerId="ADAL" clId="{8573085A-06F7-4E19-8395-F5953F773AFA}" dt="2023-12-04T12:08:25.647" v="1145" actId="20577"/>
        <pc:sldMkLst>
          <pc:docMk/>
          <pc:sldMk cId="1646487636" sldId="296"/>
        </pc:sldMkLst>
        <pc:spChg chg="del">
          <ac:chgData name="Ишкова Ирина Юрьевна" userId="0de76d42-e43f-4607-94f3-08fc8700b614" providerId="ADAL" clId="{8573085A-06F7-4E19-8395-F5953F773AFA}" dt="2023-11-29T12:18:09.849" v="980" actId="21"/>
          <ac:spMkLst>
            <pc:docMk/>
            <pc:sldMk cId="1646487636" sldId="296"/>
            <ac:spMk id="2" creationId="{F28DF92B-E713-C32F-6B8B-714A310EDBB3}"/>
          </ac:spMkLst>
        </pc:spChg>
        <pc:spChg chg="del">
          <ac:chgData name="Ишкова Ирина Юрьевна" userId="0de76d42-e43f-4607-94f3-08fc8700b614" providerId="ADAL" clId="{8573085A-06F7-4E19-8395-F5953F773AFA}" dt="2023-11-29T12:18:12.482" v="981" actId="21"/>
          <ac:spMkLst>
            <pc:docMk/>
            <pc:sldMk cId="1646487636" sldId="296"/>
            <ac:spMk id="3" creationId="{9012984F-C7B5-7C0C-09A7-08599AE28C8A}"/>
          </ac:spMkLst>
        </pc:spChg>
        <pc:spChg chg="del">
          <ac:chgData name="Ишкова Ирина Юрьевна" userId="0de76d42-e43f-4607-94f3-08fc8700b614" providerId="ADAL" clId="{8573085A-06F7-4E19-8395-F5953F773AFA}" dt="2023-11-29T12:18:16.921" v="982" actId="21"/>
          <ac:spMkLst>
            <pc:docMk/>
            <pc:sldMk cId="1646487636" sldId="296"/>
            <ac:spMk id="4" creationId="{5B1C3078-24DD-E5A3-D37B-46F61A4D9E52}"/>
          </ac:spMkLst>
        </pc:spChg>
        <pc:spChg chg="del">
          <ac:chgData name="Ишкова Ирина Юрьевна" userId="0de76d42-e43f-4607-94f3-08fc8700b614" providerId="ADAL" clId="{8573085A-06F7-4E19-8395-F5953F773AFA}" dt="2023-11-29T12:18:20.899" v="983" actId="21"/>
          <ac:spMkLst>
            <pc:docMk/>
            <pc:sldMk cId="1646487636" sldId="296"/>
            <ac:spMk id="5" creationId="{3656C93F-7AAF-172F-C30D-D0148E255570}"/>
          </ac:spMkLst>
        </pc:spChg>
        <pc:spChg chg="del">
          <ac:chgData name="Ишкова Ирина Юрьевна" userId="0de76d42-e43f-4607-94f3-08fc8700b614" providerId="ADAL" clId="{8573085A-06F7-4E19-8395-F5953F773AFA}" dt="2023-11-29T12:18:24.794" v="984" actId="21"/>
          <ac:spMkLst>
            <pc:docMk/>
            <pc:sldMk cId="1646487636" sldId="296"/>
            <ac:spMk id="6" creationId="{42C7A1C6-8363-4268-0830-71CF6207EEF0}"/>
          </ac:spMkLst>
        </pc:spChg>
        <pc:spChg chg="add mod">
          <ac:chgData name="Ишкова Ирина Юрьевна" userId="0de76d42-e43f-4607-94f3-08fc8700b614" providerId="ADAL" clId="{8573085A-06F7-4E19-8395-F5953F773AFA}" dt="2023-12-04T12:08:25.647" v="1145" actId="20577"/>
          <ac:spMkLst>
            <pc:docMk/>
            <pc:sldMk cId="1646487636" sldId="296"/>
            <ac:spMk id="8" creationId="{0A2164D8-345C-406C-0D60-CDCBCC819648}"/>
          </ac:spMkLst>
        </pc:spChg>
        <pc:picChg chg="add mod">
          <ac:chgData name="Ишкова Ирина Юрьевна" userId="0de76d42-e43f-4607-94f3-08fc8700b614" providerId="ADAL" clId="{8573085A-06F7-4E19-8395-F5953F773AFA}" dt="2023-12-04T12:07:28.219" v="1142" actId="1076"/>
          <ac:picMkLst>
            <pc:docMk/>
            <pc:sldMk cId="1646487636" sldId="296"/>
            <ac:picMk id="2" creationId="{B305E9DC-52A3-AB74-693F-62A8A9B9B350}"/>
          </ac:picMkLst>
        </pc:picChg>
        <pc:picChg chg="add mod modCrop">
          <ac:chgData name="Ишкова Ирина Юрьевна" userId="0de76d42-e43f-4607-94f3-08fc8700b614" providerId="ADAL" clId="{8573085A-06F7-4E19-8395-F5953F773AFA}" dt="2023-12-04T12:06:36.148" v="1135" actId="1076"/>
          <ac:picMkLst>
            <pc:docMk/>
            <pc:sldMk cId="1646487636" sldId="296"/>
            <ac:picMk id="4" creationId="{BBE3A42F-BB1A-5112-8EFD-369AC947A05D}"/>
          </ac:picMkLst>
        </pc:picChg>
        <pc:picChg chg="add mod modCrop">
          <ac:chgData name="Ишкова Ирина Юрьевна" userId="0de76d42-e43f-4607-94f3-08fc8700b614" providerId="ADAL" clId="{8573085A-06F7-4E19-8395-F5953F773AFA}" dt="2023-12-04T12:07:24.899" v="1141" actId="1076"/>
          <ac:picMkLst>
            <pc:docMk/>
            <pc:sldMk cId="1646487636" sldId="296"/>
            <ac:picMk id="6" creationId="{9CBC753C-26FF-C0EF-A170-6F83555A3F8E}"/>
          </ac:picMkLst>
        </pc:picChg>
      </pc:sldChg>
      <pc:sldChg chg="addSp delSp modSp new mod">
        <pc:chgData name="Ишкова Ирина Юрьевна" userId="0de76d42-e43f-4607-94f3-08fc8700b614" providerId="ADAL" clId="{8573085A-06F7-4E19-8395-F5953F773AFA}" dt="2023-12-04T12:12:20.447" v="1177" actId="1076"/>
        <pc:sldMkLst>
          <pc:docMk/>
          <pc:sldMk cId="3308622786" sldId="297"/>
        </pc:sldMkLst>
        <pc:spChg chg="del">
          <ac:chgData name="Ишкова Ирина Юрьевна" userId="0de76d42-e43f-4607-94f3-08fc8700b614" providerId="ADAL" clId="{8573085A-06F7-4E19-8395-F5953F773AFA}" dt="2023-12-04T12:08:42.159" v="1147" actId="21"/>
          <ac:spMkLst>
            <pc:docMk/>
            <pc:sldMk cId="3308622786" sldId="297"/>
            <ac:spMk id="2" creationId="{BF438708-471C-F2F5-18E1-C7BDAB0A9D97}"/>
          </ac:spMkLst>
        </pc:spChg>
        <pc:spChg chg="del">
          <ac:chgData name="Ишкова Ирина Юрьевна" userId="0de76d42-e43f-4607-94f3-08fc8700b614" providerId="ADAL" clId="{8573085A-06F7-4E19-8395-F5953F773AFA}" dt="2023-12-04T12:08:45.231" v="1148" actId="21"/>
          <ac:spMkLst>
            <pc:docMk/>
            <pc:sldMk cId="3308622786" sldId="297"/>
            <ac:spMk id="3" creationId="{BE868A10-259C-16AE-288C-01959BC2CD57}"/>
          </ac:spMkLst>
        </pc:spChg>
        <pc:spChg chg="del">
          <ac:chgData name="Ишкова Ирина Юрьевна" userId="0de76d42-e43f-4607-94f3-08fc8700b614" providerId="ADAL" clId="{8573085A-06F7-4E19-8395-F5953F773AFA}" dt="2023-12-04T12:08:50.527" v="1149" actId="21"/>
          <ac:spMkLst>
            <pc:docMk/>
            <pc:sldMk cId="3308622786" sldId="297"/>
            <ac:spMk id="4" creationId="{79DD92FC-FFC7-550D-C6ED-A76EB3A0A1C7}"/>
          </ac:spMkLst>
        </pc:spChg>
        <pc:spChg chg="del">
          <ac:chgData name="Ишкова Ирина Юрьевна" userId="0de76d42-e43f-4607-94f3-08fc8700b614" providerId="ADAL" clId="{8573085A-06F7-4E19-8395-F5953F773AFA}" dt="2023-12-04T12:08:54.823" v="1150" actId="21"/>
          <ac:spMkLst>
            <pc:docMk/>
            <pc:sldMk cId="3308622786" sldId="297"/>
            <ac:spMk id="5" creationId="{22970ACC-41CB-5A9D-2286-BA99ABE397EA}"/>
          </ac:spMkLst>
        </pc:spChg>
        <pc:spChg chg="del">
          <ac:chgData name="Ишкова Ирина Юрьевна" userId="0de76d42-e43f-4607-94f3-08fc8700b614" providerId="ADAL" clId="{8573085A-06F7-4E19-8395-F5953F773AFA}" dt="2023-12-04T12:08:58.680" v="1151" actId="21"/>
          <ac:spMkLst>
            <pc:docMk/>
            <pc:sldMk cId="3308622786" sldId="297"/>
            <ac:spMk id="6" creationId="{3FEB1FDC-4691-813C-524C-6E4D17D4E540}"/>
          </ac:spMkLst>
        </pc:spChg>
        <pc:spChg chg="add mod">
          <ac:chgData name="Ишкова Ирина Юрьевна" userId="0de76d42-e43f-4607-94f3-08fc8700b614" providerId="ADAL" clId="{8573085A-06F7-4E19-8395-F5953F773AFA}" dt="2023-12-04T12:11:32.604" v="1168" actId="20577"/>
          <ac:spMkLst>
            <pc:docMk/>
            <pc:sldMk cId="3308622786" sldId="297"/>
            <ac:spMk id="13" creationId="{D6E869C5-AE3D-F651-95E4-C2D69091B9DC}"/>
          </ac:spMkLst>
        </pc:spChg>
        <pc:picChg chg="add mod">
          <ac:chgData name="Ишкова Ирина Юрьевна" userId="0de76d42-e43f-4607-94f3-08fc8700b614" providerId="ADAL" clId="{8573085A-06F7-4E19-8395-F5953F773AFA}" dt="2023-12-04T12:09:29.842" v="1153" actId="1076"/>
          <ac:picMkLst>
            <pc:docMk/>
            <pc:sldMk cId="3308622786" sldId="297"/>
            <ac:picMk id="7" creationId="{70FA7D81-8305-D833-13A5-32A004C80F3B}"/>
          </ac:picMkLst>
        </pc:picChg>
        <pc:picChg chg="add mod modCrop">
          <ac:chgData name="Ишкова Ирина Юрьевна" userId="0de76d42-e43f-4607-94f3-08fc8700b614" providerId="ADAL" clId="{8573085A-06F7-4E19-8395-F5953F773AFA}" dt="2023-12-04T12:10:15.881" v="1159" actId="1076"/>
          <ac:picMkLst>
            <pc:docMk/>
            <pc:sldMk cId="3308622786" sldId="297"/>
            <ac:picMk id="9" creationId="{830DC124-AE09-E784-096A-CEA770A0E107}"/>
          </ac:picMkLst>
        </pc:picChg>
        <pc:picChg chg="add mod modCrop">
          <ac:chgData name="Ишкова Ирина Юрьевна" userId="0de76d42-e43f-4607-94f3-08fc8700b614" providerId="ADAL" clId="{8573085A-06F7-4E19-8395-F5953F773AFA}" dt="2023-12-04T12:11:00.408" v="1165" actId="1076"/>
          <ac:picMkLst>
            <pc:docMk/>
            <pc:sldMk cId="3308622786" sldId="297"/>
            <ac:picMk id="11" creationId="{E4866D5D-566E-D494-C13F-CEC1B2133100}"/>
          </ac:picMkLst>
        </pc:picChg>
        <pc:picChg chg="add mod modCrop">
          <ac:chgData name="Ишкова Ирина Юрьевна" userId="0de76d42-e43f-4607-94f3-08fc8700b614" providerId="ADAL" clId="{8573085A-06F7-4E19-8395-F5953F773AFA}" dt="2023-12-04T12:12:20.447" v="1177" actId="1076"/>
          <ac:picMkLst>
            <pc:docMk/>
            <pc:sldMk cId="3308622786" sldId="297"/>
            <ac:picMk id="15" creationId="{65E67BDF-CF05-D895-9C8A-62B5D997BF71}"/>
          </ac:picMkLst>
        </pc:picChg>
      </pc:sldChg>
      <pc:sldChg chg="addSp delSp modSp new mod">
        <pc:chgData name="Ишкова Ирина Юрьевна" userId="0de76d42-e43f-4607-94f3-08fc8700b614" providerId="ADAL" clId="{8573085A-06F7-4E19-8395-F5953F773AFA}" dt="2023-12-04T12:36:32.210" v="1293" actId="20577"/>
        <pc:sldMkLst>
          <pc:docMk/>
          <pc:sldMk cId="4055121475" sldId="298"/>
        </pc:sldMkLst>
        <pc:spChg chg="del">
          <ac:chgData name="Ишкова Ирина Юрьевна" userId="0de76d42-e43f-4607-94f3-08fc8700b614" providerId="ADAL" clId="{8573085A-06F7-4E19-8395-F5953F773AFA}" dt="2023-12-04T12:13:18.342" v="1179" actId="21"/>
          <ac:spMkLst>
            <pc:docMk/>
            <pc:sldMk cId="4055121475" sldId="298"/>
            <ac:spMk id="2" creationId="{12A04837-83D6-49FA-4C0F-9EF6E75871EE}"/>
          </ac:spMkLst>
        </pc:spChg>
        <pc:spChg chg="del">
          <ac:chgData name="Ишкова Ирина Юрьевна" userId="0de76d42-e43f-4607-94f3-08fc8700b614" providerId="ADAL" clId="{8573085A-06F7-4E19-8395-F5953F773AFA}" dt="2023-12-04T12:13:21.292" v="1180" actId="21"/>
          <ac:spMkLst>
            <pc:docMk/>
            <pc:sldMk cId="4055121475" sldId="298"/>
            <ac:spMk id="3" creationId="{4198D010-A9B1-B27E-9F43-02E55B747A97}"/>
          </ac:spMkLst>
        </pc:spChg>
        <pc:spChg chg="del">
          <ac:chgData name="Ишкова Ирина Юрьевна" userId="0de76d42-e43f-4607-94f3-08fc8700b614" providerId="ADAL" clId="{8573085A-06F7-4E19-8395-F5953F773AFA}" dt="2023-12-04T12:13:25.796" v="1181" actId="21"/>
          <ac:spMkLst>
            <pc:docMk/>
            <pc:sldMk cId="4055121475" sldId="298"/>
            <ac:spMk id="4" creationId="{DDA71873-0C68-0863-D52C-9264AE2FEA09}"/>
          </ac:spMkLst>
        </pc:spChg>
        <pc:spChg chg="del">
          <ac:chgData name="Ишкова Ирина Юрьевна" userId="0de76d42-e43f-4607-94f3-08fc8700b614" providerId="ADAL" clId="{8573085A-06F7-4E19-8395-F5953F773AFA}" dt="2023-12-04T12:13:29.460" v="1182" actId="21"/>
          <ac:spMkLst>
            <pc:docMk/>
            <pc:sldMk cId="4055121475" sldId="298"/>
            <ac:spMk id="5" creationId="{B0D99B45-B115-D45C-F8DA-B4F6E91E0939}"/>
          </ac:spMkLst>
        </pc:spChg>
        <pc:spChg chg="del">
          <ac:chgData name="Ишкова Ирина Юрьевна" userId="0de76d42-e43f-4607-94f3-08fc8700b614" providerId="ADAL" clId="{8573085A-06F7-4E19-8395-F5953F773AFA}" dt="2023-12-04T12:13:34.996" v="1183" actId="21"/>
          <ac:spMkLst>
            <pc:docMk/>
            <pc:sldMk cId="4055121475" sldId="298"/>
            <ac:spMk id="6" creationId="{54916FD1-B528-F501-4322-DC5010CDF91D}"/>
          </ac:spMkLst>
        </pc:spChg>
        <pc:spChg chg="add mod">
          <ac:chgData name="Ишкова Ирина Юрьевна" userId="0de76d42-e43f-4607-94f3-08fc8700b614" providerId="ADAL" clId="{8573085A-06F7-4E19-8395-F5953F773AFA}" dt="2023-12-04T12:36:32.210" v="1293" actId="20577"/>
          <ac:spMkLst>
            <pc:docMk/>
            <pc:sldMk cId="4055121475" sldId="298"/>
            <ac:spMk id="19" creationId="{0D7C76DC-3AE8-2ED1-F8CF-BAF5D3DC5183}"/>
          </ac:spMkLst>
        </pc:spChg>
        <pc:picChg chg="add del">
          <ac:chgData name="Ишкова Ирина Юрьевна" userId="0de76d42-e43f-4607-94f3-08fc8700b614" providerId="ADAL" clId="{8573085A-06F7-4E19-8395-F5953F773AFA}" dt="2023-12-04T12:13:43.012" v="1185" actId="21"/>
          <ac:picMkLst>
            <pc:docMk/>
            <pc:sldMk cId="4055121475" sldId="298"/>
            <ac:picMk id="7" creationId="{697E6ADE-87C0-C043-1941-B5096ED786B8}"/>
          </ac:picMkLst>
        </pc:picChg>
        <pc:picChg chg="add mod modCrop">
          <ac:chgData name="Ишкова Ирина Юрьевна" userId="0de76d42-e43f-4607-94f3-08fc8700b614" providerId="ADAL" clId="{8573085A-06F7-4E19-8395-F5953F773AFA}" dt="2023-12-04T12:17:21.787" v="1211" actId="1076"/>
          <ac:picMkLst>
            <pc:docMk/>
            <pc:sldMk cId="4055121475" sldId="298"/>
            <ac:picMk id="9" creationId="{918A1AB0-9750-AE19-0EA8-2050490F0946}"/>
          </ac:picMkLst>
        </pc:picChg>
        <pc:picChg chg="add mod modCrop">
          <ac:chgData name="Ишкова Ирина Юрьевна" userId="0de76d42-e43f-4607-94f3-08fc8700b614" providerId="ADAL" clId="{8573085A-06F7-4E19-8395-F5953F773AFA}" dt="2023-12-04T12:36:04.230" v="1290" actId="1076"/>
          <ac:picMkLst>
            <pc:docMk/>
            <pc:sldMk cId="4055121475" sldId="298"/>
            <ac:picMk id="11" creationId="{558200CC-264C-EE9F-8A70-62211CB2B2CC}"/>
          </ac:picMkLst>
        </pc:picChg>
        <pc:picChg chg="add mod modCrop">
          <ac:chgData name="Ишкова Ирина Юрьевна" userId="0de76d42-e43f-4607-94f3-08fc8700b614" providerId="ADAL" clId="{8573085A-06F7-4E19-8395-F5953F773AFA}" dt="2023-12-04T12:17:45.514" v="1215" actId="208"/>
          <ac:picMkLst>
            <pc:docMk/>
            <pc:sldMk cId="4055121475" sldId="298"/>
            <ac:picMk id="13" creationId="{29CBF41D-7C54-F599-1BFA-9C7288AC761E}"/>
          </ac:picMkLst>
        </pc:picChg>
        <pc:picChg chg="add del mod">
          <ac:chgData name="Ишкова Ирина Юрьевна" userId="0de76d42-e43f-4607-94f3-08fc8700b614" providerId="ADAL" clId="{8573085A-06F7-4E19-8395-F5953F773AFA}" dt="2023-12-04T12:21:23.905" v="1225" actId="21"/>
          <ac:picMkLst>
            <pc:docMk/>
            <pc:sldMk cId="4055121475" sldId="298"/>
            <ac:picMk id="15" creationId="{C734FA71-C737-32B0-542E-70F1A7F5E5CF}"/>
          </ac:picMkLst>
        </pc:picChg>
        <pc:picChg chg="add mod">
          <ac:chgData name="Ишкова Ирина Юрьевна" userId="0de76d42-e43f-4607-94f3-08fc8700b614" providerId="ADAL" clId="{8573085A-06F7-4E19-8395-F5953F773AFA}" dt="2023-12-04T12:22:46.801" v="1234" actId="688"/>
          <ac:picMkLst>
            <pc:docMk/>
            <pc:sldMk cId="4055121475" sldId="298"/>
            <ac:picMk id="17" creationId="{8BE2E5D7-4E11-002E-7653-6E539D971DDE}"/>
          </ac:picMkLst>
        </pc:picChg>
      </pc:sldChg>
      <pc:sldChg chg="addSp delSp modSp new mod ord">
        <pc:chgData name="Ишкова Ирина Юрьевна" userId="0de76d42-e43f-4607-94f3-08fc8700b614" providerId="ADAL" clId="{8573085A-06F7-4E19-8395-F5953F773AFA}" dt="2023-12-07T08:06:44.530" v="1457"/>
        <pc:sldMkLst>
          <pc:docMk/>
          <pc:sldMk cId="3781294289" sldId="299"/>
        </pc:sldMkLst>
        <pc:spChg chg="del">
          <ac:chgData name="Ишкова Ирина Юрьевна" userId="0de76d42-e43f-4607-94f3-08fc8700b614" providerId="ADAL" clId="{8573085A-06F7-4E19-8395-F5953F773AFA}" dt="2023-12-04T12:24:30.238" v="1243" actId="21"/>
          <ac:spMkLst>
            <pc:docMk/>
            <pc:sldMk cId="3781294289" sldId="299"/>
            <ac:spMk id="2" creationId="{AE3DAB9E-553B-68A8-C1D6-AC1762A885A7}"/>
          </ac:spMkLst>
        </pc:spChg>
        <pc:spChg chg="del">
          <ac:chgData name="Ишкова Ирина Юрьевна" userId="0de76d42-e43f-4607-94f3-08fc8700b614" providerId="ADAL" clId="{8573085A-06F7-4E19-8395-F5953F773AFA}" dt="2023-12-04T12:24:34.326" v="1244" actId="21"/>
          <ac:spMkLst>
            <pc:docMk/>
            <pc:sldMk cId="3781294289" sldId="299"/>
            <ac:spMk id="3" creationId="{D3D233D6-EA43-2F5A-B6DB-7B2A0E66D6CA}"/>
          </ac:spMkLst>
        </pc:spChg>
        <pc:spChg chg="del">
          <ac:chgData name="Ишкова Ирина Юрьевна" userId="0de76d42-e43f-4607-94f3-08fc8700b614" providerId="ADAL" clId="{8573085A-06F7-4E19-8395-F5953F773AFA}" dt="2023-12-04T12:24:41.951" v="1245" actId="21"/>
          <ac:spMkLst>
            <pc:docMk/>
            <pc:sldMk cId="3781294289" sldId="299"/>
            <ac:spMk id="4" creationId="{EC2332DA-585A-78AE-7CFE-CADCC37C32E5}"/>
          </ac:spMkLst>
        </pc:spChg>
        <pc:spChg chg="del">
          <ac:chgData name="Ишкова Ирина Юрьевна" userId="0de76d42-e43f-4607-94f3-08fc8700b614" providerId="ADAL" clId="{8573085A-06F7-4E19-8395-F5953F773AFA}" dt="2023-12-04T12:24:45.879" v="1246" actId="21"/>
          <ac:spMkLst>
            <pc:docMk/>
            <pc:sldMk cId="3781294289" sldId="299"/>
            <ac:spMk id="5" creationId="{33036121-82A7-F41C-8DEE-BB7339DFBAC3}"/>
          </ac:spMkLst>
        </pc:spChg>
        <pc:spChg chg="del">
          <ac:chgData name="Ишкова Ирина Юрьевна" userId="0de76d42-e43f-4607-94f3-08fc8700b614" providerId="ADAL" clId="{8573085A-06F7-4E19-8395-F5953F773AFA}" dt="2023-12-04T12:24:49.965" v="1247" actId="21"/>
          <ac:spMkLst>
            <pc:docMk/>
            <pc:sldMk cId="3781294289" sldId="299"/>
            <ac:spMk id="6" creationId="{34367031-EAFE-98B9-81F5-EEDA081BF640}"/>
          </ac:spMkLst>
        </pc:spChg>
        <pc:spChg chg="add del mod">
          <ac:chgData name="Ишкова Ирина Юрьевна" userId="0de76d42-e43f-4607-94f3-08fc8700b614" providerId="ADAL" clId="{8573085A-06F7-4E19-8395-F5953F773AFA}" dt="2023-12-04T12:38:06.166" v="1301" actId="21"/>
          <ac:spMkLst>
            <pc:docMk/>
            <pc:sldMk cId="3781294289" sldId="299"/>
            <ac:spMk id="19" creationId="{B48CFAAC-625C-0DB3-CE59-3F23187DC378}"/>
          </ac:spMkLst>
        </pc:spChg>
        <pc:grpChg chg="mod">
          <ac:chgData name="Ишкова Ирина Юрьевна" userId="0de76d42-e43f-4607-94f3-08fc8700b614" providerId="ADAL" clId="{8573085A-06F7-4E19-8395-F5953F773AFA}" dt="2023-12-04T12:30:58.355" v="1267"/>
          <ac:grpSpMkLst>
            <pc:docMk/>
            <pc:sldMk cId="3781294289" sldId="299"/>
            <ac:grpSpMk id="17" creationId="{1081B7D8-3FB0-6B2B-C479-2251CC7BAEBD}"/>
          </ac:grpSpMkLst>
        </pc:grpChg>
        <pc:picChg chg="add mod ord modCrop">
          <ac:chgData name="Ишкова Ирина Юрьевна" userId="0de76d42-e43f-4607-94f3-08fc8700b614" providerId="ADAL" clId="{8573085A-06F7-4E19-8395-F5953F773AFA}" dt="2023-12-04T12:37:39.182" v="1298" actId="1076"/>
          <ac:picMkLst>
            <pc:docMk/>
            <pc:sldMk cId="3781294289" sldId="299"/>
            <ac:picMk id="8" creationId="{720C460D-2059-AF4C-F357-B455D942FDF7}"/>
          </ac:picMkLst>
        </pc:picChg>
        <pc:picChg chg="add mod">
          <ac:chgData name="Ишкова Ирина Юрьевна" userId="0de76d42-e43f-4607-94f3-08fc8700b614" providerId="ADAL" clId="{8573085A-06F7-4E19-8395-F5953F773AFA}" dt="2023-12-04T12:34:40.782" v="1288" actId="1076"/>
          <ac:picMkLst>
            <pc:docMk/>
            <pc:sldMk cId="3781294289" sldId="299"/>
            <ac:picMk id="9" creationId="{640B100F-570A-A021-4AE1-B3C62BB1B8F7}"/>
          </ac:picMkLst>
        </pc:picChg>
        <pc:inkChg chg="add">
          <ac:chgData name="Ишкова Ирина Юрьевна" userId="0de76d42-e43f-4607-94f3-08fc8700b614" providerId="ADAL" clId="{8573085A-06F7-4E19-8395-F5953F773AFA}" dt="2023-12-04T12:30:42.326" v="1260" actId="9405"/>
          <ac:inkMkLst>
            <pc:docMk/>
            <pc:sldMk cId="3781294289" sldId="299"/>
            <ac:inkMk id="10" creationId="{DABEEB06-B2A6-CB1F-D963-859818CC8955}"/>
          </ac:inkMkLst>
        </pc:inkChg>
        <pc:inkChg chg="add">
          <ac:chgData name="Ишкова Ирина Юрьевна" userId="0de76d42-e43f-4607-94f3-08fc8700b614" providerId="ADAL" clId="{8573085A-06F7-4E19-8395-F5953F773AFA}" dt="2023-12-04T12:30:50.174" v="1261" actId="9405"/>
          <ac:inkMkLst>
            <pc:docMk/>
            <pc:sldMk cId="3781294289" sldId="299"/>
            <ac:inkMk id="11" creationId="{B87D0585-8620-A110-286C-0C17CEBE5853}"/>
          </ac:inkMkLst>
        </pc:inkChg>
        <pc:inkChg chg="add">
          <ac:chgData name="Ишкова Ирина Юрьевна" userId="0de76d42-e43f-4607-94f3-08fc8700b614" providerId="ADAL" clId="{8573085A-06F7-4E19-8395-F5953F773AFA}" dt="2023-12-04T12:30:51.856" v="1262" actId="9405"/>
          <ac:inkMkLst>
            <pc:docMk/>
            <pc:sldMk cId="3781294289" sldId="299"/>
            <ac:inkMk id="12" creationId="{4D0F159A-B14E-91A2-8E02-C14D08BB157D}"/>
          </ac:inkMkLst>
        </pc:inkChg>
        <pc:inkChg chg="add">
          <ac:chgData name="Ишкова Ирина Юрьевна" userId="0de76d42-e43f-4607-94f3-08fc8700b614" providerId="ADAL" clId="{8573085A-06F7-4E19-8395-F5953F773AFA}" dt="2023-12-04T12:30:55.885" v="1263" actId="9405"/>
          <ac:inkMkLst>
            <pc:docMk/>
            <pc:sldMk cId="3781294289" sldId="299"/>
            <ac:inkMk id="13" creationId="{D06EE0AF-52E3-E129-14E8-1FF759C3628B}"/>
          </ac:inkMkLst>
        </pc:inkChg>
        <pc:inkChg chg="add">
          <ac:chgData name="Ишкова Ирина Юрьевна" userId="0de76d42-e43f-4607-94f3-08fc8700b614" providerId="ADAL" clId="{8573085A-06F7-4E19-8395-F5953F773AFA}" dt="2023-12-04T12:30:56.814" v="1264" actId="9405"/>
          <ac:inkMkLst>
            <pc:docMk/>
            <pc:sldMk cId="3781294289" sldId="299"/>
            <ac:inkMk id="14" creationId="{7E58E111-1F39-D0C7-6815-0A1864DE77BA}"/>
          </ac:inkMkLst>
        </pc:inkChg>
        <pc:inkChg chg="add mod">
          <ac:chgData name="Ишкова Ирина Юрьевна" userId="0de76d42-e43f-4607-94f3-08fc8700b614" providerId="ADAL" clId="{8573085A-06F7-4E19-8395-F5953F773AFA}" dt="2023-12-04T12:30:58.355" v="1267"/>
          <ac:inkMkLst>
            <pc:docMk/>
            <pc:sldMk cId="3781294289" sldId="299"/>
            <ac:inkMk id="15" creationId="{23063BB6-C9D1-53CB-92DB-98C7053FA3F9}"/>
          </ac:inkMkLst>
        </pc:inkChg>
        <pc:inkChg chg="add mod">
          <ac:chgData name="Ишкова Ирина Юрьевна" userId="0de76d42-e43f-4607-94f3-08fc8700b614" providerId="ADAL" clId="{8573085A-06F7-4E19-8395-F5953F773AFA}" dt="2023-12-04T12:30:58.355" v="1267"/>
          <ac:inkMkLst>
            <pc:docMk/>
            <pc:sldMk cId="3781294289" sldId="299"/>
            <ac:inkMk id="16" creationId="{39CB6002-CAE8-4E62-ED1B-866BEA68B1E2}"/>
          </ac:inkMkLst>
        </pc:inkChg>
      </pc:sldChg>
      <pc:sldChg chg="addSp delSp modSp new mod ord">
        <pc:chgData name="Ишкова Ирина Юрьевна" userId="0de76d42-e43f-4607-94f3-08fc8700b614" providerId="ADAL" clId="{8573085A-06F7-4E19-8395-F5953F773AFA}" dt="2023-12-07T08:13:39.880" v="1476" actId="1076"/>
        <pc:sldMkLst>
          <pc:docMk/>
          <pc:sldMk cId="3997615903" sldId="300"/>
        </pc:sldMkLst>
        <pc:spChg chg="del">
          <ac:chgData name="Ишкова Ирина Юрьевна" userId="0de76d42-e43f-4607-94f3-08fc8700b614" providerId="ADAL" clId="{8573085A-06F7-4E19-8395-F5953F773AFA}" dt="2023-12-04T12:32:23.454" v="1272" actId="21"/>
          <ac:spMkLst>
            <pc:docMk/>
            <pc:sldMk cId="3997615903" sldId="300"/>
            <ac:spMk id="2" creationId="{90438774-6004-0C72-8B82-A6579F63C175}"/>
          </ac:spMkLst>
        </pc:spChg>
        <pc:spChg chg="del">
          <ac:chgData name="Ишкова Ирина Юрьевна" userId="0de76d42-e43f-4607-94f3-08fc8700b614" providerId="ADAL" clId="{8573085A-06F7-4E19-8395-F5953F773AFA}" dt="2023-12-04T12:32:26.669" v="1273" actId="21"/>
          <ac:spMkLst>
            <pc:docMk/>
            <pc:sldMk cId="3997615903" sldId="300"/>
            <ac:spMk id="3" creationId="{681F8A35-D3CE-CCBE-EF35-CFBD184BE0B0}"/>
          </ac:spMkLst>
        </pc:spChg>
        <pc:spChg chg="del">
          <ac:chgData name="Ишкова Ирина Юрьевна" userId="0de76d42-e43f-4607-94f3-08fc8700b614" providerId="ADAL" clId="{8573085A-06F7-4E19-8395-F5953F773AFA}" dt="2023-12-04T12:32:30.582" v="1274" actId="21"/>
          <ac:spMkLst>
            <pc:docMk/>
            <pc:sldMk cId="3997615903" sldId="300"/>
            <ac:spMk id="4" creationId="{77921A1F-11BA-E089-A9BE-3B8AB8791527}"/>
          </ac:spMkLst>
        </pc:spChg>
        <pc:spChg chg="del">
          <ac:chgData name="Ишкова Ирина Юрьевна" userId="0de76d42-e43f-4607-94f3-08fc8700b614" providerId="ADAL" clId="{8573085A-06F7-4E19-8395-F5953F773AFA}" dt="2023-12-04T12:32:34.677" v="1275" actId="21"/>
          <ac:spMkLst>
            <pc:docMk/>
            <pc:sldMk cId="3997615903" sldId="300"/>
            <ac:spMk id="5" creationId="{5E1BDB71-3478-24CF-6EB8-4D02DD4834FA}"/>
          </ac:spMkLst>
        </pc:spChg>
        <pc:spChg chg="del">
          <ac:chgData name="Ишкова Ирина Юрьевна" userId="0de76d42-e43f-4607-94f3-08fc8700b614" providerId="ADAL" clId="{8573085A-06F7-4E19-8395-F5953F773AFA}" dt="2023-12-04T12:32:39.006" v="1276" actId="21"/>
          <ac:spMkLst>
            <pc:docMk/>
            <pc:sldMk cId="3997615903" sldId="300"/>
            <ac:spMk id="6" creationId="{1986447A-7CA3-F5A7-C7C4-0147180ED055}"/>
          </ac:spMkLst>
        </pc:spChg>
        <pc:spChg chg="add mod">
          <ac:chgData name="Ишкова Ирина Юрьевна" userId="0de76d42-e43f-4607-94f3-08fc8700b614" providerId="ADAL" clId="{8573085A-06F7-4E19-8395-F5953F773AFA}" dt="2023-12-04T12:38:48.369" v="1305" actId="20577"/>
          <ac:spMkLst>
            <pc:docMk/>
            <pc:sldMk cId="3997615903" sldId="300"/>
            <ac:spMk id="11" creationId="{D3351921-6B0B-C19E-A2EB-8DB60FAB3CD9}"/>
          </ac:spMkLst>
        </pc:spChg>
        <pc:picChg chg="add mod">
          <ac:chgData name="Ишкова Ирина Юрьевна" userId="0de76d42-e43f-4607-94f3-08fc8700b614" providerId="ADAL" clId="{8573085A-06F7-4E19-8395-F5953F773AFA}" dt="2023-12-04T12:33:47.686" v="1284" actId="1076"/>
          <ac:picMkLst>
            <pc:docMk/>
            <pc:sldMk cId="3997615903" sldId="300"/>
            <ac:picMk id="7" creationId="{FFFDC036-C532-8361-5266-5294B72BB641}"/>
          </ac:picMkLst>
        </pc:picChg>
        <pc:picChg chg="add mod">
          <ac:chgData name="Ишкова Ирина Юрьевна" userId="0de76d42-e43f-4607-94f3-08fc8700b614" providerId="ADAL" clId="{8573085A-06F7-4E19-8395-F5953F773AFA}" dt="2023-12-07T08:13:39.880" v="1476" actId="1076"/>
          <ac:picMkLst>
            <pc:docMk/>
            <pc:sldMk cId="3997615903" sldId="300"/>
            <ac:picMk id="8" creationId="{7D7EC673-885B-6356-81C9-15B701C6CE8C}"/>
          </ac:picMkLst>
        </pc:picChg>
        <pc:picChg chg="add del mod">
          <ac:chgData name="Ишкова Ирина Юрьевна" userId="0de76d42-e43f-4607-94f3-08fc8700b614" providerId="ADAL" clId="{8573085A-06F7-4E19-8395-F5953F773AFA}" dt="2023-12-04T12:38:30.376" v="1302" actId="478"/>
          <ac:picMkLst>
            <pc:docMk/>
            <pc:sldMk cId="3997615903" sldId="300"/>
            <ac:picMk id="9" creationId="{D2386858-BB06-1765-4475-D4927BF09C6A}"/>
          </ac:picMkLst>
        </pc:picChg>
      </pc:sldChg>
      <pc:sldChg chg="addSp delSp modSp new mod">
        <pc:chgData name="Ишкова Ирина Юрьевна" userId="0de76d42-e43f-4607-94f3-08fc8700b614" providerId="ADAL" clId="{8573085A-06F7-4E19-8395-F5953F773AFA}" dt="2023-12-07T08:12:39.007" v="1473" actId="1076"/>
        <pc:sldMkLst>
          <pc:docMk/>
          <pc:sldMk cId="3011939183" sldId="301"/>
        </pc:sldMkLst>
        <pc:spChg chg="del">
          <ac:chgData name="Ишкова Ирина Юрьевна" userId="0de76d42-e43f-4607-94f3-08fc8700b614" providerId="ADAL" clId="{8573085A-06F7-4E19-8395-F5953F773AFA}" dt="2023-12-06T07:44:50.052" v="1350" actId="21"/>
          <ac:spMkLst>
            <pc:docMk/>
            <pc:sldMk cId="3011939183" sldId="301"/>
            <ac:spMk id="2" creationId="{323DD3D9-815D-5108-8059-342D3AC0636B}"/>
          </ac:spMkLst>
        </pc:spChg>
        <pc:spChg chg="del">
          <ac:chgData name="Ишкова Ирина Юрьевна" userId="0de76d42-e43f-4607-94f3-08fc8700b614" providerId="ADAL" clId="{8573085A-06F7-4E19-8395-F5953F773AFA}" dt="2023-12-06T07:44:57.512" v="1351" actId="21"/>
          <ac:spMkLst>
            <pc:docMk/>
            <pc:sldMk cId="3011939183" sldId="301"/>
            <ac:spMk id="3" creationId="{4D4D1357-1CDC-07BF-9C0E-AEF90F9BA3A4}"/>
          </ac:spMkLst>
        </pc:spChg>
        <pc:spChg chg="del">
          <ac:chgData name="Ишкова Ирина Юрьевна" userId="0de76d42-e43f-4607-94f3-08fc8700b614" providerId="ADAL" clId="{8573085A-06F7-4E19-8395-F5953F773AFA}" dt="2023-12-06T07:45:02.490" v="1352" actId="21"/>
          <ac:spMkLst>
            <pc:docMk/>
            <pc:sldMk cId="3011939183" sldId="301"/>
            <ac:spMk id="4" creationId="{3E4DCE8C-8E2E-CF30-FED0-ECADA3FA3A16}"/>
          </ac:spMkLst>
        </pc:spChg>
        <pc:spChg chg="del">
          <ac:chgData name="Ишкова Ирина Юрьевна" userId="0de76d42-e43f-4607-94f3-08fc8700b614" providerId="ADAL" clId="{8573085A-06F7-4E19-8395-F5953F773AFA}" dt="2023-12-06T07:45:07.157" v="1353" actId="21"/>
          <ac:spMkLst>
            <pc:docMk/>
            <pc:sldMk cId="3011939183" sldId="301"/>
            <ac:spMk id="5" creationId="{9B4FC639-01D7-8040-9CB2-7BF53EAC2102}"/>
          </ac:spMkLst>
        </pc:spChg>
        <pc:spChg chg="del">
          <ac:chgData name="Ишкова Ирина Юрьевна" userId="0de76d42-e43f-4607-94f3-08fc8700b614" providerId="ADAL" clId="{8573085A-06F7-4E19-8395-F5953F773AFA}" dt="2023-12-06T07:45:11.803" v="1354" actId="21"/>
          <ac:spMkLst>
            <pc:docMk/>
            <pc:sldMk cId="3011939183" sldId="301"/>
            <ac:spMk id="6" creationId="{75D0D7B1-9C0E-FFC6-3597-42954B4F6300}"/>
          </ac:spMkLst>
        </pc:spChg>
        <pc:picChg chg="add mod modCrop">
          <ac:chgData name="Ишкова Ирина Юрьевна" userId="0de76d42-e43f-4607-94f3-08fc8700b614" providerId="ADAL" clId="{8573085A-06F7-4E19-8395-F5953F773AFA}" dt="2023-12-07T07:49:27.511" v="1379" actId="208"/>
          <ac:picMkLst>
            <pc:docMk/>
            <pc:sldMk cId="3011939183" sldId="301"/>
            <ac:picMk id="3" creationId="{D00851BE-E0A9-AB30-FD36-E99D54597D45}"/>
          </ac:picMkLst>
        </pc:picChg>
        <pc:picChg chg="add mod modCrop">
          <ac:chgData name="Ишкова Ирина Юрьевна" userId="0de76d42-e43f-4607-94f3-08fc8700b614" providerId="ADAL" clId="{8573085A-06F7-4E19-8395-F5953F773AFA}" dt="2023-12-06T07:47:28.317" v="1367" actId="208"/>
          <ac:picMkLst>
            <pc:docMk/>
            <pc:sldMk cId="3011939183" sldId="301"/>
            <ac:picMk id="8" creationId="{A0C02EC5-ECF7-3C58-1375-E282C1D4BCB2}"/>
          </ac:picMkLst>
        </pc:picChg>
        <pc:picChg chg="add mod modCrop">
          <ac:chgData name="Ишкова Ирина Юрьевна" userId="0de76d42-e43f-4607-94f3-08fc8700b614" providerId="ADAL" clId="{8573085A-06F7-4E19-8395-F5953F773AFA}" dt="2023-12-07T07:55:27.874" v="1395" actId="208"/>
          <ac:picMkLst>
            <pc:docMk/>
            <pc:sldMk cId="3011939183" sldId="301"/>
            <ac:picMk id="13" creationId="{9B68D185-7259-D496-30F7-2606E1E4ACDF}"/>
          </ac:picMkLst>
        </pc:picChg>
        <pc:picChg chg="add del mod modCrop">
          <ac:chgData name="Ишкова Ирина Юрьевна" userId="0de76d42-e43f-4607-94f3-08fc8700b614" providerId="ADAL" clId="{8573085A-06F7-4E19-8395-F5953F773AFA}" dt="2023-12-07T07:57:10.776" v="1407" actId="21"/>
          <ac:picMkLst>
            <pc:docMk/>
            <pc:sldMk cId="3011939183" sldId="301"/>
            <ac:picMk id="16" creationId="{AF090FCC-FD74-D277-DB97-58F15945010F}"/>
          </ac:picMkLst>
        </pc:picChg>
        <pc:picChg chg="add mod">
          <ac:chgData name="Ишкова Ирина Юрьевна" userId="0de76d42-e43f-4607-94f3-08fc8700b614" providerId="ADAL" clId="{8573085A-06F7-4E19-8395-F5953F773AFA}" dt="2023-12-07T08:10:29.557" v="1464" actId="14100"/>
          <ac:picMkLst>
            <pc:docMk/>
            <pc:sldMk cId="3011939183" sldId="301"/>
            <ac:picMk id="18" creationId="{8182E6DA-48E5-13F5-D2EB-9E8FB805C429}"/>
          </ac:picMkLst>
        </pc:picChg>
        <pc:picChg chg="add mod">
          <ac:chgData name="Ишкова Ирина Юрьевна" userId="0de76d42-e43f-4607-94f3-08fc8700b614" providerId="ADAL" clId="{8573085A-06F7-4E19-8395-F5953F773AFA}" dt="2023-12-07T08:12:39.007" v="1473" actId="1076"/>
          <ac:picMkLst>
            <pc:docMk/>
            <pc:sldMk cId="3011939183" sldId="301"/>
            <ac:picMk id="20" creationId="{123FEFCF-50DD-F329-8B5D-702D71E8BE06}"/>
          </ac:picMkLst>
        </pc:picChg>
        <pc:inkChg chg="add">
          <ac:chgData name="Ишкова Ирина Юрьевна" userId="0de76d42-e43f-4607-94f3-08fc8700b614" providerId="ADAL" clId="{8573085A-06F7-4E19-8395-F5953F773AFA}" dt="2023-12-07T07:49:40.704" v="1380" actId="9405"/>
          <ac:inkMkLst>
            <pc:docMk/>
            <pc:sldMk cId="3011939183" sldId="301"/>
            <ac:inkMk id="4" creationId="{644881C4-746E-2B88-3905-EEEB28E55610}"/>
          </ac:inkMkLst>
        </pc:inkChg>
        <pc:inkChg chg="add">
          <ac:chgData name="Ишкова Ирина Юрьевна" userId="0de76d42-e43f-4607-94f3-08fc8700b614" providerId="ADAL" clId="{8573085A-06F7-4E19-8395-F5953F773AFA}" dt="2023-12-07T07:49:48.907" v="1381" actId="9405"/>
          <ac:inkMkLst>
            <pc:docMk/>
            <pc:sldMk cId="3011939183" sldId="301"/>
            <ac:inkMk id="5" creationId="{46C1CF77-DF3C-A96D-3FCA-A69912799C91}"/>
          </ac:inkMkLst>
        </pc:inkChg>
        <pc:inkChg chg="add">
          <ac:chgData name="Ишкова Ирина Юрьевна" userId="0de76d42-e43f-4607-94f3-08fc8700b614" providerId="ADAL" clId="{8573085A-06F7-4E19-8395-F5953F773AFA}" dt="2023-12-07T07:49:53.675" v="1382" actId="9405"/>
          <ac:inkMkLst>
            <pc:docMk/>
            <pc:sldMk cId="3011939183" sldId="301"/>
            <ac:inkMk id="6" creationId="{C6F90815-470A-FB06-D2AE-59198E4AC2C4}"/>
          </ac:inkMkLst>
        </pc:inkChg>
        <pc:inkChg chg="add">
          <ac:chgData name="Ишкова Ирина Юрьевна" userId="0de76d42-e43f-4607-94f3-08fc8700b614" providerId="ADAL" clId="{8573085A-06F7-4E19-8395-F5953F773AFA}" dt="2023-12-07T07:49:59.176" v="1383" actId="9405"/>
          <ac:inkMkLst>
            <pc:docMk/>
            <pc:sldMk cId="3011939183" sldId="301"/>
            <ac:inkMk id="7" creationId="{9A70243C-AD04-329F-11B1-B12EA33FE649}"/>
          </ac:inkMkLst>
        </pc:inkChg>
        <pc:inkChg chg="add del">
          <ac:chgData name="Ишкова Ирина Юрьевна" userId="0de76d42-e43f-4607-94f3-08fc8700b614" providerId="ADAL" clId="{8573085A-06F7-4E19-8395-F5953F773AFA}" dt="2023-12-06T07:47:03.278" v="1363" actId="9405"/>
          <ac:inkMkLst>
            <pc:docMk/>
            <pc:sldMk cId="3011939183" sldId="301"/>
            <ac:inkMk id="9" creationId="{4C15456E-EE18-2742-7563-580446456875}"/>
          </ac:inkMkLst>
        </pc:inkChg>
        <pc:inkChg chg="add">
          <ac:chgData name="Ишкова Ирина Юрьевна" userId="0de76d42-e43f-4607-94f3-08fc8700b614" providerId="ADAL" clId="{8573085A-06F7-4E19-8395-F5953F773AFA}" dt="2023-12-07T07:50:03.605" v="1384" actId="9405"/>
          <ac:inkMkLst>
            <pc:docMk/>
            <pc:sldMk cId="3011939183" sldId="301"/>
            <ac:inkMk id="9" creationId="{773A3A9E-2858-AB1B-C996-2F13CF388445}"/>
          </ac:inkMkLst>
        </pc:inkChg>
        <pc:inkChg chg="add">
          <ac:chgData name="Ишкова Ирина Юрьевна" userId="0de76d42-e43f-4607-94f3-08fc8700b614" providerId="ADAL" clId="{8573085A-06F7-4E19-8395-F5953F773AFA}" dt="2023-12-06T07:48:05.886" v="1368" actId="9405"/>
          <ac:inkMkLst>
            <pc:docMk/>
            <pc:sldMk cId="3011939183" sldId="301"/>
            <ac:inkMk id="10" creationId="{D591EC31-7807-5470-0F5E-9342A059E51C}"/>
          </ac:inkMkLst>
        </pc:inkChg>
        <pc:inkChg chg="add del">
          <ac:chgData name="Ишкова Ирина Юрьевна" userId="0de76d42-e43f-4607-94f3-08fc8700b614" providerId="ADAL" clId="{8573085A-06F7-4E19-8395-F5953F773AFA}" dt="2023-12-06T07:49:39.215" v="1370" actId="9405"/>
          <ac:inkMkLst>
            <pc:docMk/>
            <pc:sldMk cId="3011939183" sldId="301"/>
            <ac:inkMk id="11" creationId="{06DF3CDE-0115-379C-ABA4-D0F4D6C2CDEE}"/>
          </ac:inkMkLst>
        </pc:inkChg>
        <pc:inkChg chg="add">
          <ac:chgData name="Ишкова Ирина Юрьевна" userId="0de76d42-e43f-4607-94f3-08fc8700b614" providerId="ADAL" clId="{8573085A-06F7-4E19-8395-F5953F773AFA}" dt="2023-12-07T07:50:12.216" v="1385" actId="9405"/>
          <ac:inkMkLst>
            <pc:docMk/>
            <pc:sldMk cId="3011939183" sldId="301"/>
            <ac:inkMk id="11" creationId="{BA78FE49-A1C5-B94C-6D5D-2D58D28EA045}"/>
          </ac:inkMkLst>
        </pc:inkChg>
        <pc:inkChg chg="add">
          <ac:chgData name="Ишкова Ирина Юрьевна" userId="0de76d42-e43f-4607-94f3-08fc8700b614" providerId="ADAL" clId="{8573085A-06F7-4E19-8395-F5953F773AFA}" dt="2023-12-07T07:55:15.767" v="1394" actId="9405"/>
          <ac:inkMkLst>
            <pc:docMk/>
            <pc:sldMk cId="3011939183" sldId="301"/>
            <ac:inkMk id="14" creationId="{9589EB0F-3C1E-28C9-E99C-653448F8D552}"/>
          </ac:inkMkLst>
        </pc:inkChg>
      </pc:sldChg>
      <pc:sldChg chg="addSp delSp modSp new mod">
        <pc:chgData name="Ишкова Ирина Юрьевна" userId="0de76d42-e43f-4607-94f3-08fc8700b614" providerId="ADAL" clId="{8573085A-06F7-4E19-8395-F5953F773AFA}" dt="2023-12-07T08:13:23.699" v="1475" actId="1076"/>
        <pc:sldMkLst>
          <pc:docMk/>
          <pc:sldMk cId="2504684604" sldId="302"/>
        </pc:sldMkLst>
        <pc:spChg chg="del">
          <ac:chgData name="Ишкова Ирина Юрьевна" userId="0de76d42-e43f-4607-94f3-08fc8700b614" providerId="ADAL" clId="{8573085A-06F7-4E19-8395-F5953F773AFA}" dt="2023-12-07T07:56:49.295" v="1402" actId="21"/>
          <ac:spMkLst>
            <pc:docMk/>
            <pc:sldMk cId="2504684604" sldId="302"/>
            <ac:spMk id="2" creationId="{12228F8B-2743-4246-3A49-1E38AE6B2FBF}"/>
          </ac:spMkLst>
        </pc:spChg>
        <pc:spChg chg="del">
          <ac:chgData name="Ишкова Ирина Юрьевна" userId="0de76d42-e43f-4607-94f3-08fc8700b614" providerId="ADAL" clId="{8573085A-06F7-4E19-8395-F5953F773AFA}" dt="2023-12-07T07:56:52.320" v="1403" actId="21"/>
          <ac:spMkLst>
            <pc:docMk/>
            <pc:sldMk cId="2504684604" sldId="302"/>
            <ac:spMk id="3" creationId="{B142770E-D83A-BAE9-B16B-3511CF4B249E}"/>
          </ac:spMkLst>
        </pc:spChg>
        <pc:spChg chg="del">
          <ac:chgData name="Ишкова Ирина Юрьевна" userId="0de76d42-e43f-4607-94f3-08fc8700b614" providerId="ADAL" clId="{8573085A-06F7-4E19-8395-F5953F773AFA}" dt="2023-12-07T07:56:56.286" v="1404" actId="21"/>
          <ac:spMkLst>
            <pc:docMk/>
            <pc:sldMk cId="2504684604" sldId="302"/>
            <ac:spMk id="4" creationId="{0B8E65B6-79A4-B482-24B4-3394E3169A82}"/>
          </ac:spMkLst>
        </pc:spChg>
        <pc:spChg chg="del">
          <ac:chgData name="Ишкова Ирина Юрьевна" userId="0de76d42-e43f-4607-94f3-08fc8700b614" providerId="ADAL" clId="{8573085A-06F7-4E19-8395-F5953F773AFA}" dt="2023-12-07T07:57:00.198" v="1405" actId="21"/>
          <ac:spMkLst>
            <pc:docMk/>
            <pc:sldMk cId="2504684604" sldId="302"/>
            <ac:spMk id="5" creationId="{A978FE2F-1CE6-8DB2-CD08-D15AED26567D}"/>
          </ac:spMkLst>
        </pc:spChg>
        <pc:spChg chg="del">
          <ac:chgData name="Ишкова Ирина Юрьевна" userId="0de76d42-e43f-4607-94f3-08fc8700b614" providerId="ADAL" clId="{8573085A-06F7-4E19-8395-F5953F773AFA}" dt="2023-12-07T07:57:05.662" v="1406" actId="21"/>
          <ac:spMkLst>
            <pc:docMk/>
            <pc:sldMk cId="2504684604" sldId="302"/>
            <ac:spMk id="6" creationId="{1C7C29CE-AC14-0283-22DF-3D8391A51A0C}"/>
          </ac:spMkLst>
        </pc:spChg>
        <pc:picChg chg="add mod">
          <ac:chgData name="Ишкова Ирина Юрьевна" userId="0de76d42-e43f-4607-94f3-08fc8700b614" providerId="ADAL" clId="{8573085A-06F7-4E19-8395-F5953F773AFA}" dt="2023-12-07T08:00:43.585" v="1426" actId="14100"/>
          <ac:picMkLst>
            <pc:docMk/>
            <pc:sldMk cId="2504684604" sldId="302"/>
            <ac:picMk id="7" creationId="{9C6C65F8-3D8F-1ED1-B875-C959E12D93E8}"/>
          </ac:picMkLst>
        </pc:picChg>
        <pc:picChg chg="add mod modCrop">
          <ac:chgData name="Ишкова Ирина Юрьевна" userId="0de76d42-e43f-4607-94f3-08fc8700b614" providerId="ADAL" clId="{8573085A-06F7-4E19-8395-F5953F773AFA}" dt="2023-12-07T08:04:44.736" v="1453" actId="1076"/>
          <ac:picMkLst>
            <pc:docMk/>
            <pc:sldMk cId="2504684604" sldId="302"/>
            <ac:picMk id="11" creationId="{3BD5F229-A18E-6D42-892D-956F958A738A}"/>
          </ac:picMkLst>
        </pc:picChg>
        <pc:picChg chg="add mod modCrop">
          <ac:chgData name="Ишкова Ирина Юрьевна" userId="0de76d42-e43f-4607-94f3-08fc8700b614" providerId="ADAL" clId="{8573085A-06F7-4E19-8395-F5953F773AFA}" dt="2023-12-07T08:01:59.823" v="1438" actId="1076"/>
          <ac:picMkLst>
            <pc:docMk/>
            <pc:sldMk cId="2504684604" sldId="302"/>
            <ac:picMk id="13" creationId="{B7C9B0CC-7BE8-1DA0-ADCF-C567023925E0}"/>
          </ac:picMkLst>
        </pc:picChg>
        <pc:picChg chg="add mod modCrop">
          <ac:chgData name="Ишкова Ирина Юрьевна" userId="0de76d42-e43f-4607-94f3-08fc8700b614" providerId="ADAL" clId="{8573085A-06F7-4E19-8395-F5953F773AFA}" dt="2023-12-07T08:13:23.699" v="1475" actId="1076"/>
          <ac:picMkLst>
            <pc:docMk/>
            <pc:sldMk cId="2504684604" sldId="302"/>
            <ac:picMk id="16" creationId="{B4BD0824-3E15-8943-3F23-B9B7992E7616}"/>
          </ac:picMkLst>
        </pc:picChg>
        <pc:inkChg chg="add">
          <ac:chgData name="Ишкова Ирина Юрьевна" userId="0de76d42-e43f-4607-94f3-08fc8700b614" providerId="ADAL" clId="{8573085A-06F7-4E19-8395-F5953F773AFA}" dt="2023-12-07T07:58:55.581" v="1414" actId="9405"/>
          <ac:inkMkLst>
            <pc:docMk/>
            <pc:sldMk cId="2504684604" sldId="302"/>
            <ac:inkMk id="8" creationId="{D27A23D3-B8F5-1E5B-B8C4-53D02E6B801F}"/>
          </ac:inkMkLst>
        </pc:inkChg>
        <pc:inkChg chg="add">
          <ac:chgData name="Ишкова Ирина Юрьевна" userId="0de76d42-e43f-4607-94f3-08fc8700b614" providerId="ADAL" clId="{8573085A-06F7-4E19-8395-F5953F773AFA}" dt="2023-12-07T07:59:00.766" v="1415" actId="9405"/>
          <ac:inkMkLst>
            <pc:docMk/>
            <pc:sldMk cId="2504684604" sldId="302"/>
            <ac:inkMk id="9" creationId="{59912C6A-B723-1E58-7E93-6E72F35B0C2D}"/>
          </ac:inkMkLst>
        </pc:inkChg>
        <pc:inkChg chg="add">
          <ac:chgData name="Ишкова Ирина Юрьевна" userId="0de76d42-e43f-4607-94f3-08fc8700b614" providerId="ADAL" clId="{8573085A-06F7-4E19-8395-F5953F773AFA}" dt="2023-12-07T08:02:37.742" v="1439" actId="9405"/>
          <ac:inkMkLst>
            <pc:docMk/>
            <pc:sldMk cId="2504684604" sldId="302"/>
            <ac:inkMk id="14" creationId="{271A52F1-A037-8A50-B977-F5A375823252}"/>
          </ac:inkMkLst>
        </pc:inkChg>
        <pc:inkChg chg="add">
          <ac:chgData name="Ишкова Ирина Юрьевна" userId="0de76d42-e43f-4607-94f3-08fc8700b614" providerId="ADAL" clId="{8573085A-06F7-4E19-8395-F5953F773AFA}" dt="2023-12-07T08:05:03.781" v="1454" actId="9405"/>
          <ac:inkMkLst>
            <pc:docMk/>
            <pc:sldMk cId="2504684604" sldId="302"/>
            <ac:inkMk id="17" creationId="{4ED5347E-B038-52CB-3A11-93720144C775}"/>
          </ac:inkMkLst>
        </pc:inkChg>
        <pc:inkChg chg="add">
          <ac:chgData name="Ишкова Ирина Юрьевна" userId="0de76d42-e43f-4607-94f3-08fc8700b614" providerId="ADAL" clId="{8573085A-06F7-4E19-8395-F5953F773AFA}" dt="2023-12-07T08:05:14.814" v="1455" actId="9405"/>
          <ac:inkMkLst>
            <pc:docMk/>
            <pc:sldMk cId="2504684604" sldId="302"/>
            <ac:inkMk id="18" creationId="{2BC473F2-98FB-83D3-EB7D-96CC2A6DF2D4}"/>
          </ac:inkMkLst>
        </pc:inkChg>
      </pc:sldChg>
      <pc:sldChg chg="addSp delSp modSp new mod">
        <pc:chgData name="Ишкова Ирина Юрьевна" userId="0de76d42-e43f-4607-94f3-08fc8700b614" providerId="ADAL" clId="{8573085A-06F7-4E19-8395-F5953F773AFA}" dt="2023-12-07T11:17:31.896" v="1498" actId="1076"/>
        <pc:sldMkLst>
          <pc:docMk/>
          <pc:sldMk cId="4084215139" sldId="303"/>
        </pc:sldMkLst>
        <pc:spChg chg="del">
          <ac:chgData name="Ишкова Ирина Юрьевна" userId="0de76d42-e43f-4607-94f3-08fc8700b614" providerId="ADAL" clId="{8573085A-06F7-4E19-8395-F5953F773AFA}" dt="2023-12-07T11:15:52.889" v="1478" actId="21"/>
          <ac:spMkLst>
            <pc:docMk/>
            <pc:sldMk cId="4084215139" sldId="303"/>
            <ac:spMk id="2" creationId="{F63C1BF2-7BE1-60C7-FF8E-7FAB28CC9C67}"/>
          </ac:spMkLst>
        </pc:spChg>
        <pc:spChg chg="del">
          <ac:chgData name="Ишкова Ирина Юрьевна" userId="0de76d42-e43f-4607-94f3-08fc8700b614" providerId="ADAL" clId="{8573085A-06F7-4E19-8395-F5953F773AFA}" dt="2023-12-07T11:15:55.295" v="1479" actId="21"/>
          <ac:spMkLst>
            <pc:docMk/>
            <pc:sldMk cId="4084215139" sldId="303"/>
            <ac:spMk id="3" creationId="{D6D4EF9D-12D8-0FE9-F845-01F77D7AC14B}"/>
          </ac:spMkLst>
        </pc:spChg>
        <pc:spChg chg="del">
          <ac:chgData name="Ишкова Ирина Юрьевна" userId="0de76d42-e43f-4607-94f3-08fc8700b614" providerId="ADAL" clId="{8573085A-06F7-4E19-8395-F5953F773AFA}" dt="2023-12-07T11:15:59.079" v="1480" actId="21"/>
          <ac:spMkLst>
            <pc:docMk/>
            <pc:sldMk cId="4084215139" sldId="303"/>
            <ac:spMk id="4" creationId="{5EA6DB11-BB61-EF0E-A36E-B216E5D8C092}"/>
          </ac:spMkLst>
        </pc:spChg>
        <pc:spChg chg="del">
          <ac:chgData name="Ишкова Ирина Юрьевна" userId="0de76d42-e43f-4607-94f3-08fc8700b614" providerId="ADAL" clId="{8573085A-06F7-4E19-8395-F5953F773AFA}" dt="2023-12-07T11:16:02.670" v="1481" actId="21"/>
          <ac:spMkLst>
            <pc:docMk/>
            <pc:sldMk cId="4084215139" sldId="303"/>
            <ac:spMk id="5" creationId="{03A1045C-8533-B4C4-3D59-BE26965A421D}"/>
          </ac:spMkLst>
        </pc:spChg>
        <pc:spChg chg="del">
          <ac:chgData name="Ишкова Ирина Юрьевна" userId="0de76d42-e43f-4607-94f3-08fc8700b614" providerId="ADAL" clId="{8573085A-06F7-4E19-8395-F5953F773AFA}" dt="2023-12-07T11:16:07.118" v="1482" actId="21"/>
          <ac:spMkLst>
            <pc:docMk/>
            <pc:sldMk cId="4084215139" sldId="303"/>
            <ac:spMk id="6" creationId="{E8178334-F237-2BF4-1144-AA6517C843A6}"/>
          </ac:spMkLst>
        </pc:spChg>
        <pc:spChg chg="add mod">
          <ac:chgData name="Ишкова Ирина Юрьевна" userId="0de76d42-e43f-4607-94f3-08fc8700b614" providerId="ADAL" clId="{8573085A-06F7-4E19-8395-F5953F773AFA}" dt="2023-12-07T11:17:31.896" v="1498" actId="1076"/>
          <ac:spMkLst>
            <pc:docMk/>
            <pc:sldMk cId="4084215139" sldId="303"/>
            <ac:spMk id="9" creationId="{1D8F43CC-1C76-023B-762B-E9E2967AD8B1}"/>
          </ac:spMkLst>
        </pc:spChg>
        <pc:picChg chg="add mod">
          <ac:chgData name="Ишкова Ирина Юрьевна" userId="0de76d42-e43f-4607-94f3-08fc8700b614" providerId="ADAL" clId="{8573085A-06F7-4E19-8395-F5953F773AFA}" dt="2023-12-07T11:17:27.353" v="1497" actId="1076"/>
          <ac:picMkLst>
            <pc:docMk/>
            <pc:sldMk cId="4084215139" sldId="303"/>
            <ac:picMk id="7" creationId="{BB394236-4DC1-F1EC-CB28-8F7B627D421E}"/>
          </ac:picMkLst>
        </pc:picChg>
        <pc:picChg chg="add mod">
          <ac:chgData name="Ишкова Ирина Юрьевна" userId="0de76d42-e43f-4607-94f3-08fc8700b614" providerId="ADAL" clId="{8573085A-06F7-4E19-8395-F5953F773AFA}" dt="2023-12-07T11:17:24.865" v="1496" actId="1076"/>
          <ac:picMkLst>
            <pc:docMk/>
            <pc:sldMk cId="4084215139" sldId="303"/>
            <ac:picMk id="10" creationId="{ED8973E1-ECCC-2524-FD1E-303FBB504CA0}"/>
          </ac:picMkLst>
        </pc:picChg>
      </pc:sldChg>
      <pc:sldChg chg="addSp delSp modSp new mod">
        <pc:chgData name="Ишкова Ирина Юрьевна" userId="0de76d42-e43f-4607-94f3-08fc8700b614" providerId="ADAL" clId="{8573085A-06F7-4E19-8395-F5953F773AFA}" dt="2023-12-07T11:21:33.567" v="1534" actId="1076"/>
        <pc:sldMkLst>
          <pc:docMk/>
          <pc:sldMk cId="3840558237" sldId="304"/>
        </pc:sldMkLst>
        <pc:spChg chg="del">
          <ac:chgData name="Ишкова Ирина Юрьевна" userId="0de76d42-e43f-4607-94f3-08fc8700b614" providerId="ADAL" clId="{8573085A-06F7-4E19-8395-F5953F773AFA}" dt="2023-12-07T11:18:31.747" v="1502" actId="21"/>
          <ac:spMkLst>
            <pc:docMk/>
            <pc:sldMk cId="3840558237" sldId="304"/>
            <ac:spMk id="2" creationId="{50EB7356-FE0A-C3C7-CE19-D0ED28B8B6B2}"/>
          </ac:spMkLst>
        </pc:spChg>
        <pc:spChg chg="del">
          <ac:chgData name="Ишкова Ирина Юрьевна" userId="0de76d42-e43f-4607-94f3-08fc8700b614" providerId="ADAL" clId="{8573085A-06F7-4E19-8395-F5953F773AFA}" dt="2023-12-07T11:18:26.659" v="1501" actId="21"/>
          <ac:spMkLst>
            <pc:docMk/>
            <pc:sldMk cId="3840558237" sldId="304"/>
            <ac:spMk id="3" creationId="{6BCD2779-0B84-B7B8-C8EF-883390862AC1}"/>
          </ac:spMkLst>
        </pc:spChg>
        <pc:spChg chg="del">
          <ac:chgData name="Ишкова Ирина Юрьевна" userId="0de76d42-e43f-4607-94f3-08fc8700b614" providerId="ADAL" clId="{8573085A-06F7-4E19-8395-F5953F773AFA}" dt="2023-12-07T11:18:36.159" v="1503" actId="21"/>
          <ac:spMkLst>
            <pc:docMk/>
            <pc:sldMk cId="3840558237" sldId="304"/>
            <ac:spMk id="4" creationId="{08A10A9D-4C89-5D5F-062C-ED41F68E2EEE}"/>
          </ac:spMkLst>
        </pc:spChg>
        <pc:spChg chg="del">
          <ac:chgData name="Ишкова Ирина Юрьевна" userId="0de76d42-e43f-4607-94f3-08fc8700b614" providerId="ADAL" clId="{8573085A-06F7-4E19-8395-F5953F773AFA}" dt="2023-12-07T11:18:40.055" v="1504" actId="21"/>
          <ac:spMkLst>
            <pc:docMk/>
            <pc:sldMk cId="3840558237" sldId="304"/>
            <ac:spMk id="5" creationId="{96BAC9B1-F4B8-9957-EF4B-CDD80E8CF3EB}"/>
          </ac:spMkLst>
        </pc:spChg>
        <pc:spChg chg="del">
          <ac:chgData name="Ишкова Ирина Юрьевна" userId="0de76d42-e43f-4607-94f3-08fc8700b614" providerId="ADAL" clId="{8573085A-06F7-4E19-8395-F5953F773AFA}" dt="2023-12-07T11:18:44.463" v="1505" actId="21"/>
          <ac:spMkLst>
            <pc:docMk/>
            <pc:sldMk cId="3840558237" sldId="304"/>
            <ac:spMk id="6" creationId="{1B1FD7B2-CA23-214D-4C24-0DB46FD99FC6}"/>
          </ac:spMkLst>
        </pc:spChg>
        <pc:spChg chg="add mod">
          <ac:chgData name="Ишкова Ирина Юрьевна" userId="0de76d42-e43f-4607-94f3-08fc8700b614" providerId="ADAL" clId="{8573085A-06F7-4E19-8395-F5953F773AFA}" dt="2023-12-07T11:20:01.806" v="1518" actId="255"/>
          <ac:spMkLst>
            <pc:docMk/>
            <pc:sldMk cId="3840558237" sldId="304"/>
            <ac:spMk id="11" creationId="{CA3676C3-A84D-4FDB-65ED-B986426A7337}"/>
          </ac:spMkLst>
        </pc:spChg>
        <pc:spChg chg="add mod">
          <ac:chgData name="Ишкова Ирина Юрьевна" userId="0de76d42-e43f-4607-94f3-08fc8700b614" providerId="ADAL" clId="{8573085A-06F7-4E19-8395-F5953F773AFA}" dt="2023-12-07T11:20:37.236" v="1524" actId="20577"/>
          <ac:spMkLst>
            <pc:docMk/>
            <pc:sldMk cId="3840558237" sldId="304"/>
            <ac:spMk id="13" creationId="{4E49F6BB-F592-2BE7-D9A7-EAAB7BEE34A7}"/>
          </ac:spMkLst>
        </pc:spChg>
        <pc:picChg chg="add mod">
          <ac:chgData name="Ишкова Ирина Юрьевна" userId="0de76d42-e43f-4607-94f3-08fc8700b614" providerId="ADAL" clId="{8573085A-06F7-4E19-8395-F5953F773AFA}" dt="2023-12-07T11:21:33.567" v="1534" actId="1076"/>
          <ac:picMkLst>
            <pc:docMk/>
            <pc:sldMk cId="3840558237" sldId="304"/>
            <ac:picMk id="7" creationId="{E33A659F-2114-D621-D63C-5A52FF0F1E09}"/>
          </ac:picMkLst>
        </pc:picChg>
        <pc:picChg chg="add mod">
          <ac:chgData name="Ишкова Ирина Юрьевна" userId="0de76d42-e43f-4607-94f3-08fc8700b614" providerId="ADAL" clId="{8573085A-06F7-4E19-8395-F5953F773AFA}" dt="2023-12-07T11:19:10.361" v="1511" actId="1076"/>
          <ac:picMkLst>
            <pc:docMk/>
            <pc:sldMk cId="3840558237" sldId="304"/>
            <ac:picMk id="8" creationId="{43500E0F-ACAF-EE64-8FC5-8BA4A12E1337}"/>
          </ac:picMkLst>
        </pc:picChg>
        <pc:picChg chg="add mod">
          <ac:chgData name="Ишкова Ирина Юрьевна" userId="0de76d42-e43f-4607-94f3-08fc8700b614" providerId="ADAL" clId="{8573085A-06F7-4E19-8395-F5953F773AFA}" dt="2023-12-07T11:19:31.760" v="1514" actId="1076"/>
          <ac:picMkLst>
            <pc:docMk/>
            <pc:sldMk cId="3840558237" sldId="304"/>
            <ac:picMk id="9" creationId="{F792E7DA-992F-A562-4754-11BE635533E9}"/>
          </ac:picMkLst>
        </pc:picChg>
        <pc:picChg chg="add mod">
          <ac:chgData name="Ишкова Ирина Юрьевна" userId="0de76d42-e43f-4607-94f3-08fc8700b614" providerId="ADAL" clId="{8573085A-06F7-4E19-8395-F5953F773AFA}" dt="2023-12-07T11:21:02.791" v="1530" actId="1076"/>
          <ac:picMkLst>
            <pc:docMk/>
            <pc:sldMk cId="3840558237" sldId="304"/>
            <ac:picMk id="14" creationId="{30014779-E884-2482-7E83-0772746468B8}"/>
          </ac:picMkLst>
        </pc:picChg>
        <pc:picChg chg="add mod">
          <ac:chgData name="Ишкова Ирина Юрьевна" userId="0de76d42-e43f-4607-94f3-08fc8700b614" providerId="ADAL" clId="{8573085A-06F7-4E19-8395-F5953F773AFA}" dt="2023-12-07T11:21:27.023" v="1533" actId="1076"/>
          <ac:picMkLst>
            <pc:docMk/>
            <pc:sldMk cId="3840558237" sldId="304"/>
            <ac:picMk id="15" creationId="{60B73872-1FE1-9EA6-6FFC-0DB6807CFF52}"/>
          </ac:picMkLst>
        </pc:picChg>
      </pc:sldChg>
      <pc:sldMasterChg chg="delSldLayout">
        <pc:chgData name="Ишкова Ирина Юрьевна" userId="0de76d42-e43f-4607-94f3-08fc8700b614" providerId="ADAL" clId="{8573085A-06F7-4E19-8395-F5953F773AFA}" dt="2023-12-07T11:21:42.906" v="1535" actId="2696"/>
        <pc:sldMasterMkLst>
          <pc:docMk/>
          <pc:sldMasterMk cId="3278171943" sldId="2147483699"/>
        </pc:sldMasterMkLst>
        <pc:sldLayoutChg chg="del">
          <pc:chgData name="Ишкова Ирина Юрьевна" userId="0de76d42-e43f-4607-94f3-08fc8700b614" providerId="ADAL" clId="{8573085A-06F7-4E19-8395-F5953F773AFA}" dt="2023-12-07T11:21:42.906" v="1535" actId="2696"/>
          <pc:sldLayoutMkLst>
            <pc:docMk/>
            <pc:sldMasterMk cId="3278171943" sldId="2147483699"/>
            <pc:sldLayoutMk cId="80583142" sldId="2147483711"/>
          </pc:sldLayoutMkLst>
        </pc:sldLayoutChg>
        <pc:sldLayoutChg chg="del">
          <pc:chgData name="Ишкова Ирина Юрьевна" userId="0de76d42-e43f-4607-94f3-08fc8700b614" providerId="ADAL" clId="{8573085A-06F7-4E19-8395-F5953F773AFA}" dt="2023-11-29T10:31:33.456" v="767" actId="2696"/>
          <pc:sldLayoutMkLst>
            <pc:docMk/>
            <pc:sldMasterMk cId="3278171943" sldId="2147483699"/>
            <pc:sldLayoutMk cId="2387907815" sldId="2147483712"/>
          </pc:sldLayoutMkLst>
        </pc:sldLayoutChg>
        <pc:sldLayoutChg chg="del">
          <pc:chgData name="Ишкова Ирина Юрьевна" userId="0de76d42-e43f-4607-94f3-08fc8700b614" providerId="ADAL" clId="{8573085A-06F7-4E19-8395-F5953F773AFA}" dt="2023-11-29T10:31:37.891" v="768" actId="2696"/>
          <pc:sldLayoutMkLst>
            <pc:docMk/>
            <pc:sldMasterMk cId="3278171943" sldId="2147483699"/>
            <pc:sldLayoutMk cId="941874553" sldId="2147483713"/>
          </pc:sldLayoutMkLst>
        </pc:sldLayoutChg>
        <pc:sldLayoutChg chg="del">
          <pc:chgData name="Ишкова Ирина Юрьевна" userId="0de76d42-e43f-4607-94f3-08fc8700b614" providerId="ADAL" clId="{8573085A-06F7-4E19-8395-F5953F773AFA}" dt="2023-11-29T10:31:43.153" v="769" actId="2696"/>
          <pc:sldLayoutMkLst>
            <pc:docMk/>
            <pc:sldMasterMk cId="3278171943" sldId="2147483699"/>
            <pc:sldLayoutMk cId="1685581746" sldId="2147483714"/>
          </pc:sldLayoutMkLst>
        </pc:sldLayoutChg>
        <pc:sldLayoutChg chg="del">
          <pc:chgData name="Ишкова Ирина Юрьевна" userId="0de76d42-e43f-4607-94f3-08fc8700b614" providerId="ADAL" clId="{8573085A-06F7-4E19-8395-F5953F773AFA}" dt="2023-11-29T10:31:46.576" v="770" actId="2696"/>
          <pc:sldLayoutMkLst>
            <pc:docMk/>
            <pc:sldMasterMk cId="3278171943" sldId="2147483699"/>
            <pc:sldLayoutMk cId="339832239" sldId="2147483715"/>
          </pc:sldLayoutMkLst>
        </pc:sldLayoutChg>
        <pc:sldLayoutChg chg="del">
          <pc:chgData name="Ишкова Ирина Юрьевна" userId="0de76d42-e43f-4607-94f3-08fc8700b614" providerId="ADAL" clId="{8573085A-06F7-4E19-8395-F5953F773AFA}" dt="2023-11-29T10:31:49.936" v="771" actId="2696"/>
          <pc:sldLayoutMkLst>
            <pc:docMk/>
            <pc:sldMasterMk cId="3278171943" sldId="2147483699"/>
            <pc:sldLayoutMk cId="2058281938" sldId="2147483716"/>
          </pc:sldLayoutMkLst>
        </pc:sldLayoutChg>
        <pc:sldLayoutChg chg="del">
          <pc:chgData name="Ишкова Ирина Юрьевна" userId="0de76d42-e43f-4607-94f3-08fc8700b614" providerId="ADAL" clId="{8573085A-06F7-4E19-8395-F5953F773AFA}" dt="2023-11-29T10:31:56.509" v="772" actId="2696"/>
          <pc:sldLayoutMkLst>
            <pc:docMk/>
            <pc:sldMasterMk cId="3278171943" sldId="2147483699"/>
            <pc:sldLayoutMk cId="1143960922" sldId="2147483717"/>
          </pc:sldLayoutMkLst>
        </pc:sldLayoutChg>
        <pc:sldLayoutChg chg="del">
          <pc:chgData name="Ишкова Ирина Юрьевна" userId="0de76d42-e43f-4607-94f3-08fc8700b614" providerId="ADAL" clId="{8573085A-06F7-4E19-8395-F5953F773AFA}" dt="2023-11-29T10:31:59.710" v="773" actId="2696"/>
          <pc:sldLayoutMkLst>
            <pc:docMk/>
            <pc:sldMasterMk cId="3278171943" sldId="2147483699"/>
            <pc:sldLayoutMk cId="3485996768" sldId="2147483718"/>
          </pc:sldLayoutMkLst>
        </pc:sldLayoutChg>
        <pc:sldLayoutChg chg="del">
          <pc:chgData name="Ишкова Ирина Юрьевна" userId="0de76d42-e43f-4607-94f3-08fc8700b614" providerId="ADAL" clId="{8573085A-06F7-4E19-8395-F5953F773AFA}" dt="2023-11-29T10:32:02.787" v="774" actId="2696"/>
          <pc:sldLayoutMkLst>
            <pc:docMk/>
            <pc:sldMasterMk cId="3278171943" sldId="2147483699"/>
            <pc:sldLayoutMk cId="1651096880" sldId="2147483719"/>
          </pc:sldLayoutMkLst>
        </pc:sldLayoutChg>
        <pc:sldLayoutChg chg="del">
          <pc:chgData name="Ишкова Ирина Юрьевна" userId="0de76d42-e43f-4607-94f3-08fc8700b614" providerId="ADAL" clId="{8573085A-06F7-4E19-8395-F5953F773AFA}" dt="2023-11-29T10:32:05.760" v="775" actId="2696"/>
          <pc:sldLayoutMkLst>
            <pc:docMk/>
            <pc:sldMasterMk cId="3278171943" sldId="2147483699"/>
            <pc:sldLayoutMk cId="433114291" sldId="2147483720"/>
          </pc:sldLayoutMkLst>
        </pc:sldLayoutChg>
        <pc:sldLayoutChg chg="del">
          <pc:chgData name="Ишкова Ирина Юрьевна" userId="0de76d42-e43f-4607-94f3-08fc8700b614" providerId="ADAL" clId="{8573085A-06F7-4E19-8395-F5953F773AFA}" dt="2023-11-29T10:32:08.175" v="776" actId="2696"/>
          <pc:sldLayoutMkLst>
            <pc:docMk/>
            <pc:sldMasterMk cId="3278171943" sldId="2147483699"/>
            <pc:sldLayoutMk cId="72356413" sldId="2147483721"/>
          </pc:sldLayoutMkLst>
        </pc:sldLayoutChg>
        <pc:sldLayoutChg chg="del">
          <pc:chgData name="Ишкова Ирина Юрьевна" userId="0de76d42-e43f-4607-94f3-08fc8700b614" providerId="ADAL" clId="{8573085A-06F7-4E19-8395-F5953F773AFA}" dt="2023-11-29T10:32:11.506" v="777" actId="2696"/>
          <pc:sldLayoutMkLst>
            <pc:docMk/>
            <pc:sldMasterMk cId="3278171943" sldId="2147483699"/>
            <pc:sldLayoutMk cId="2128733517" sldId="2147483722"/>
          </pc:sldLayoutMkLst>
        </pc:sldLayoutChg>
        <pc:sldLayoutChg chg="del">
          <pc:chgData name="Ишкова Ирина Юрьевна" userId="0de76d42-e43f-4607-94f3-08fc8700b614" providerId="ADAL" clId="{8573085A-06F7-4E19-8395-F5953F773AFA}" dt="2023-11-29T10:32:14.142" v="778" actId="2696"/>
          <pc:sldLayoutMkLst>
            <pc:docMk/>
            <pc:sldMasterMk cId="3278171943" sldId="2147483699"/>
            <pc:sldLayoutMk cId="1507523018" sldId="2147483723"/>
          </pc:sldLayoutMkLst>
        </pc:sldLayoutChg>
        <pc:sldLayoutChg chg="del">
          <pc:chgData name="Ишкова Ирина Юрьевна" userId="0de76d42-e43f-4607-94f3-08fc8700b614" providerId="ADAL" clId="{8573085A-06F7-4E19-8395-F5953F773AFA}" dt="2023-11-29T10:32:16.609" v="779" actId="2696"/>
          <pc:sldLayoutMkLst>
            <pc:docMk/>
            <pc:sldMasterMk cId="3278171943" sldId="2147483699"/>
            <pc:sldLayoutMk cId="2176121771" sldId="2147483724"/>
          </pc:sldLayoutMkLst>
        </pc:sldLayoutChg>
        <pc:sldLayoutChg chg="del">
          <pc:chgData name="Ишкова Ирина Юрьевна" userId="0de76d42-e43f-4607-94f3-08fc8700b614" providerId="ADAL" clId="{8573085A-06F7-4E19-8395-F5953F773AFA}" dt="2023-11-29T10:32:22.117" v="781" actId="2696"/>
          <pc:sldLayoutMkLst>
            <pc:docMk/>
            <pc:sldMasterMk cId="3278171943" sldId="2147483699"/>
            <pc:sldLayoutMk cId="4198313245" sldId="2147483725"/>
          </pc:sldLayoutMkLst>
        </pc:sldLayoutChg>
        <pc:sldLayoutChg chg="del">
          <pc:chgData name="Ишкова Ирина Юрьевна" userId="0de76d42-e43f-4607-94f3-08fc8700b614" providerId="ADAL" clId="{8573085A-06F7-4E19-8395-F5953F773AFA}" dt="2023-11-29T10:32:24.948" v="782" actId="2696"/>
          <pc:sldLayoutMkLst>
            <pc:docMk/>
            <pc:sldMasterMk cId="3278171943" sldId="2147483699"/>
            <pc:sldLayoutMk cId="3156294205" sldId="2147483726"/>
          </pc:sldLayoutMkLst>
        </pc:sldLayoutChg>
        <pc:sldLayoutChg chg="del">
          <pc:chgData name="Ишкова Ирина Юрьевна" userId="0de76d42-e43f-4607-94f3-08fc8700b614" providerId="ADAL" clId="{8573085A-06F7-4E19-8395-F5953F773AFA}" dt="2023-11-29T10:32:27.427" v="783" actId="2696"/>
          <pc:sldLayoutMkLst>
            <pc:docMk/>
            <pc:sldMasterMk cId="3278171943" sldId="2147483699"/>
            <pc:sldLayoutMk cId="1211554510" sldId="2147483727"/>
          </pc:sldLayoutMkLst>
        </pc:sldLayoutChg>
        <pc:sldLayoutChg chg="del">
          <pc:chgData name="Ишкова Ирина Юрьевна" userId="0de76d42-e43f-4607-94f3-08fc8700b614" providerId="ADAL" clId="{8573085A-06F7-4E19-8395-F5953F773AFA}" dt="2023-11-29T10:32:30.054" v="784" actId="2696"/>
          <pc:sldLayoutMkLst>
            <pc:docMk/>
            <pc:sldMasterMk cId="3278171943" sldId="2147483699"/>
            <pc:sldLayoutMk cId="4127201130" sldId="2147483728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CAE72A9-67A2-4FB1-BBF6-740F2C2EAA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27B748C-466C-45D8-970C-D4FB4FE80C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635757D4-AF64-4581-853D-A2D7DFF1202C}" type="datetime1">
              <a:rPr lang="ru-RU" smtClean="0"/>
              <a:t>03.09.2024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AA8C23F-271A-4B7C-87EC-108046165C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3E7ABF6-4152-4126-AC20-23B44A3111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BBEB6193-5AA7-489B-8575-00593FC261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54054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2:30:42.3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705 1011 24575,'1'-1'0,"-1"-1"0,1 0 0,0 0 0,0 1 0,0-1 0,1 1 0,-1-1 0,0 1 0,1 0 0,-1-1 0,1 1 0,-1 0 0,1 0 0,-1 0 0,1 0 0,0 0 0,0 0 0,-1 1 0,1-1 0,2 0 0,39-14 0,-30 12 0,17-6 0,0 1 0,1 2 0,0 1 0,52-2 0,107 6 0,225 5 0,-237 8 0,82 1 0,3 1 0,18-1 0,-178-19 0,-1-4 0,116-28 0,-108 17 0,161-10 0,-258 30 0,1 0 0,-1-1 0,0 0 0,0-1 0,-1-1 0,1 0 0,-1 0 0,0-2 0,19-10 0,-5 0 0,-2-2 0,0-1 0,22-22 0,-24 21 0,-16 16 0,-1-1 0,1 1 0,-1-1 0,0 0 0,-1-1 0,1 1 0,-1-1 0,0 0 0,-1 0 0,1 0 0,3-10 0,0-4 0,-1 0 0,-1 0 0,0-1 0,-2 0 0,0 0 0,-1 0 0,-2 0 0,-1-23 0,0 38 0,-1-1 0,0 1 0,0 0 0,0 1 0,-1-1 0,1 0 0,-2 1 0,1-1 0,0 1 0,-8-8 0,-49-49 0,43 45 0,3 6 0,0 0 0,-1 1 0,-1 0 0,0 2 0,0-1 0,0 2 0,-1 0 0,-21-5 0,-32-14 0,52 20 0,-1 0 0,-1 1 0,1 1 0,0 1 0,-39-1 0,40 4 0,1-2 0,-1 0 0,0 0 0,0-2 0,1 0 0,-1-1 0,-26-12 0,17 3 0,-1 0 0,0 2 0,-1 2 0,0 0 0,0 2 0,-1 1 0,0 1 0,-1 2 0,-56-1 0,-614 6 0,671-3 0,-57-9 0,56 5 0,-54-2 0,-772 9 0,838 1 0,-1-1 0,-33 9 0,32-5 0,0-1 0,-24 0 0,-116-5 0,-67 3 0,206 1 0,0 2 0,0 1 0,0 1 0,1 1 0,0 0 0,0 2 0,1 0 0,0 1 0,1 2 0,-19 14 0,30-20 0,1 1 0,-1 0 0,2 0 0,-1 0 0,-9 16 0,-15 19 0,25-35 0,-1 0 0,2 1 0,-1-1 0,1 2 0,0-1 0,1 0 0,0 1 0,1 0 0,0 0 0,0 0 0,-2 16 0,2 8 0,2 0 0,2 41 0,1-14 0,0-45 0,1-1 0,1 1 0,0 0 0,0-1 0,2 0 0,0 0 0,1 0 0,0-1 0,1 0 0,16 20 0,-12-21 0,1 0 0,0 0 0,1-2 0,1 1 0,-1-2 0,2 0 0,26 12 0,56 15 0,-52-21 0,-30-11 0,1-2 0,0 1 0,-1-2 0,1 0 0,33-2 0,-29 0 0,0 1 0,40 6 0,-57-5 0,1-1 0,-1 1 0,0 0 0,0 0 0,1 0 0,-1 1 0,-1-1 0,1 1 0,0 0 0,-1 0 0,1 0 0,-1 1 0,0-1 0,0 1 0,0 0 0,-1-1 0,1 1 0,-1 1 0,0-1 0,0 0 0,-1 0 0,1 1 0,-1-1 0,0 1 0,0-1 0,0 6 0,3 16 0,-2 0 0,-1 0 0,-3 41 0,0-26 0,3-1-118,0-21 180,-1 1 1,-1-1-1,-4 29 0,4-43-133,0-1 0,0 1-1,0-1 1,-1 0 0,1 0 0,-1 0-1,0 0 1,-1 0 0,1 0 0,0 0-1,-1 0 1,0-1 0,0 0 0,0 1-1,0-1 1,-1 0 0,1-1 0,-1 1-1,0-1 1,-5 4 0,-7 0-6755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2:30:50.1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209 985 24575,'-1'-1'0,"0"0"0,0 1 0,-1-1 0,1 0 0,0 1 0,0-1 0,0 0 0,0 0 0,-1 0 0,2 0 0,-1 0 0,0 0 0,0 0 0,0-1 0,0 1 0,1 0 0,-1 0 0,0-1 0,1 1 0,-1 0 0,0-3 0,-11-37 0,9 32 0,-30-109 0,-23-154 0,35 82 0,-28-56 0,38 186-1365,9 36-5461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2:30:51.8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2:30:55.8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2:30:56.8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2:30:57.1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4T12:30:57.5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8776EC39-A7B3-4B5B-9EA8-B6D5E0DE4501}" type="datetime1">
              <a:rPr lang="ru-RU" smtClean="0"/>
              <a:t>03.09.2024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10895658-EA1F-4910-80AB-4DA76E16747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47731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0895658-EA1F-4910-80AB-4DA76E167475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0796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0895658-EA1F-4910-80AB-4DA76E167475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7156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BABA5-3A77-D72C-A5F8-4C3427079B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A988803-3BEB-541D-AF23-DAE45506E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A30118-7C72-DDB2-84A7-959D274F0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8D2E0A-9E71-751B-225E-88B1F6DF6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0B5A2E-8182-392F-B795-B9CA689F8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E2D60CF-3C19-C708-E7BC-3566855803D7}"/>
              </a:ext>
            </a:extLst>
          </p:cNvPr>
          <p:cNvSpPr/>
          <p:nvPr userDrawn="1"/>
        </p:nvSpPr>
        <p:spPr>
          <a:xfrm>
            <a:off x="2021206" y="4828032"/>
            <a:ext cx="2029968" cy="20299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8" name="Прямоугольник 9">
            <a:extLst>
              <a:ext uri="{FF2B5EF4-FFF2-40B4-BE49-F238E27FC236}">
                <a16:creationId xmlns:a16="http://schemas.microsoft.com/office/drawing/2014/main" id="{3393869D-2C6E-5E51-09F9-79EB5EC5BE49}"/>
              </a:ext>
            </a:extLst>
          </p:cNvPr>
          <p:cNvSpPr/>
          <p:nvPr userDrawn="1"/>
        </p:nvSpPr>
        <p:spPr>
          <a:xfrm>
            <a:off x="0" y="0"/>
            <a:ext cx="2029968" cy="202996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3841EFC-B7A9-50D6-00E9-A577C00BFF75}"/>
              </a:ext>
            </a:extLst>
          </p:cNvPr>
          <p:cNvSpPr/>
          <p:nvPr userDrawn="1"/>
        </p:nvSpPr>
        <p:spPr>
          <a:xfrm>
            <a:off x="2457970" y="1686431"/>
            <a:ext cx="1828800" cy="182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336C3DF-7FE0-14DB-940A-B36FDA46212B}"/>
              </a:ext>
            </a:extLst>
          </p:cNvPr>
          <p:cNvSpPr/>
          <p:nvPr userDrawn="1"/>
        </p:nvSpPr>
        <p:spPr>
          <a:xfrm>
            <a:off x="0" y="6108192"/>
            <a:ext cx="2029968" cy="7498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11" name="Прямоугольник 9">
            <a:extLst>
              <a:ext uri="{FF2B5EF4-FFF2-40B4-BE49-F238E27FC236}">
                <a16:creationId xmlns:a16="http://schemas.microsoft.com/office/drawing/2014/main" id="{FBD40CC1-8317-EBA7-97CB-E8DCC8D430A0}"/>
              </a:ext>
            </a:extLst>
          </p:cNvPr>
          <p:cNvSpPr/>
          <p:nvPr userDrawn="1"/>
        </p:nvSpPr>
        <p:spPr>
          <a:xfrm>
            <a:off x="4054172" y="4069080"/>
            <a:ext cx="2788920" cy="2788920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EDFA818-EC0D-2E8D-EC64-E414016951B2}"/>
              </a:ext>
            </a:extLst>
          </p:cNvPr>
          <p:cNvGrpSpPr/>
          <p:nvPr userDrawn="1"/>
        </p:nvGrpSpPr>
        <p:grpSpPr>
          <a:xfrm>
            <a:off x="23853" y="2101527"/>
            <a:ext cx="1920240" cy="1920240"/>
            <a:chOff x="5361924" y="7472790"/>
            <a:chExt cx="1828800" cy="1828800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03B07B09-BB2D-E518-2AEC-1CCD09E78095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15" name="Группа 14">
                <a:extLst>
                  <a:ext uri="{FF2B5EF4-FFF2-40B4-BE49-F238E27FC236}">
                    <a16:creationId xmlns:a16="http://schemas.microsoft.com/office/drawing/2014/main" id="{E79AF955-2275-7E44-64A3-FAF4467E7943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21" name="Группа 20">
                  <a:extLst>
                    <a:ext uri="{FF2B5EF4-FFF2-40B4-BE49-F238E27FC236}">
                      <a16:creationId xmlns:a16="http://schemas.microsoft.com/office/drawing/2014/main" id="{4B764532-724B-FDAB-A18A-381D6C4C556B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23" name="Группа 22">
                    <a:extLst>
                      <a:ext uri="{FF2B5EF4-FFF2-40B4-BE49-F238E27FC236}">
                        <a16:creationId xmlns:a16="http://schemas.microsoft.com/office/drawing/2014/main" id="{DE9D7EAE-2F4B-D58B-325A-6BBC9ABB5EC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25" name="Группа 24">
                      <a:extLst>
                        <a:ext uri="{FF2B5EF4-FFF2-40B4-BE49-F238E27FC236}">
                          <a16:creationId xmlns:a16="http://schemas.microsoft.com/office/drawing/2014/main" id="{F069E868-0CA2-BA35-751F-A212846ADDA6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27" name="Группа 26">
                        <a:extLst>
                          <a:ext uri="{FF2B5EF4-FFF2-40B4-BE49-F238E27FC236}">
                            <a16:creationId xmlns:a16="http://schemas.microsoft.com/office/drawing/2014/main" id="{531F594F-FB5B-4C4B-65AD-7F7ACC8A315E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29" name="Группа 28">
                          <a:extLst>
                            <a:ext uri="{FF2B5EF4-FFF2-40B4-BE49-F238E27FC236}">
                              <a16:creationId xmlns:a16="http://schemas.microsoft.com/office/drawing/2014/main" id="{0A6229FC-AB77-20D4-9057-ADC33A691AEC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31" name="Овал 30">
                            <a:extLst>
                              <a:ext uri="{FF2B5EF4-FFF2-40B4-BE49-F238E27FC236}">
                                <a16:creationId xmlns:a16="http://schemas.microsoft.com/office/drawing/2014/main" id="{B9C417FD-626A-9B11-2471-15F2BE98EEF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ru-RU"/>
                            </a:defPPr>
                          </a:lstStyle>
                          <a:p>
                            <a:pPr algn="ctr" rtl="0"/>
                            <a:r>
                              <a:rPr lang="ru-RU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32" name="Овал 31">
                            <a:extLst>
                              <a:ext uri="{FF2B5EF4-FFF2-40B4-BE49-F238E27FC236}">
                                <a16:creationId xmlns:a16="http://schemas.microsoft.com/office/drawing/2014/main" id="{F6B597C7-BE68-5E9A-B4D1-CA244395EFA9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ru-RU"/>
                            </a:defPPr>
                          </a:lstStyle>
                          <a:p>
                            <a:pPr algn="ctr" rtl="0"/>
                            <a:r>
                              <a:rPr lang="ru-RU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30" name="Овал 29">
                          <a:extLst>
                            <a:ext uri="{FF2B5EF4-FFF2-40B4-BE49-F238E27FC236}">
                              <a16:creationId xmlns:a16="http://schemas.microsoft.com/office/drawing/2014/main" id="{50C47908-7531-F9AE-2005-F597861E1873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ru-RU"/>
                          </a:defPPr>
                        </a:lstStyle>
                        <a:p>
                          <a:pPr algn="ctr" rtl="0"/>
                          <a:r>
                            <a:rPr lang="ru-RU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28" name="Овал 27">
                        <a:extLst>
                          <a:ext uri="{FF2B5EF4-FFF2-40B4-BE49-F238E27FC236}">
                            <a16:creationId xmlns:a16="http://schemas.microsoft.com/office/drawing/2014/main" id="{ED3BBF63-A573-E899-9DDA-2EAF6BDB22D6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ru-RU"/>
                        </a:defPPr>
                      </a:lstStyle>
                      <a:p>
                        <a:pPr algn="ctr" rtl="0"/>
                        <a:r>
                          <a:rPr lang="ru-RU"/>
                          <a:t> </a:t>
                        </a:r>
                      </a:p>
                    </p:txBody>
                  </p:sp>
                </p:grpSp>
                <p:sp>
                  <p:nvSpPr>
                    <p:cNvPr id="26" name="Овал 25">
                      <a:extLst>
                        <a:ext uri="{FF2B5EF4-FFF2-40B4-BE49-F238E27FC236}">
                          <a16:creationId xmlns:a16="http://schemas.microsoft.com/office/drawing/2014/main" id="{1719B8FC-69CD-2968-7450-45D87E597A9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ru-RU"/>
                      </a:defPPr>
                    </a:lstStyle>
                    <a:p>
                      <a:pPr algn="ctr" rtl="0"/>
                      <a:r>
                        <a:rPr lang="ru-RU"/>
                        <a:t> </a:t>
                      </a:r>
                    </a:p>
                  </p:txBody>
                </p:sp>
              </p:grpSp>
              <p:sp>
                <p:nvSpPr>
                  <p:cNvPr id="24" name="Овал 23">
                    <a:extLst>
                      <a:ext uri="{FF2B5EF4-FFF2-40B4-BE49-F238E27FC236}">
                        <a16:creationId xmlns:a16="http://schemas.microsoft.com/office/drawing/2014/main" id="{7CB11912-8F16-7895-238A-BD8D9ED7E1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algn="ctr" rtl="0"/>
                    <a:r>
                      <a:rPr lang="ru-RU"/>
                      <a:t> </a:t>
                    </a:r>
                  </a:p>
                </p:txBody>
              </p:sp>
            </p:grpSp>
            <p:sp>
              <p:nvSpPr>
                <p:cNvPr id="22" name="Овал 21">
                  <a:extLst>
                    <a:ext uri="{FF2B5EF4-FFF2-40B4-BE49-F238E27FC236}">
                      <a16:creationId xmlns:a16="http://schemas.microsoft.com/office/drawing/2014/main" id="{B5F00543-16E3-592A-1678-EDC9572699E9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</a:lstStyle>
                <a:p>
                  <a:pPr algn="ctr" rtl="0"/>
                  <a:r>
                    <a:rPr lang="ru-RU"/>
                    <a:t> </a:t>
                  </a:r>
                </a:p>
              </p:txBody>
            </p:sp>
          </p:grpSp>
          <p:sp>
            <p:nvSpPr>
              <p:cNvPr id="16" name="Овал 15">
                <a:extLst>
                  <a:ext uri="{FF2B5EF4-FFF2-40B4-BE49-F238E27FC236}">
                    <a16:creationId xmlns:a16="http://schemas.microsoft.com/office/drawing/2014/main" id="{A528448E-5C8A-0333-2839-487B1721805C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ru-RU"/>
                </a:defPPr>
              </a:lstStyle>
              <a:p>
                <a:pPr algn="ctr" rtl="0"/>
                <a:r>
                  <a:rPr lang="ru-RU"/>
                  <a:t> </a:t>
                </a:r>
              </a:p>
            </p:txBody>
          </p:sp>
          <p:sp>
            <p:nvSpPr>
              <p:cNvPr id="17" name="Овал 16">
                <a:extLst>
                  <a:ext uri="{FF2B5EF4-FFF2-40B4-BE49-F238E27FC236}">
                    <a16:creationId xmlns:a16="http://schemas.microsoft.com/office/drawing/2014/main" id="{6C0E6E09-8C4E-A83C-3BE0-1D844BCD88DC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ru-RU"/>
                </a:defPPr>
              </a:lstStyle>
              <a:p>
                <a:pPr algn="ctr" rtl="0"/>
                <a:r>
                  <a:rPr lang="ru-RU"/>
                  <a:t> </a:t>
                </a:r>
              </a:p>
            </p:txBody>
          </p:sp>
          <p:sp>
            <p:nvSpPr>
              <p:cNvPr id="18" name="Овал 17">
                <a:extLst>
                  <a:ext uri="{FF2B5EF4-FFF2-40B4-BE49-F238E27FC236}">
                    <a16:creationId xmlns:a16="http://schemas.microsoft.com/office/drawing/2014/main" id="{48592C1F-9442-3BA0-6526-E95863351506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ru-RU"/>
                </a:defPPr>
              </a:lstStyle>
              <a:p>
                <a:pPr algn="ctr" rtl="0"/>
                <a:r>
                  <a:rPr lang="ru-RU"/>
                  <a:t> </a:t>
                </a:r>
              </a:p>
            </p:txBody>
          </p:sp>
          <p:sp>
            <p:nvSpPr>
              <p:cNvPr id="19" name="Овал 18">
                <a:extLst>
                  <a:ext uri="{FF2B5EF4-FFF2-40B4-BE49-F238E27FC236}">
                    <a16:creationId xmlns:a16="http://schemas.microsoft.com/office/drawing/2014/main" id="{3ACDDFB3-D9BB-E9E2-9811-4061A75F29D5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ru-RU"/>
                </a:defPPr>
              </a:lstStyle>
              <a:p>
                <a:pPr algn="ctr" rtl="0"/>
                <a:r>
                  <a:rPr lang="ru-RU"/>
                  <a:t> </a:t>
                </a:r>
              </a:p>
            </p:txBody>
          </p:sp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0A433C82-F6B4-79E0-2263-D7704FF7730E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ru-RU"/>
                </a:defPPr>
              </a:lstStyle>
              <a:p>
                <a:pPr algn="ctr" rtl="0"/>
                <a:r>
                  <a:rPr lang="ru-RU"/>
                  <a:t> </a:t>
                </a:r>
              </a:p>
            </p:txBody>
          </p:sp>
        </p:grp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4E613B42-38CC-1048-C207-966BDCA2FA08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r>
                <a:rPr lang="ru-RU"/>
                <a:t> </a:t>
              </a:r>
            </a:p>
          </p:txBody>
        </p:sp>
      </p:grpSp>
      <p:sp>
        <p:nvSpPr>
          <p:cNvPr id="33" name="Полилиния: фигура 32">
            <a:extLst>
              <a:ext uri="{FF2B5EF4-FFF2-40B4-BE49-F238E27FC236}">
                <a16:creationId xmlns:a16="http://schemas.microsoft.com/office/drawing/2014/main" id="{51A8DF53-D3EF-5CA4-7D9B-551A897F390D}"/>
              </a:ext>
            </a:extLst>
          </p:cNvPr>
          <p:cNvSpPr/>
          <p:nvPr userDrawn="1"/>
        </p:nvSpPr>
        <p:spPr>
          <a:xfrm rot="10800000">
            <a:off x="1013527" y="2043171"/>
            <a:ext cx="1014984" cy="2029968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34" name="Прямоугольник 9">
            <a:extLst>
              <a:ext uri="{FF2B5EF4-FFF2-40B4-BE49-F238E27FC236}">
                <a16:creationId xmlns:a16="http://schemas.microsoft.com/office/drawing/2014/main" id="{EDE63A0E-7A19-3903-2278-C81FFB7B85B2}"/>
              </a:ext>
            </a:extLst>
          </p:cNvPr>
          <p:cNvSpPr/>
          <p:nvPr userDrawn="1"/>
        </p:nvSpPr>
        <p:spPr>
          <a:xfrm rot="5400000">
            <a:off x="2028432" y="4821048"/>
            <a:ext cx="2029968" cy="202996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6C783A12-92DC-8E5F-D929-15289E186BE7}"/>
              </a:ext>
            </a:extLst>
          </p:cNvPr>
          <p:cNvSpPr/>
          <p:nvPr userDrawn="1"/>
        </p:nvSpPr>
        <p:spPr>
          <a:xfrm>
            <a:off x="861942" y="888111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F40397EF-FD5A-8A28-7251-CE9B4A1ADD83}"/>
              </a:ext>
            </a:extLst>
          </p:cNvPr>
          <p:cNvSpPr/>
          <p:nvPr userDrawn="1"/>
        </p:nvSpPr>
        <p:spPr>
          <a:xfrm>
            <a:off x="0" y="4082178"/>
            <a:ext cx="2029968" cy="20299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pic>
        <p:nvPicPr>
          <p:cNvPr id="37" name="Графический объект 296">
            <a:extLst>
              <a:ext uri="{FF2B5EF4-FFF2-40B4-BE49-F238E27FC236}">
                <a16:creationId xmlns:a16="http://schemas.microsoft.com/office/drawing/2014/main" id="{62D2FE23-2FF9-3A9E-C334-F5854B35F8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2029016" y="2051944"/>
            <a:ext cx="2029968" cy="2029968"/>
          </a:xfrm>
          <a:prstGeom prst="rect">
            <a:avLst/>
          </a:prstGeom>
        </p:spPr>
      </p:pic>
      <p:pic>
        <p:nvPicPr>
          <p:cNvPr id="38" name="Графический объект 298">
            <a:extLst>
              <a:ext uri="{FF2B5EF4-FFF2-40B4-BE49-F238E27FC236}">
                <a16:creationId xmlns:a16="http://schemas.microsoft.com/office/drawing/2014/main" id="{6816FBA4-36C5-E137-D541-4CA48BCD88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078224"/>
            <a:ext cx="2029968" cy="2029968"/>
          </a:xfrm>
          <a:prstGeom prst="rect">
            <a:avLst/>
          </a:prstGeom>
        </p:spPr>
      </p:pic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A53774EC-E0C7-7B55-EB04-98B53BB08577}"/>
              </a:ext>
            </a:extLst>
          </p:cNvPr>
          <p:cNvCxnSpPr>
            <a:cxnSpLocks/>
          </p:cNvCxnSpPr>
          <p:nvPr userDrawn="1"/>
        </p:nvCxnSpPr>
        <p:spPr>
          <a:xfrm>
            <a:off x="974376" y="989441"/>
            <a:ext cx="5867327" cy="586720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031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304580-C574-0EB9-C4EB-D2F78457F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B2D4961-D896-3B88-F3CB-0EE858278B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136305-6969-122A-4B50-EF90C11B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31C554-FC87-6418-1DA0-02AB5A3C1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B4D2D4-8831-2249-C4EF-4CFAB2A7C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6870563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166CBE1-FAA4-6E99-4365-1FF9F8BD4B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149C0C-543C-4B74-5DAD-99DE461385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474D64-3921-DBD5-58A0-4DFE21505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B19098-7B81-C93E-266A-6D8AE3403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584493-701D-8D03-0070-2AB76C774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0078461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50374F-E902-90E7-0176-3DDED2BB0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46D8B0-70CC-94EC-BD37-0DA8F3AE3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56FA26-289E-F05A-073C-D710C57A2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/>
              <a:t>20ГГ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184815-62AB-62E4-FA99-916903B9D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E26264-D1DD-FFE3-F42A-27B4BE84F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23">
            <a:extLst>
              <a:ext uri="{FF2B5EF4-FFF2-40B4-BE49-F238E27FC236}">
                <a16:creationId xmlns:a16="http://schemas.microsoft.com/office/drawing/2014/main" id="{7AAD3A30-E8FD-FFD8-4F0E-394B96A31044}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9497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736C3F-F719-4615-1EB9-9D0C315A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A13AD4-16EF-A8BF-C684-7C34B4F6D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A2D563-9D9F-BCA2-2A66-2B040EBA0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B08887-AB16-D39C-E116-60CC1C51F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F426D1-7D3C-1CA1-3AC0-98525F04D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1699970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98CC4B-E74A-D761-C7CA-46A5B24BA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9D2D8B-12FD-FB1E-3FEF-4A1DEC3566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D5AB9B2-8B8D-4326-6EEE-49FEF46D9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216E12-DC18-CE89-921E-736C0FE77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B8B557-EF28-1A5E-2E62-E9672568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C35B24-6499-7439-5D39-E859258E5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6207257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DC59D-4A6D-0488-9DD5-F421E2676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22DCCF-F92B-1CA7-2CC7-79FCCEC43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F58742-E3A0-2D85-189A-94CFD4CE45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01C6E3-89B0-B0E8-D1F3-A7CA33554F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C288DC9-B568-E15B-2520-1164872648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99CA329-AC69-CAA2-7C8F-5A480CC6C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CE8F83B-D483-AB32-9FF0-EB0A410B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77BC99B-C874-4CB0-575A-6EB93558A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750367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B2622-A72E-8208-F32D-2CBE47F97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98D3C84-46D7-305D-95DA-C84B97234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E6E1370-4409-E939-072D-CE0C5EE14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54D9D16-F124-6CD1-7C8E-BA66E8B1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793905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1DF67A6-F79D-7EE7-CE54-00FECD69F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/>
              <a:t>20ГГ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7492B0-5E63-835E-74A5-29CF883D6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C3DCDC9-A9E5-6AD5-F929-7D65CA1A4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1168033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B2CBB6-C009-CDEC-B108-FF220732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0F1DFB-11EF-8E31-A35E-3A1CF5B2E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6DE3C9-6D92-2AC1-FA5F-4FB3B6154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3497F6-7E7D-15CD-2A2B-A6D44C8D0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00ACEE-48FD-8CAA-E761-A6B7D4607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E7FA0D-1D37-5CD3-E843-4CB943D51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6275398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86E6A-3E42-B209-0925-2577BF8B9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78693FD-22A2-2908-AF9C-5380F9C2B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59FC60-4D74-2E1D-08D2-922C0F44F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D1DF76-0108-3005-223F-D21253D99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FC0FB3-5B1E-2FBA-3DFC-57CEE3467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A56A9F-A95B-9D01-6E04-0943A30E9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3069647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F31F3-A360-F4A7-3C91-11EA0E129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760715-1472-5DE3-E30C-20E59650B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38E3B8-1C56-14BC-2ACD-1FF48FC46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751CB9-E2D9-B3F0-F3A2-29F4E5CD2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773F98-088D-7423-6632-FECCEB6C9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8171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76" userDrawn="1">
          <p15:clr>
            <a:srgbClr val="5ACBF0"/>
          </p15:clr>
        </p15:guide>
        <p15:guide id="2" pos="1920" userDrawn="1">
          <p15:clr>
            <a:srgbClr val="F26B43"/>
          </p15:clr>
        </p15:guide>
        <p15:guide id="3" pos="576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pos="1272" userDrawn="1">
          <p15:clr>
            <a:srgbClr val="9FCC3B"/>
          </p15:clr>
        </p15:guide>
        <p15:guide id="6" pos="2544" userDrawn="1">
          <p15:clr>
            <a:srgbClr val="9FCC3B"/>
          </p15:clr>
        </p15:guide>
        <p15:guide id="7" pos="5112" userDrawn="1">
          <p15:clr>
            <a:srgbClr val="9FCC3B"/>
          </p15:clr>
        </p15:guide>
        <p15:guide id="8" pos="6408" userDrawn="1">
          <p15:clr>
            <a:srgbClr val="9FCC3B"/>
          </p15:clr>
        </p15:guide>
        <p15:guide id="9" pos="3940" userDrawn="1">
          <p15:clr>
            <a:srgbClr val="F26B43"/>
          </p15:clr>
        </p15:guide>
        <p15:guide id="10" pos="7104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hyperlink" Target="https://rusneb.ru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hyperlink" Target="https://cyberleninka.ru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ub.sfedu.ru/" TargetMode="Externa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customXml" Target="../ink/ink7.xml"/><Relationship Id="rId3" Type="http://schemas.openxmlformats.org/officeDocument/2006/relationships/image" Target="../media/image44.png"/><Relationship Id="rId7" Type="http://schemas.openxmlformats.org/officeDocument/2006/relationships/image" Target="../media/image500.png"/><Relationship Id="rId12" Type="http://schemas.openxmlformats.org/officeDocument/2006/relationships/customXml" Target="../ink/ink6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customXml" Target="../ink/ink5.xml"/><Relationship Id="rId5" Type="http://schemas.openxmlformats.org/officeDocument/2006/relationships/image" Target="../media/image490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5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ub.sfedu.ru/dashboard/services/user_requests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brary.lib.sfedu.ru/exhibition/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iishkova@sfedu.r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ub.sfedu.ru/repository/material/801269149/" TargetMode="External"/><Relationship Id="rId4" Type="http://schemas.openxmlformats.org/officeDocument/2006/relationships/hyperlink" Target="https://sfedu.ru/press-center/news/6339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s://hub.sfedu.ru/repository/material/801259381/" TargetMode="Externa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library.lib.sfedu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s://dlib.eastview.com/browse/udb/12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library.ru/defaultx.asp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s://biblioclub.ru/index.php?page=book_blocks&amp;view=main_ub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urait.ru/" TargetMode="Externa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hyperlink" Target="https://e.lanbook.com/" TargetMode="Externa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hyperlink" Target="https://www.prlib.ru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hyperlink" Target="https://journals.rcsi.scienc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0E85CC-A910-91A0-28B5-28532CDEB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922" y="763164"/>
            <a:ext cx="2621772" cy="24328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2C6655-F583-A103-67BF-DF179A368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026" y="757648"/>
            <a:ext cx="7720693" cy="53579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317" y="2741061"/>
            <a:ext cx="8318110" cy="3167510"/>
          </a:xfrm>
        </p:spPr>
        <p:txBody>
          <a:bodyPr rtlCol="0" anchor="b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Зональная научная библиотека </a:t>
            </a:r>
            <a:b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Ю.А. Жданова </a:t>
            </a:r>
            <a:b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Южного федерального университета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9CEA6DA2-2B2B-40DE-861E-3820D0720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5278"/>
          <a:stretch/>
        </p:blipFill>
        <p:spPr>
          <a:xfrm>
            <a:off x="404880" y="2537926"/>
            <a:ext cx="5415916" cy="35389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519A77-B790-99DC-1791-27CE5FEAE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80" y="336232"/>
            <a:ext cx="1601201" cy="2127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0D1874-7A0A-6D47-307E-5EB6B3542593}"/>
              </a:ext>
            </a:extLst>
          </p:cNvPr>
          <p:cNvSpPr txBox="1"/>
          <p:nvPr/>
        </p:nvSpPr>
        <p:spPr>
          <a:xfrm>
            <a:off x="2124512" y="620677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электронная библиотека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КиберЛенинка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33D8B9-EFB4-248C-31B8-421AD0F95D4B}"/>
              </a:ext>
            </a:extLst>
          </p:cNvPr>
          <p:cNvSpPr txBox="1"/>
          <p:nvPr/>
        </p:nvSpPr>
        <p:spPr>
          <a:xfrm>
            <a:off x="337657" y="6152436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https://cyberleninka.ru/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C135BFC-1978-9C5B-6DCD-B56322F3D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259" y="159445"/>
            <a:ext cx="4788249" cy="110745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2655CF4-F3BD-17FE-7477-33FF161A8C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885" t="16636" r="36353" b="10288"/>
          <a:stretch/>
        </p:blipFill>
        <p:spPr>
          <a:xfrm>
            <a:off x="6564152" y="1325569"/>
            <a:ext cx="5122876" cy="50115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CD2266A-1F5E-B970-3A8B-EFD8FC8DCB09}"/>
              </a:ext>
            </a:extLst>
          </p:cNvPr>
          <p:cNvSpPr txBox="1"/>
          <p:nvPr/>
        </p:nvSpPr>
        <p:spPr>
          <a:xfrm>
            <a:off x="6564152" y="6382407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https://rusneb.ru/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5665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8A1AB0-9750-AE19-0EA8-2050490F09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07" t="10204" r="20331" b="32381"/>
          <a:stretch/>
        </p:blipFill>
        <p:spPr>
          <a:xfrm>
            <a:off x="102636" y="102637"/>
            <a:ext cx="7688424" cy="39375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58200CC-264C-EE9F-8A70-62211CB2B2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73" t="13061" r="20944" b="18231"/>
          <a:stretch/>
        </p:blipFill>
        <p:spPr>
          <a:xfrm>
            <a:off x="2699656" y="2870061"/>
            <a:ext cx="6792687" cy="38255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9CBF41D-7C54-F599-1BFA-9C7288AC76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16" t="19864" r="21403" b="4218"/>
          <a:stretch/>
        </p:blipFill>
        <p:spPr>
          <a:xfrm>
            <a:off x="7968342" y="457198"/>
            <a:ext cx="3993503" cy="26405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Рисунок 16" descr="Книги для жесткого обнаружения">
            <a:extLst>
              <a:ext uri="{FF2B5EF4-FFF2-40B4-BE49-F238E27FC236}">
                <a16:creationId xmlns:a16="http://schemas.microsoft.com/office/drawing/2014/main" id="{8BE2E5D7-4E11-002E-7653-6E539D971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153330" y="4040156"/>
            <a:ext cx="2936033" cy="20154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D7C76DC-3AE8-2ED1-F8CF-BAF5D3DC5183}"/>
              </a:ext>
            </a:extLst>
          </p:cNvPr>
          <p:cNvSpPr txBox="1"/>
          <p:nvPr/>
        </p:nvSpPr>
        <p:spPr>
          <a:xfrm>
            <a:off x="230154" y="5771518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https://hub.sfedu.ru/</a:t>
            </a:r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5121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0B100F-570A-A021-4AE1-B3C62BB1B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15" y="550506"/>
            <a:ext cx="7443889" cy="49855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0C460D-2059-AF4C-F357-B455D942FD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52" t="10748" r="21403" b="6123"/>
          <a:stretch/>
        </p:blipFill>
        <p:spPr>
          <a:xfrm>
            <a:off x="5023950" y="893204"/>
            <a:ext cx="6979298" cy="5701004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DABEEB06-B2A6-CB1F-D963-859818CC8955}"/>
                  </a:ext>
                </a:extLst>
              </p14:cNvPr>
              <p14:cNvContentPartPr/>
              <p14:nvPr/>
            </p14:nvContentPartPr>
            <p14:xfrm>
              <a:off x="2890697" y="4898064"/>
              <a:ext cx="1355760" cy="52236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DABEEB06-B2A6-CB1F-D963-859818CC895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82057" y="4889064"/>
                <a:ext cx="1373400" cy="54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B87D0585-8620-A110-286C-0C17CEBE5853}"/>
                  </a:ext>
                </a:extLst>
              </p14:cNvPr>
              <p14:cNvContentPartPr/>
              <p14:nvPr/>
            </p14:nvContentPartPr>
            <p14:xfrm>
              <a:off x="5130977" y="1707384"/>
              <a:ext cx="75600" cy="354600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B87D0585-8620-A110-286C-0C17CEBE585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22337" y="1698384"/>
                <a:ext cx="93240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4D0F159A-B14E-91A2-8E02-C14D08BB157D}"/>
                  </a:ext>
                </a:extLst>
              </p14:cNvPr>
              <p14:cNvContentPartPr/>
              <p14:nvPr/>
            </p14:nvContentPartPr>
            <p14:xfrm>
              <a:off x="9395537" y="205104"/>
              <a:ext cx="360" cy="360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4D0F159A-B14E-91A2-8E02-C14D08BB157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386897" y="19610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D06EE0AF-52E3-E129-14E8-1FF759C3628B}"/>
                  </a:ext>
                </a:extLst>
              </p14:cNvPr>
              <p14:cNvContentPartPr/>
              <p14:nvPr/>
            </p14:nvContentPartPr>
            <p14:xfrm>
              <a:off x="12278777" y="2640504"/>
              <a:ext cx="360" cy="360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D06EE0AF-52E3-E129-14E8-1FF759C3628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269777" y="263150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7E58E111-1F39-D0C7-6815-0A1864DE77BA}"/>
                  </a:ext>
                </a:extLst>
              </p14:cNvPr>
              <p14:cNvContentPartPr/>
              <p14:nvPr/>
            </p14:nvContentPartPr>
            <p14:xfrm>
              <a:off x="12381230" y="2640504"/>
              <a:ext cx="360" cy="36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7E58E111-1F39-D0C7-6815-0A1864DE77B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372590" y="2631504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081B7D8-3FB0-6B2B-C479-2251CC7BAEBD}"/>
              </a:ext>
            </a:extLst>
          </p:cNvPr>
          <p:cNvGrpSpPr/>
          <p:nvPr/>
        </p:nvGrpSpPr>
        <p:grpSpPr>
          <a:xfrm>
            <a:off x="12418553" y="2640504"/>
            <a:ext cx="360" cy="360"/>
            <a:chOff x="12418553" y="2640504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5" name="Рукописный ввод 14">
                  <a:extLst>
                    <a:ext uri="{FF2B5EF4-FFF2-40B4-BE49-F238E27FC236}">
                      <a16:creationId xmlns:a16="http://schemas.microsoft.com/office/drawing/2014/main" id="{23063BB6-C9D1-53CB-92DB-98C7053FA3F9}"/>
                    </a:ext>
                  </a:extLst>
                </p14:cNvPr>
                <p14:cNvContentPartPr/>
                <p14:nvPr/>
              </p14:nvContentPartPr>
              <p14:xfrm>
                <a:off x="12418553" y="2640504"/>
                <a:ext cx="360" cy="360"/>
              </p14:xfrm>
            </p:contentPart>
          </mc:Choice>
          <mc:Fallback xmlns="">
            <p:pic>
              <p:nvPicPr>
                <p:cNvPr id="15" name="Рукописный ввод 14">
                  <a:extLst>
                    <a:ext uri="{FF2B5EF4-FFF2-40B4-BE49-F238E27FC236}">
                      <a16:creationId xmlns:a16="http://schemas.microsoft.com/office/drawing/2014/main" id="{23063BB6-C9D1-53CB-92DB-98C7053FA3F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409913" y="263150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6" name="Рукописный ввод 15">
                  <a:extLst>
                    <a:ext uri="{FF2B5EF4-FFF2-40B4-BE49-F238E27FC236}">
                      <a16:creationId xmlns:a16="http://schemas.microsoft.com/office/drawing/2014/main" id="{39CB6002-CAE8-4E62-ED1B-866BEA68B1E2}"/>
                    </a:ext>
                  </a:extLst>
                </p14:cNvPr>
                <p14:cNvContentPartPr/>
                <p14:nvPr/>
              </p14:nvContentPartPr>
              <p14:xfrm>
                <a:off x="12418553" y="2640504"/>
                <a:ext cx="360" cy="360"/>
              </p14:xfrm>
            </p:contentPart>
          </mc:Choice>
          <mc:Fallback xmlns="">
            <p:pic>
              <p:nvPicPr>
                <p:cNvPr id="16" name="Рукописный ввод 15">
                  <a:extLst>
                    <a:ext uri="{FF2B5EF4-FFF2-40B4-BE49-F238E27FC236}">
                      <a16:creationId xmlns:a16="http://schemas.microsoft.com/office/drawing/2014/main" id="{39CB6002-CAE8-4E62-ED1B-866BEA68B1E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409913" y="263150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781294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FDC036-C532-8361-5266-5294B72BB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42" y="239871"/>
            <a:ext cx="5926947" cy="44767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7EC673-885B-6356-81C9-15B701C6C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786" y="1206388"/>
            <a:ext cx="5863791" cy="47096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351921-6B0B-C19E-A2EB-8DB60FAB3CD9}"/>
              </a:ext>
            </a:extLst>
          </p:cNvPr>
          <p:cNvSpPr txBox="1"/>
          <p:nvPr/>
        </p:nvSpPr>
        <p:spPr>
          <a:xfrm>
            <a:off x="379602" y="5645683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https://hub.sfedu.ru/dashboard/services/user_</a:t>
            </a:r>
            <a:r>
              <a:rPr lang="en-US">
                <a:hlinkClick r:id="rId4"/>
              </a:rPr>
              <a:t>requests/</a:t>
            </a:r>
            <a:r>
              <a:rPr lang="en-US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7615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Человек, использующий ноутбук">
            <a:extLst>
              <a:ext uri="{FF2B5EF4-FFF2-40B4-BE49-F238E27FC236}">
                <a16:creationId xmlns:a16="http://schemas.microsoft.com/office/drawing/2014/main" id="{8182E6DA-48E5-13F5-D2EB-9E8FB805C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999" y="754618"/>
            <a:ext cx="3741099" cy="1902085"/>
          </a:xfrm>
          <a:prstGeom prst="rect">
            <a:avLst/>
          </a:prstGeom>
        </p:spPr>
      </p:pic>
      <p:pic>
        <p:nvPicPr>
          <p:cNvPr id="20" name="Рисунок 19" descr="Женщина с наушниками на шее, сидящая на диване, читающая книгу на коленях, с ноутбуком и книгами сбоку на диване">
            <a:extLst>
              <a:ext uri="{FF2B5EF4-FFF2-40B4-BE49-F238E27FC236}">
                <a16:creationId xmlns:a16="http://schemas.microsoft.com/office/drawing/2014/main" id="{123FEFCF-50DD-F329-8B5D-702D71E8B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545" y="4341578"/>
            <a:ext cx="3104112" cy="23902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BE37C33-B3F9-9F12-6E00-3AB3CD9FE1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57" t="16236" r="20724" b="7615"/>
          <a:stretch/>
        </p:blipFill>
        <p:spPr>
          <a:xfrm>
            <a:off x="406511" y="204126"/>
            <a:ext cx="6002836" cy="40687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06FE793-EC8A-A370-79F5-63B8E7C5E2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36" t="28287" r="21005" b="14393"/>
          <a:stretch/>
        </p:blipFill>
        <p:spPr>
          <a:xfrm>
            <a:off x="6546078" y="2722807"/>
            <a:ext cx="5400943" cy="39310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660C1C4-64B2-BDFB-63C8-20A17D9EA3DD}"/>
              </a:ext>
            </a:extLst>
          </p:cNvPr>
          <p:cNvSpPr txBox="1"/>
          <p:nvPr/>
        </p:nvSpPr>
        <p:spPr>
          <a:xfrm>
            <a:off x="6848306" y="167568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https://library.lib.sfedu.ru/exhibition/</a:t>
            </a:r>
            <a:r>
              <a:rPr lang="ru-RU" dirty="0"/>
              <a:t> </a:t>
            </a:r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1939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2683" y="107295"/>
            <a:ext cx="9144000" cy="238760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AFFC60-19C3-4901-93F7-7AAF4C09F8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bIns="0" rtlCol="0">
            <a:normAutofit/>
          </a:bodyPr>
          <a:lstStyle>
            <a:defPPr>
              <a:defRPr lang="ru-RU"/>
            </a:defPPr>
          </a:lstStyle>
          <a:p>
            <a:pPr algn="r" rtl="0"/>
            <a:r>
              <a:rPr lang="ru-RU" dirty="0"/>
              <a:t>Ишкова Ирина Юрьевна</a:t>
            </a:r>
          </a:p>
          <a:p>
            <a:pPr algn="r" rtl="0"/>
            <a:r>
              <a:rPr lang="ru-RU" dirty="0"/>
              <a:t>8 909 425 47 10</a:t>
            </a:r>
          </a:p>
          <a:p>
            <a:pPr algn="r" rtl="0"/>
            <a:r>
              <a:rPr lang="en-US" dirty="0">
                <a:hlinkClick r:id="rId3"/>
              </a:rPr>
              <a:t>iishkova@sfedu.ru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6493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6495D545-4E1F-DCD5-92BF-CC506A471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411" y="365741"/>
            <a:ext cx="7172908" cy="56531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 descr="Изображение выглядит как текст, книга, Прямоугольник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214B7897-B77B-042B-5DC0-3F82978B1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270" y="365741"/>
            <a:ext cx="3619759" cy="51492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DDE2F0-640E-92F6-25D4-2499343252EB}"/>
              </a:ext>
            </a:extLst>
          </p:cNvPr>
          <p:cNvSpPr txBox="1"/>
          <p:nvPr/>
        </p:nvSpPr>
        <p:spPr>
          <a:xfrm>
            <a:off x="362912" y="6215260"/>
            <a:ext cx="609460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Фото 1.  Особняк Парамонова Н.Е.</a:t>
            </a:r>
          </a:p>
          <a:p>
            <a:r>
              <a:rPr lang="ru-RU" sz="120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20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https://sfedu.ru/press-center/news/63395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F6D4A3-F2B8-A1EF-EFA3-BB738311BED8}"/>
              </a:ext>
            </a:extLst>
          </p:cNvPr>
          <p:cNvSpPr txBox="1"/>
          <p:nvPr/>
        </p:nvSpPr>
        <p:spPr>
          <a:xfrm>
            <a:off x="7519233" y="5661262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Зональная научная библиотека (1869–2018 гг.): 2-е изд.,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исправ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доп./ сост. С. В. Березовская.–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Ростов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-на-Дону; Таганрог: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Издательство Южного федерального университета, 2018. – 256 с.: ил.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5C6D14-EAF5-6531-A372-35623103D9E8}"/>
              </a:ext>
            </a:extLst>
          </p:cNvPr>
          <p:cNvSpPr txBox="1"/>
          <p:nvPr/>
        </p:nvSpPr>
        <p:spPr>
          <a:xfrm>
            <a:off x="7569281" y="6307593"/>
            <a:ext cx="68323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https://hub.sfedu.ru/repository/material/801269149/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4298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3A659F-2114-D621-D63C-5A52FF0F1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20" y="5517821"/>
            <a:ext cx="3615241" cy="7681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500E0F-ACAF-EE64-8FC5-8BA4A12E1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13" y="546314"/>
            <a:ext cx="3304318" cy="48223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92E7DA-992F-A562-4754-11BE63553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296" y="196240"/>
            <a:ext cx="3499407" cy="48894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3676C3-A84D-4FDB-65ED-B986426A7337}"/>
              </a:ext>
            </a:extLst>
          </p:cNvPr>
          <p:cNvSpPr txBox="1"/>
          <p:nvPr/>
        </p:nvSpPr>
        <p:spPr>
          <a:xfrm>
            <a:off x="4147735" y="5085656"/>
            <a:ext cx="60975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Юрий Андреевич Жданов: к 100-летию со дня рождения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(1919–2006): биобиблиографический указатель / Сост.: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 Г. Черенкова, Ю. В.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отв. ред. О. А. Смирнова;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Южный федеральный университет.  –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Ростов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-на-Дону;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Таганрог: Издательство Южного федерального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университета, 2019. – 214 с.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49F6BB-F592-2BE7-D9A7-EAAB7BEE34A7}"/>
              </a:ext>
            </a:extLst>
          </p:cNvPr>
          <p:cNvSpPr txBox="1"/>
          <p:nvPr/>
        </p:nvSpPr>
        <p:spPr>
          <a:xfrm>
            <a:off x="4109364" y="6285985"/>
            <a:ext cx="60946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https://hub.sfedu.ru/repository/material/801259381/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0014779-E884-2482-7E83-0772746468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2237" y="728773"/>
            <a:ext cx="3636185" cy="502397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B73872-1FE1-9EA6-6FFC-0DB6807CFF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2237" y="5901903"/>
            <a:ext cx="3609145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58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D8F43CC-1C76-023B-762B-E9E2967AD8B1}"/>
              </a:ext>
            </a:extLst>
          </p:cNvPr>
          <p:cNvSpPr txBox="1"/>
          <p:nvPr/>
        </p:nvSpPr>
        <p:spPr>
          <a:xfrm>
            <a:off x="8448220" y="4392529"/>
            <a:ext cx="2682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https://library.lib.sfedu.ru/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8973E1-ECCC-2524-FD1E-303FBB504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89" y="207519"/>
            <a:ext cx="3210208" cy="388899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84D878-5855-7D5D-D421-B2D2A6DD42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17" t="16199" r="20724" b="33583"/>
          <a:stretch/>
        </p:blipFill>
        <p:spPr>
          <a:xfrm>
            <a:off x="695003" y="207519"/>
            <a:ext cx="6680018" cy="34439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C5B23E-50DB-A211-EF72-ECC729C9D4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977" t="42368" r="28084" b="8412"/>
          <a:stretch/>
        </p:blipFill>
        <p:spPr>
          <a:xfrm>
            <a:off x="1150887" y="3429000"/>
            <a:ext cx="6680018" cy="315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15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A8432A-8E1B-1760-6023-755421099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3" y="1474511"/>
            <a:ext cx="5858764" cy="49320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74AB56-D6EC-C12F-7778-BA8546144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71804"/>
            <a:ext cx="6011177" cy="46557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D9439D-BD8E-0B87-562A-5A2B3DA10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024" y="76086"/>
            <a:ext cx="4562475" cy="13144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2F60D4-FD48-B4D6-9D3B-5ADE2EF2BD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0008" y="5474439"/>
            <a:ext cx="4917232" cy="10618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C73BF0-995B-2E80-8D22-D58A2507A02E}"/>
              </a:ext>
            </a:extLst>
          </p:cNvPr>
          <p:cNvSpPr txBox="1"/>
          <p:nvPr/>
        </p:nvSpPr>
        <p:spPr>
          <a:xfrm>
            <a:off x="6096000" y="155538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https://elibrary.ru/defaultx.asp</a:t>
            </a:r>
            <a:r>
              <a:rPr lang="en-US" dirty="0"/>
              <a:t>?</a:t>
            </a:r>
            <a:r>
              <a:rPr lang="ru-RU" dirty="0"/>
              <a:t> 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4302D-BDF7-B725-B3AA-8B746E5B1EA9}"/>
              </a:ext>
            </a:extLst>
          </p:cNvPr>
          <p:cNvSpPr txBox="1"/>
          <p:nvPr/>
        </p:nvSpPr>
        <p:spPr>
          <a:xfrm>
            <a:off x="157024" y="6412582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https://dlib.eastview.com/browse/udb/12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9859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91BC8A-9BB7-56C3-F73C-003D29F5A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46" y="205274"/>
            <a:ext cx="6531286" cy="88752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7DD0FCF-EF1E-AF40-6712-C3F6ECC64B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15" t="37143" r="35562" b="17959"/>
          <a:stretch/>
        </p:blipFill>
        <p:spPr>
          <a:xfrm>
            <a:off x="392456" y="1845450"/>
            <a:ext cx="5306494" cy="30791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556782-40C4-FBE0-CF0A-E22E26326A87}"/>
              </a:ext>
            </a:extLst>
          </p:cNvPr>
          <p:cNvSpPr txBox="1"/>
          <p:nvPr/>
        </p:nvSpPr>
        <p:spPr>
          <a:xfrm>
            <a:off x="127632" y="5782329"/>
            <a:ext cx="6467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https://biblioclub.ru/index.php?page=book_blocks&amp;view=main_ub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CED50F-AC9A-1F72-FCDF-8A6AB775F0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51" t="10068" r="21327" b="3673"/>
          <a:stretch/>
        </p:blipFill>
        <p:spPr>
          <a:xfrm>
            <a:off x="5967911" y="737117"/>
            <a:ext cx="5900514" cy="591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26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05E9DC-52A3-AB74-693F-62A8A9B9B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727" y="-1944"/>
            <a:ext cx="5715000" cy="16383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E3A42F-BB1A-5112-8EFD-369AC947A0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27" t="18231" r="35408" b="11837"/>
          <a:stretch/>
        </p:blipFill>
        <p:spPr>
          <a:xfrm>
            <a:off x="293914" y="1638300"/>
            <a:ext cx="5421086" cy="47959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BC753C-26FF-C0EF-A170-6F83555A3F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21" t="23889" r="36250" b="20408"/>
          <a:stretch/>
        </p:blipFill>
        <p:spPr>
          <a:xfrm>
            <a:off x="6096000" y="1638300"/>
            <a:ext cx="5355771" cy="38201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2164D8-345C-406C-0D60-CDCBCC819648}"/>
              </a:ext>
            </a:extLst>
          </p:cNvPr>
          <p:cNvSpPr txBox="1"/>
          <p:nvPr/>
        </p:nvSpPr>
        <p:spPr>
          <a:xfrm>
            <a:off x="6094446" y="5610030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https://www.urait.ru/</a:t>
            </a:r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6487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FA7D81-8305-D833-13A5-32A004C80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687" y="147856"/>
            <a:ext cx="4238625" cy="1143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0DC124-AE09-E784-096A-CEA770A0E1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92" t="22722" r="35638" b="7346"/>
          <a:stretch/>
        </p:blipFill>
        <p:spPr>
          <a:xfrm>
            <a:off x="261257" y="1539551"/>
            <a:ext cx="5458408" cy="47959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4866D5D-566E-D494-C13F-CEC1B21331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32" t="18823" r="36097" b="39455"/>
          <a:stretch/>
        </p:blipFill>
        <p:spPr>
          <a:xfrm>
            <a:off x="6391469" y="1539551"/>
            <a:ext cx="5458408" cy="28612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E869C5-AE3D-F651-95E4-C2D69091B9DC}"/>
              </a:ext>
            </a:extLst>
          </p:cNvPr>
          <p:cNvSpPr txBox="1"/>
          <p:nvPr/>
        </p:nvSpPr>
        <p:spPr>
          <a:xfrm>
            <a:off x="6472337" y="6150820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https://e.lanbook.com/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5E67BDF-CF05-D895-9C8A-62B5D997BF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143" t="10340" r="17347" b="40681"/>
          <a:stretch/>
        </p:blipFill>
        <p:spPr>
          <a:xfrm>
            <a:off x="6472337" y="4152123"/>
            <a:ext cx="5075852" cy="184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22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72102A0-B4FF-7262-DE38-BF3B6E17D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207" y="221245"/>
            <a:ext cx="5170909" cy="169545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AF5E1C1-1ED7-C16C-930B-82E680D74B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62" t="21904" r="36404" b="41089"/>
          <a:stretch/>
        </p:blipFill>
        <p:spPr>
          <a:xfrm>
            <a:off x="6333735" y="3125755"/>
            <a:ext cx="5393094" cy="25379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3F0FDE-66A2-4B14-0D70-02D1B53B6B12}"/>
              </a:ext>
            </a:extLst>
          </p:cNvPr>
          <p:cNvSpPr txBox="1"/>
          <p:nvPr/>
        </p:nvSpPr>
        <p:spPr>
          <a:xfrm>
            <a:off x="6738457" y="1916695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РАН. Полнотекстовая коллекция журналов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платформе РЦНИ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57124F-3780-908E-72FD-96A7821EDDD6}"/>
              </a:ext>
            </a:extLst>
          </p:cNvPr>
          <p:cNvSpPr txBox="1"/>
          <p:nvPr/>
        </p:nvSpPr>
        <p:spPr>
          <a:xfrm>
            <a:off x="6333735" y="5831537"/>
            <a:ext cx="6417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https://journals.rcsi.science/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F9405A-236E-58AF-C082-E13077386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256" y="1481159"/>
            <a:ext cx="5931922" cy="38956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E9AEDD-6FCA-C1FE-FC64-71352A321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226" y="221245"/>
            <a:ext cx="6257242" cy="9022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F41A06-72D2-308D-1478-6366B1602168}"/>
              </a:ext>
            </a:extLst>
          </p:cNvPr>
          <p:cNvSpPr txBox="1"/>
          <p:nvPr/>
        </p:nvSpPr>
        <p:spPr>
          <a:xfrm>
            <a:off x="320879" y="5646871"/>
            <a:ext cx="6417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https://www.prlib.ru/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55882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  <Background xmlns="71af3243-3dd4-4a8d-8c0d-dd76da1f02a5">false</Background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4F7209-A407-4CFB-9C3E-C69AB93152F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74F3B805-9182-4EE7-B68A-02EE558FC4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6D1D862-643C-46A1-A5ED-679CEB6DE28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</TotalTime>
  <Words>332</Words>
  <Application>Microsoft Office PowerPoint</Application>
  <PresentationFormat>Широкоэкранный</PresentationFormat>
  <Paragraphs>37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Зональная научная библиотека  имени Ю.А. Жданова  Южного федерального университета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Зональная научная библиотека  имени Ю.А. Жданова  Южного федерального университета</dc:title>
  <dc:creator>Ишкова Ирина Юрьевна</dc:creator>
  <cp:lastModifiedBy>Ишкова Ирина Юрьевна</cp:lastModifiedBy>
  <cp:revision>1</cp:revision>
  <dcterms:created xsi:type="dcterms:W3CDTF">2023-11-29T09:32:46Z</dcterms:created>
  <dcterms:modified xsi:type="dcterms:W3CDTF">2024-09-03T12:45:49Z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