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77" r:id="rId5"/>
    <p:sldId id="278" r:id="rId6"/>
    <p:sldId id="257" r:id="rId7"/>
    <p:sldId id="263" r:id="rId8"/>
    <p:sldId id="279" r:id="rId9"/>
    <p:sldId id="280" r:id="rId10"/>
    <p:sldId id="281" r:id="rId11"/>
    <p:sldId id="282" r:id="rId12"/>
    <p:sldId id="283" r:id="rId13"/>
    <p:sldId id="285" r:id="rId14"/>
    <p:sldId id="284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9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A94B6-14A7-48D0-A2C2-81DDD2E5366B}" v="244" dt="2024-11-19T09:22:19.240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5220" autoAdjust="0"/>
  </p:normalViewPr>
  <p:slideViewPr>
    <p:cSldViewPr snapToGrid="0">
      <p:cViewPr varScale="1">
        <p:scale>
          <a:sx n="106" d="100"/>
          <a:sy n="106" d="100"/>
        </p:scale>
        <p:origin x="798" y="108"/>
      </p:cViewPr>
      <p:guideLst/>
    </p:cSldViewPr>
  </p:slideViewPr>
  <p:outlineViewPr>
    <p:cViewPr>
      <p:scale>
        <a:sx n="33" d="100"/>
        <a:sy n="33" d="100"/>
      </p:scale>
      <p:origin x="0" y="-2186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2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Ишкова Ирина Юрьевна" userId="0de76d42-e43f-4607-94f3-08fc8700b614" providerId="ADAL" clId="{D4AA94B6-14A7-48D0-A2C2-81DDD2E5366B}"/>
    <pc:docChg chg="undo custSel addSld delSld modSld sldOrd modShowInfo">
      <pc:chgData name="Ишкова Ирина Юрьевна" userId="0de76d42-e43f-4607-94f3-08fc8700b614" providerId="ADAL" clId="{D4AA94B6-14A7-48D0-A2C2-81DDD2E5366B}" dt="2024-11-20T06:40:47.302" v="16030" actId="20577"/>
      <pc:docMkLst>
        <pc:docMk/>
      </pc:docMkLst>
      <pc:sldChg chg="addSp delSp modSp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815339507" sldId="257"/>
        </pc:sldMkLst>
        <pc:spChg chg="add del mod">
          <ac:chgData name="Ишкова Ирина Юрьевна" userId="0de76d42-e43f-4607-94f3-08fc8700b614" providerId="ADAL" clId="{D4AA94B6-14A7-48D0-A2C2-81DDD2E5366B}" dt="2024-11-08T11:28:01.546" v="2685" actId="478"/>
          <ac:spMkLst>
            <pc:docMk/>
            <pc:sldMk cId="2815339507" sldId="257"/>
            <ac:spMk id="2" creationId="{493B843A-7639-863F-58E4-EC12AD4C0D9B}"/>
          </ac:spMkLst>
        </pc:spChg>
        <pc:spChg chg="del">
          <ac:chgData name="Ишкова Ирина Юрьевна" userId="0de76d42-e43f-4607-94f3-08fc8700b614" providerId="ADAL" clId="{D4AA94B6-14A7-48D0-A2C2-81DDD2E5366B}" dt="2024-11-07T11:34:11.983" v="29" actId="478"/>
          <ac:spMkLst>
            <pc:docMk/>
            <pc:sldMk cId="2815339507" sldId="257"/>
            <ac:spMk id="3" creationId="{65A25FA4-A288-4460-BF12-637E077953CB}"/>
          </ac:spMkLst>
        </pc:spChg>
        <pc:spChg chg="add del mod">
          <ac:chgData name="Ишкова Ирина Юрьевна" userId="0de76d42-e43f-4607-94f3-08fc8700b614" providerId="ADAL" clId="{D4AA94B6-14A7-48D0-A2C2-81DDD2E5366B}" dt="2024-11-07T11:33:53.811" v="24" actId="478"/>
          <ac:spMkLst>
            <pc:docMk/>
            <pc:sldMk cId="2815339507" sldId="257"/>
            <ac:spMk id="4" creationId="{B8493F9F-258A-36E4-804A-B13A29DA90E2}"/>
          </ac:spMkLst>
        </pc:spChg>
        <pc:spChg chg="add mod">
          <ac:chgData name="Ишкова Ирина Юрьевна" userId="0de76d42-e43f-4607-94f3-08fc8700b614" providerId="ADAL" clId="{D4AA94B6-14A7-48D0-A2C2-81DDD2E5366B}" dt="2024-11-19T08:22:48.979" v="15792" actId="207"/>
          <ac:spMkLst>
            <pc:docMk/>
            <pc:sldMk cId="2815339507" sldId="257"/>
            <ac:spMk id="5" creationId="{30A60CD5-69A3-B8B2-11EB-EBED64F51B9D}"/>
          </ac:spMkLst>
        </pc:spChg>
        <pc:spChg chg="add del mod">
          <ac:chgData name="Ишкова Ирина Юрьевна" userId="0de76d42-e43f-4607-94f3-08fc8700b614" providerId="ADAL" clId="{D4AA94B6-14A7-48D0-A2C2-81DDD2E5366B}" dt="2024-11-07T11:34:19.421" v="30" actId="478"/>
          <ac:spMkLst>
            <pc:docMk/>
            <pc:sldMk cId="2815339507" sldId="257"/>
            <ac:spMk id="6" creationId="{F4E63722-5B34-CEC4-3DD7-3C5000686687}"/>
          </ac:spMkLst>
        </pc:spChg>
        <pc:spChg chg="del mod">
          <ac:chgData name="Ишкова Ирина Юрьевна" userId="0de76d42-e43f-4607-94f3-08fc8700b614" providerId="ADAL" clId="{D4AA94B6-14A7-48D0-A2C2-81DDD2E5366B}" dt="2024-11-07T11:33:50.100" v="23" actId="478"/>
          <ac:spMkLst>
            <pc:docMk/>
            <pc:sldMk cId="2815339507" sldId="257"/>
            <ac:spMk id="7" creationId="{91C52C13-996F-4CF8-BBA5-F6CC233475A7}"/>
          </ac:spMkLst>
        </pc:spChg>
        <pc:spChg chg="add del mod">
          <ac:chgData name="Ишкова Ирина Юрьевна" userId="0de76d42-e43f-4607-94f3-08fc8700b614" providerId="ADAL" clId="{D4AA94B6-14A7-48D0-A2C2-81DDD2E5366B}" dt="2024-11-07T11:34:29.839" v="32" actId="478"/>
          <ac:spMkLst>
            <pc:docMk/>
            <pc:sldMk cId="2815339507" sldId="257"/>
            <ac:spMk id="9" creationId="{5E95255F-239E-5BAE-76B1-DE36253A30D9}"/>
          </ac:spMkLst>
        </pc:spChg>
        <pc:spChg chg="add mod ord">
          <ac:chgData name="Ишкова Ирина Юрьевна" userId="0de76d42-e43f-4607-94f3-08fc8700b614" providerId="ADAL" clId="{D4AA94B6-14A7-48D0-A2C2-81DDD2E5366B}" dt="2024-11-07T12:12:53.394" v="100" actId="1076"/>
          <ac:spMkLst>
            <pc:docMk/>
            <pc:sldMk cId="2815339507" sldId="257"/>
            <ac:spMk id="11" creationId="{B319481B-4A81-EAE3-0F97-9BF23CD98090}"/>
          </ac:spMkLst>
        </pc:spChg>
        <pc:spChg chg="add mod">
          <ac:chgData name="Ишкова Ирина Юрьевна" userId="0de76d42-e43f-4607-94f3-08fc8700b614" providerId="ADAL" clId="{D4AA94B6-14A7-48D0-A2C2-81DDD2E5366B}" dt="2024-11-19T06:27:13.451" v="14550" actId="20577"/>
          <ac:spMkLst>
            <pc:docMk/>
            <pc:sldMk cId="2815339507" sldId="257"/>
            <ac:spMk id="14" creationId="{2597A5F1-7301-438D-C049-8ECD77FEB2D4}"/>
          </ac:spMkLst>
        </pc:spChg>
        <pc:spChg chg="add mod">
          <ac:chgData name="Ишкова Ирина Юрьевна" userId="0de76d42-e43f-4607-94f3-08fc8700b614" providerId="ADAL" clId="{D4AA94B6-14A7-48D0-A2C2-81DDD2E5366B}" dt="2024-11-08T11:29:11.179" v="2689" actId="20577"/>
          <ac:spMkLst>
            <pc:docMk/>
            <pc:sldMk cId="2815339507" sldId="257"/>
            <ac:spMk id="17" creationId="{3E2CCAE2-FFA0-A0E7-5F2C-81AC4CA7ED71}"/>
          </ac:spMkLst>
        </pc:spChg>
        <pc:spChg chg="add mod ord">
          <ac:chgData name="Ишкова Ирина Юрьевна" userId="0de76d42-e43f-4607-94f3-08fc8700b614" providerId="ADAL" clId="{D4AA94B6-14A7-48D0-A2C2-81DDD2E5366B}" dt="2024-11-08T11:29:18.817" v="2690" actId="1076"/>
          <ac:spMkLst>
            <pc:docMk/>
            <pc:sldMk cId="2815339507" sldId="257"/>
            <ac:spMk id="19" creationId="{5B42BCF7-E6EE-B921-3D21-379E5DEAC801}"/>
          </ac:spMkLst>
        </pc:spChg>
        <pc:spChg chg="add mod">
          <ac:chgData name="Ишкова Ирина Юрьевна" userId="0de76d42-e43f-4607-94f3-08fc8700b614" providerId="ADAL" clId="{D4AA94B6-14A7-48D0-A2C2-81DDD2E5366B}" dt="2024-11-08T11:31:09.986" v="2700" actId="207"/>
          <ac:spMkLst>
            <pc:docMk/>
            <pc:sldMk cId="2815339507" sldId="257"/>
            <ac:spMk id="21" creationId="{D444F585-AB49-FF48-C687-C0161FD196DE}"/>
          </ac:spMkLst>
        </pc:spChg>
        <pc:spChg chg="add mod">
          <ac:chgData name="Ишкова Ирина Юрьевна" userId="0de76d42-e43f-4607-94f3-08fc8700b614" providerId="ADAL" clId="{D4AA94B6-14A7-48D0-A2C2-81DDD2E5366B}" dt="2024-11-08T11:28:57.716" v="2687" actId="13822"/>
          <ac:spMkLst>
            <pc:docMk/>
            <pc:sldMk cId="2815339507" sldId="257"/>
            <ac:spMk id="23" creationId="{46FA43ED-A1BD-4AC5-5D98-85727375B022}"/>
          </ac:spMkLst>
        </pc:spChg>
        <pc:spChg chg="add mod">
          <ac:chgData name="Ишкова Ирина Юрьевна" userId="0de76d42-e43f-4607-94f3-08fc8700b614" providerId="ADAL" clId="{D4AA94B6-14A7-48D0-A2C2-81DDD2E5366B}" dt="2024-11-08T11:31:58.985" v="2702" actId="13822"/>
          <ac:spMkLst>
            <pc:docMk/>
            <pc:sldMk cId="2815339507" sldId="257"/>
            <ac:spMk id="25" creationId="{BD46CB66-EF48-9B8D-1835-A3C2EA944F49}"/>
          </ac:spMkLst>
        </pc:spChg>
        <pc:spChg chg="del">
          <ac:chgData name="Ишкова Ирина Юрьевна" userId="0de76d42-e43f-4607-94f3-08fc8700b614" providerId="ADAL" clId="{D4AA94B6-14A7-48D0-A2C2-81DDD2E5366B}" dt="2024-11-07T11:34:33.921" v="33" actId="478"/>
          <ac:spMkLst>
            <pc:docMk/>
            <pc:sldMk cId="2815339507" sldId="257"/>
            <ac:spMk id="57" creationId="{653BB8CA-23AF-4226-9FB3-FA1964EBA661}"/>
          </ac:spMkLst>
        </pc:spChg>
        <pc:spChg chg="del mod">
          <ac:chgData name="Ишкова Ирина Юрьевна" userId="0de76d42-e43f-4607-94f3-08fc8700b614" providerId="ADAL" clId="{D4AA94B6-14A7-48D0-A2C2-81DDD2E5366B}" dt="2024-11-07T11:34:00.694" v="26" actId="478"/>
          <ac:spMkLst>
            <pc:docMk/>
            <pc:sldMk cId="2815339507" sldId="257"/>
            <ac:spMk id="58" creationId="{4DDD181B-D1CF-4E5A-B354-DE584F3F2B23}"/>
          </ac:spMkLst>
        </pc:spChg>
        <pc:spChg chg="del mod">
          <ac:chgData name="Ишкова Ирина Юрьевна" userId="0de76d42-e43f-4607-94f3-08fc8700b614" providerId="ADAL" clId="{D4AA94B6-14A7-48D0-A2C2-81DDD2E5366B}" dt="2024-11-07T11:34:07.045" v="28" actId="478"/>
          <ac:spMkLst>
            <pc:docMk/>
            <pc:sldMk cId="2815339507" sldId="257"/>
            <ac:spMk id="59" creationId="{185AB600-E5B8-4AFD-A7DA-37E5D3AFF5FA}"/>
          </ac:spMkLst>
        </pc:spChg>
        <pc:picChg chg="add del mod">
          <ac:chgData name="Ишкова Ирина Юрьевна" userId="0de76d42-e43f-4607-94f3-08fc8700b614" providerId="ADAL" clId="{D4AA94B6-14A7-48D0-A2C2-81DDD2E5366B}" dt="2024-11-07T12:08:33.268" v="76" actId="21"/>
          <ac:picMkLst>
            <pc:docMk/>
            <pc:sldMk cId="2815339507" sldId="257"/>
            <ac:picMk id="10" creationId="{32F8F47F-AE03-3FC0-DE38-C89918C7FC82}"/>
          </ac:picMkLst>
        </pc:picChg>
        <pc:picChg chg="add mod">
          <ac:chgData name="Ишкова Ирина Юрьевна" userId="0de76d42-e43f-4607-94f3-08fc8700b614" providerId="ADAL" clId="{D4AA94B6-14A7-48D0-A2C2-81DDD2E5366B}" dt="2024-11-08T11:26:31.889" v="2677" actId="1076"/>
          <ac:picMkLst>
            <pc:docMk/>
            <pc:sldMk cId="2815339507" sldId="257"/>
            <ac:picMk id="12" creationId="{D134E878-F61E-0901-08C4-58DC41FEA090}"/>
          </ac:picMkLst>
        </pc:picChg>
        <pc:picChg chg="del">
          <ac:chgData name="Ишкова Ирина Юрьевна" userId="0de76d42-e43f-4607-94f3-08fc8700b614" providerId="ADAL" clId="{D4AA94B6-14A7-48D0-A2C2-81DDD2E5366B}" dt="2024-11-07T11:34:25.741" v="31" actId="478"/>
          <ac:picMkLst>
            <pc:docMk/>
            <pc:sldMk cId="2815339507" sldId="257"/>
            <ac:picMk id="15" creationId="{8A312F11-75CA-44C5-8937-46152AD55204}"/>
          </ac:picMkLst>
        </pc:picChg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4241272432" sldId="258"/>
        </pc:sldMkLst>
      </pc:sldChg>
      <pc:sldChg chg="del">
        <pc:chgData name="Ишкова Ирина Юрьевна" userId="0de76d42-e43f-4607-94f3-08fc8700b614" providerId="ADAL" clId="{D4AA94B6-14A7-48D0-A2C2-81DDD2E5366B}" dt="2024-11-08T11:40:54.694" v="2830" actId="2696"/>
        <pc:sldMkLst>
          <pc:docMk/>
          <pc:sldMk cId="1094308873" sldId="259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860759002" sldId="260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3984440688" sldId="261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3372486172" sldId="262"/>
        </pc:sldMkLst>
      </pc:sldChg>
      <pc:sldChg chg="addSp delSp modSp mod modTransition modAnim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174002491" sldId="263"/>
        </pc:sldMkLst>
        <pc:spChg chg="add del mod">
          <ac:chgData name="Ишкова Ирина Юрьевна" userId="0de76d42-e43f-4607-94f3-08fc8700b614" providerId="ADAL" clId="{D4AA94B6-14A7-48D0-A2C2-81DDD2E5366B}" dt="2024-11-08T10:03:45.102" v="1553" actId="478"/>
          <ac:spMkLst>
            <pc:docMk/>
            <pc:sldMk cId="2174002491" sldId="263"/>
            <ac:spMk id="3" creationId="{8C99D66C-F2A8-347C-63B8-51EEF538B09E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3:57.416" v="1557" actId="478"/>
          <ac:spMkLst>
            <pc:docMk/>
            <pc:sldMk cId="2174002491" sldId="263"/>
            <ac:spMk id="5" creationId="{5DC9403C-6153-98EE-DA76-CBCDD2FD9F00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03.758" v="1559" actId="478"/>
          <ac:spMkLst>
            <pc:docMk/>
            <pc:sldMk cId="2174002491" sldId="263"/>
            <ac:spMk id="7" creationId="{F34475FD-DD2B-4F3C-E28D-86F23C409959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24.271" v="1565" actId="478"/>
          <ac:spMkLst>
            <pc:docMk/>
            <pc:sldMk cId="2174002491" sldId="263"/>
            <ac:spMk id="9" creationId="{25732AF7-BD95-C325-4388-47AFC13F23D3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21.126" v="1564" actId="478"/>
          <ac:spMkLst>
            <pc:docMk/>
            <pc:sldMk cId="2174002491" sldId="263"/>
            <ac:spMk id="11" creationId="{1374CD6E-C725-909A-B392-66A0D0745443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34.217" v="1567" actId="478"/>
          <ac:spMkLst>
            <pc:docMk/>
            <pc:sldMk cId="2174002491" sldId="263"/>
            <ac:spMk id="13" creationId="{5CD1FCE0-E14E-5185-58F0-861307DC2E5C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40.853" v="1569" actId="478"/>
          <ac:spMkLst>
            <pc:docMk/>
            <pc:sldMk cId="2174002491" sldId="263"/>
            <ac:spMk id="15" creationId="{88188AE3-2C10-A2AB-1E44-BD3FFE30F18A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57.134" v="1573" actId="478"/>
          <ac:spMkLst>
            <pc:docMk/>
            <pc:sldMk cId="2174002491" sldId="263"/>
            <ac:spMk id="17" creationId="{FE65C00B-3CB4-6469-2069-16B7DEBE30E3}"/>
          </ac:spMkLst>
        </pc:spChg>
        <pc:spChg chg="del">
          <ac:chgData name="Ишкова Ирина Юрьевна" userId="0de76d42-e43f-4607-94f3-08fc8700b614" providerId="ADAL" clId="{D4AA94B6-14A7-48D0-A2C2-81DDD2E5366B}" dt="2024-11-08T10:04:46.872" v="1570" actId="478"/>
          <ac:spMkLst>
            <pc:docMk/>
            <pc:sldMk cId="2174002491" sldId="263"/>
            <ac:spMk id="18" creationId="{62192F0C-65C9-4E6D-9314-81FB7E4DB469}"/>
          </ac:spMkLst>
        </pc:spChg>
        <pc:spChg chg="del">
          <ac:chgData name="Ишкова Ирина Юрьевна" userId="0de76d42-e43f-4607-94f3-08fc8700b614" providerId="ADAL" clId="{D4AA94B6-14A7-48D0-A2C2-81DDD2E5366B}" dt="2024-11-08T10:03:55.410" v="1556" actId="478"/>
          <ac:spMkLst>
            <pc:docMk/>
            <pc:sldMk cId="2174002491" sldId="263"/>
            <ac:spMk id="19" creationId="{41F484C5-3EB9-4664-93EB-E81179E953BB}"/>
          </ac:spMkLst>
        </pc:spChg>
        <pc:spChg chg="del mod">
          <ac:chgData name="Ишкова Ирина Юрьевна" userId="0de76d42-e43f-4607-94f3-08fc8700b614" providerId="ADAL" clId="{D4AA94B6-14A7-48D0-A2C2-81DDD2E5366B}" dt="2024-11-08T10:03:51.313" v="1555" actId="478"/>
          <ac:spMkLst>
            <pc:docMk/>
            <pc:sldMk cId="2174002491" sldId="263"/>
            <ac:spMk id="20" creationId="{B0C9F763-9E0D-4C82-9B80-0BC0FEBCD7FA}"/>
          </ac:spMkLst>
        </pc:spChg>
        <pc:spChg chg="del">
          <ac:chgData name="Ишкова Ирина Юрьевна" userId="0de76d42-e43f-4607-94f3-08fc8700b614" providerId="ADAL" clId="{D4AA94B6-14A7-48D0-A2C2-81DDD2E5366B}" dt="2024-11-08T10:04:28.214" v="1566" actId="478"/>
          <ac:spMkLst>
            <pc:docMk/>
            <pc:sldMk cId="2174002491" sldId="263"/>
            <ac:spMk id="21" creationId="{D5F29795-F227-44BE-8FFE-BEDE82043BB8}"/>
          </ac:spMkLst>
        </pc:spChg>
        <pc:spChg chg="del">
          <ac:chgData name="Ишкова Ирина Юрьевна" userId="0de76d42-e43f-4607-94f3-08fc8700b614" providerId="ADAL" clId="{D4AA94B6-14A7-48D0-A2C2-81DDD2E5366B}" dt="2024-11-08T10:04:52.388" v="1571" actId="478"/>
          <ac:spMkLst>
            <pc:docMk/>
            <pc:sldMk cId="2174002491" sldId="263"/>
            <ac:spMk id="22" creationId="{322BD54C-AB8D-4B3B-836D-ABFFFE5D70BE}"/>
          </ac:spMkLst>
        </pc:spChg>
        <pc:spChg chg="del">
          <ac:chgData name="Ишкова Ирина Юрьевна" userId="0de76d42-e43f-4607-94f3-08fc8700b614" providerId="ADAL" clId="{D4AA94B6-14A7-48D0-A2C2-81DDD2E5366B}" dt="2024-11-08T10:04:00.611" v="1558" actId="478"/>
          <ac:spMkLst>
            <pc:docMk/>
            <pc:sldMk cId="2174002491" sldId="263"/>
            <ac:spMk id="23" creationId="{B36D4B3E-84DA-44C7-A6BE-5A3E2200511C}"/>
          </ac:spMkLst>
        </pc:spChg>
        <pc:spChg chg="del mod">
          <ac:chgData name="Ишкова Ирина Юрьевна" userId="0de76d42-e43f-4607-94f3-08fc8700b614" providerId="ADAL" clId="{D4AA94B6-14A7-48D0-A2C2-81DDD2E5366B}" dt="2024-11-08T10:04:18.094" v="1563" actId="478"/>
          <ac:spMkLst>
            <pc:docMk/>
            <pc:sldMk cId="2174002491" sldId="263"/>
            <ac:spMk id="24" creationId="{4AB50F20-85E8-46ED-94DD-28F720071BF3}"/>
          </ac:spMkLst>
        </pc:spChg>
        <pc:spChg chg="del">
          <ac:chgData name="Ишкова Ирина Юрьевна" userId="0de76d42-e43f-4607-94f3-08fc8700b614" providerId="ADAL" clId="{D4AA94B6-14A7-48D0-A2C2-81DDD2E5366B}" dt="2024-11-08T10:04:38.145" v="1568" actId="478"/>
          <ac:spMkLst>
            <pc:docMk/>
            <pc:sldMk cId="2174002491" sldId="263"/>
            <ac:spMk id="25" creationId="{FB26710D-F165-490A-A2CE-0A7D9FD8F9BA}"/>
          </ac:spMkLst>
        </pc:spChg>
        <pc:spChg chg="del">
          <ac:chgData name="Ишкова Ирина Юрьевна" userId="0de76d42-e43f-4607-94f3-08fc8700b614" providerId="ADAL" clId="{D4AA94B6-14A7-48D0-A2C2-81DDD2E5366B}" dt="2024-11-08T10:05:00.814" v="1574" actId="478"/>
          <ac:spMkLst>
            <pc:docMk/>
            <pc:sldMk cId="2174002491" sldId="263"/>
            <ac:spMk id="26" creationId="{CDA2767E-38F3-49F7-BE02-EA3E6C7C8096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4:54.294" v="1572" actId="478"/>
          <ac:spMkLst>
            <pc:docMk/>
            <pc:sldMk cId="2174002491" sldId="263"/>
            <ac:spMk id="28" creationId="{984FF375-3813-6953-6D68-A043DCBC5228}"/>
          </ac:spMkLst>
        </pc:spChg>
        <pc:spChg chg="add del mod">
          <ac:chgData name="Ишкова Ирина Юрьевна" userId="0de76d42-e43f-4607-94f3-08fc8700b614" providerId="ADAL" clId="{D4AA94B6-14A7-48D0-A2C2-81DDD2E5366B}" dt="2024-11-08T10:05:03.074" v="1575" actId="478"/>
          <ac:spMkLst>
            <pc:docMk/>
            <pc:sldMk cId="2174002491" sldId="263"/>
            <ac:spMk id="30" creationId="{A25CD6DD-987F-F22B-4082-E1714C11D56A}"/>
          </ac:spMkLst>
        </pc:spChg>
        <pc:spChg chg="add mod">
          <ac:chgData name="Ишкова Ирина Юрьевна" userId="0de76d42-e43f-4607-94f3-08fc8700b614" providerId="ADAL" clId="{D4AA94B6-14A7-48D0-A2C2-81DDD2E5366B}" dt="2024-11-15T08:07:46.370" v="9019" actId="20577"/>
          <ac:spMkLst>
            <pc:docMk/>
            <pc:sldMk cId="2174002491" sldId="263"/>
            <ac:spMk id="35" creationId="{60C36987-C6D2-CC99-5B71-33A070B60297}"/>
          </ac:spMkLst>
        </pc:spChg>
        <pc:spChg chg="add mod">
          <ac:chgData name="Ишкова Ирина Юрьевна" userId="0de76d42-e43f-4607-94f3-08fc8700b614" providerId="ADAL" clId="{D4AA94B6-14A7-48D0-A2C2-81DDD2E5366B}" dt="2024-11-19T06:26:27.603" v="14547" actId="20577"/>
          <ac:spMkLst>
            <pc:docMk/>
            <pc:sldMk cId="2174002491" sldId="263"/>
            <ac:spMk id="36" creationId="{E6A0576D-7A6B-8AAD-876C-275E3530604F}"/>
          </ac:spMkLst>
        </pc:spChg>
        <pc:spChg chg="add mod">
          <ac:chgData name="Ишкова Ирина Юрьевна" userId="0de76d42-e43f-4607-94f3-08fc8700b614" providerId="ADAL" clId="{D4AA94B6-14A7-48D0-A2C2-81DDD2E5366B}" dt="2024-11-19T06:31:52.487" v="14556" actId="20577"/>
          <ac:spMkLst>
            <pc:docMk/>
            <pc:sldMk cId="2174002491" sldId="263"/>
            <ac:spMk id="37" creationId="{B7312E7B-4BBB-80AE-ACF6-35523C5B618D}"/>
          </ac:spMkLst>
        </pc:spChg>
        <pc:spChg chg="del">
          <ac:chgData name="Ишкова Ирина Юрьевна" userId="0de76d42-e43f-4607-94f3-08fc8700b614" providerId="ADAL" clId="{D4AA94B6-14A7-48D0-A2C2-81DDD2E5366B}" dt="2024-11-08T10:04:12.284" v="1561" actId="478"/>
          <ac:spMkLst>
            <pc:docMk/>
            <pc:sldMk cId="2174002491" sldId="263"/>
            <ac:spMk id="44" creationId="{540F4685-F7C7-4370-AF35-F80D53D13A43}"/>
          </ac:spMkLst>
        </pc:spChg>
        <pc:spChg chg="del mod">
          <ac:chgData name="Ишкова Ирина Юрьевна" userId="0de76d42-e43f-4607-94f3-08fc8700b614" providerId="ADAL" clId="{D4AA94B6-14A7-48D0-A2C2-81DDD2E5366B}" dt="2024-11-08T10:03:43.011" v="1552" actId="478"/>
          <ac:spMkLst>
            <pc:docMk/>
            <pc:sldMk cId="2174002491" sldId="263"/>
            <ac:spMk id="45" creationId="{DD180B3D-49E9-46B9-A20B-5BB4BD204605}"/>
          </ac:spMkLst>
        </pc:spChg>
        <pc:spChg chg="del">
          <ac:chgData name="Ишкова Ирина Юрьевна" userId="0de76d42-e43f-4607-94f3-08fc8700b614" providerId="ADAL" clId="{D4AA94B6-14A7-48D0-A2C2-81DDD2E5366B}" dt="2024-11-08T10:05:07.186" v="1576" actId="478"/>
          <ac:spMkLst>
            <pc:docMk/>
            <pc:sldMk cId="2174002491" sldId="263"/>
            <ac:spMk id="323" creationId="{E3799503-8083-4A2B-B1A6-DA877569C577}"/>
          </ac:spMkLst>
        </pc:spChg>
        <pc:spChg chg="del">
          <ac:chgData name="Ишкова Ирина Юрьевна" userId="0de76d42-e43f-4607-94f3-08fc8700b614" providerId="ADAL" clId="{D4AA94B6-14A7-48D0-A2C2-81DDD2E5366B}" dt="2024-11-08T10:04:08.203" v="1560" actId="478"/>
          <ac:spMkLst>
            <pc:docMk/>
            <pc:sldMk cId="2174002491" sldId="263"/>
            <ac:spMk id="324" creationId="{F3416D3B-8D80-4408-8E8E-08E7B3A092C0}"/>
          </ac:spMkLst>
        </pc:spChg>
        <pc:spChg chg="del">
          <ac:chgData name="Ишкова Ирина Юрьевна" userId="0de76d42-e43f-4607-94f3-08fc8700b614" providerId="ADAL" clId="{D4AA94B6-14A7-48D0-A2C2-81DDD2E5366B}" dt="2024-11-08T10:03:37.055" v="1550" actId="478"/>
          <ac:spMkLst>
            <pc:docMk/>
            <pc:sldMk cId="2174002491" sldId="263"/>
            <ac:spMk id="325" creationId="{C9F5126E-D75A-4501-9BA9-5485EAB795BA}"/>
          </ac:spMkLst>
        </pc:spChg>
        <pc:picChg chg="add mod">
          <ac:chgData name="Ишкова Ирина Юрьевна" userId="0de76d42-e43f-4607-94f3-08fc8700b614" providerId="ADAL" clId="{D4AA94B6-14A7-48D0-A2C2-81DDD2E5366B}" dt="2024-11-08T10:07:40.063" v="1601" actId="688"/>
          <ac:picMkLst>
            <pc:docMk/>
            <pc:sldMk cId="2174002491" sldId="263"/>
            <ac:picMk id="32" creationId="{F8921CD1-C358-EE41-246F-D1713D822CC7}"/>
          </ac:picMkLst>
        </pc:picChg>
        <pc:picChg chg="add mod">
          <ac:chgData name="Ишкова Ирина Юрьевна" userId="0de76d42-e43f-4607-94f3-08fc8700b614" providerId="ADAL" clId="{D4AA94B6-14A7-48D0-A2C2-81DDD2E5366B}" dt="2024-11-08T10:07:47.194" v="1602" actId="688"/>
          <ac:picMkLst>
            <pc:docMk/>
            <pc:sldMk cId="2174002491" sldId="263"/>
            <ac:picMk id="34" creationId="{D99F764B-8404-60A9-DAD5-78EDE3E92D18}"/>
          </ac:picMkLst>
        </pc:picChg>
      </pc:sldChg>
      <pc:sldChg chg="del ord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2883553059" sldId="264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2316932" sldId="265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790109063" sldId="266"/>
        </pc:sldMkLst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1604891360" sldId="267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1876870831" sldId="268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3849563807" sldId="269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1404125716" sldId="270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2732533740" sldId="271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3411526660" sldId="272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598063663" sldId="273"/>
        </pc:sldMkLst>
      </pc:sldChg>
      <pc:sldChg chg="del">
        <pc:chgData name="Ишкова Ирина Юрьевна" userId="0de76d42-e43f-4607-94f3-08fc8700b614" providerId="ADAL" clId="{D4AA94B6-14A7-48D0-A2C2-81DDD2E5366B}" dt="2024-11-08T11:41:34.313" v="2834" actId="2696"/>
        <pc:sldMkLst>
          <pc:docMk/>
          <pc:sldMk cId="204619446" sldId="274"/>
        </pc:sldMkLst>
      </pc:sldChg>
      <pc:sldChg chg="delSp modSp del mod">
        <pc:chgData name="Ишкова Ирина Юрьевна" userId="0de76d42-e43f-4607-94f3-08fc8700b614" providerId="ADAL" clId="{D4AA94B6-14A7-48D0-A2C2-81DDD2E5366B}" dt="2024-11-19T09:08:20.077" v="16017" actId="2696"/>
        <pc:sldMkLst>
          <pc:docMk/>
          <pc:sldMk cId="1851646291" sldId="275"/>
        </pc:sldMkLst>
        <pc:spChg chg="del">
          <ac:chgData name="Ишкова Ирина Юрьевна" userId="0de76d42-e43f-4607-94f3-08fc8700b614" providerId="ADAL" clId="{D4AA94B6-14A7-48D0-A2C2-81DDD2E5366B}" dt="2024-11-19T09:05:48.537" v="15939" actId="478"/>
          <ac:spMkLst>
            <pc:docMk/>
            <pc:sldMk cId="1851646291" sldId="275"/>
            <ac:spMk id="2" creationId="{2790CE37-04F9-4227-B00E-A878A9056DA7}"/>
          </ac:spMkLst>
        </pc:spChg>
        <pc:picChg chg="mod">
          <ac:chgData name="Ишкова Ирина Юрьевна" userId="0de76d42-e43f-4607-94f3-08fc8700b614" providerId="ADAL" clId="{D4AA94B6-14A7-48D0-A2C2-81DDD2E5366B}" dt="2024-11-19T09:05:39.982" v="15938" actId="14100"/>
          <ac:picMkLst>
            <pc:docMk/>
            <pc:sldMk cId="1851646291" sldId="275"/>
            <ac:picMk id="18" creationId="{594B2289-B469-43CF-B394-071C6B0A4DD5}"/>
          </ac:picMkLst>
        </pc:picChg>
      </pc:sldChg>
      <pc:sldChg chg="del">
        <pc:chgData name="Ишкова Ирина Юрьевна" userId="0de76d42-e43f-4607-94f3-08fc8700b614" providerId="ADAL" clId="{D4AA94B6-14A7-48D0-A2C2-81DDD2E5366B}" dt="2024-11-08T11:41:23.844" v="2833" actId="2696"/>
        <pc:sldMkLst>
          <pc:docMk/>
          <pc:sldMk cId="323263871" sldId="276"/>
        </pc:sldMkLst>
      </pc:sldChg>
      <pc:sldChg chg="addSp modSp mod modTransition modAnim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583275527" sldId="277"/>
        </pc:sldMkLst>
        <pc:spChg chg="add mod">
          <ac:chgData name="Ишкова Ирина Юрьевна" userId="0de76d42-e43f-4607-94f3-08fc8700b614" providerId="ADAL" clId="{D4AA94B6-14A7-48D0-A2C2-81DDD2E5366B}" dt="2024-11-11T07:13:21.704" v="3862" actId="207"/>
          <ac:spMkLst>
            <pc:docMk/>
            <pc:sldMk cId="2583275527" sldId="277"/>
            <ac:spMk id="2" creationId="{408A01C9-E8AB-D44F-A83B-CFDE298AFDE8}"/>
          </ac:spMkLst>
        </pc:spChg>
        <pc:spChg chg="mod">
          <ac:chgData name="Ишкова Ирина Юрьевна" userId="0de76d42-e43f-4607-94f3-08fc8700b614" providerId="ADAL" clId="{D4AA94B6-14A7-48D0-A2C2-81DDD2E5366B}" dt="2024-11-12T05:52:37.528" v="6961" actId="20577"/>
          <ac:spMkLst>
            <pc:docMk/>
            <pc:sldMk cId="2583275527" sldId="277"/>
            <ac:spMk id="5" creationId="{0D64E788-8219-2840-7D4E-39106E219B6E}"/>
          </ac:spMkLst>
        </pc:spChg>
        <pc:spChg chg="mod">
          <ac:chgData name="Ишкова Ирина Юрьевна" userId="0de76d42-e43f-4607-94f3-08fc8700b614" providerId="ADAL" clId="{D4AA94B6-14A7-48D0-A2C2-81DDD2E5366B}" dt="2024-11-07T11:17:42.246" v="21" actId="20577"/>
          <ac:spMkLst>
            <pc:docMk/>
            <pc:sldMk cId="2583275527" sldId="277"/>
            <ac:spMk id="9" creationId="{A4A9715B-3CC2-BB40-E110-8375F9713491}"/>
          </ac:spMkLst>
        </pc:spChg>
      </pc:sldChg>
      <pc:sldChg chg="addSp delSp modSp new mod modTransition">
        <pc:chgData name="Ишкова Ирина Юрьевна" userId="0de76d42-e43f-4607-94f3-08fc8700b614" providerId="ADAL" clId="{D4AA94B6-14A7-48D0-A2C2-81DDD2E5366B}" dt="2024-11-20T06:40:47.302" v="16030" actId="20577"/>
        <pc:sldMkLst>
          <pc:docMk/>
          <pc:sldMk cId="1541018998" sldId="278"/>
        </pc:sldMkLst>
        <pc:spChg chg="mod">
          <ac:chgData name="Ишкова Ирина Юрьевна" userId="0de76d42-e43f-4607-94f3-08fc8700b614" providerId="ADAL" clId="{D4AA94B6-14A7-48D0-A2C2-81DDD2E5366B}" dt="2024-11-20T06:40:47.302" v="16030" actId="20577"/>
          <ac:spMkLst>
            <pc:docMk/>
            <pc:sldMk cId="1541018998" sldId="278"/>
            <ac:spMk id="2" creationId="{7D31A0FB-8C05-C05D-9433-E39AC4A8476E}"/>
          </ac:spMkLst>
        </pc:spChg>
        <pc:spChg chg="del mod">
          <ac:chgData name="Ишкова Ирина Юрьевна" userId="0de76d42-e43f-4607-94f3-08fc8700b614" providerId="ADAL" clId="{D4AA94B6-14A7-48D0-A2C2-81DDD2E5366B}" dt="2024-11-08T06:49:13.803" v="571" actId="478"/>
          <ac:spMkLst>
            <pc:docMk/>
            <pc:sldMk cId="1541018998" sldId="278"/>
            <ac:spMk id="3" creationId="{05C5FC4B-C134-AACB-D126-6DCF332CFBEC}"/>
          </ac:spMkLst>
        </pc:spChg>
        <pc:picChg chg="add del mod">
          <ac:chgData name="Ишкова Ирина Юрьевна" userId="0de76d42-e43f-4607-94f3-08fc8700b614" providerId="ADAL" clId="{D4AA94B6-14A7-48D0-A2C2-81DDD2E5366B}" dt="2024-11-08T09:11:58.361" v="1464" actId="21"/>
          <ac:picMkLst>
            <pc:docMk/>
            <pc:sldMk cId="1541018998" sldId="278"/>
            <ac:picMk id="5" creationId="{16393FA4-F287-F191-1A35-836AD34BE23F}"/>
          </ac:picMkLst>
        </pc:picChg>
        <pc:picChg chg="add del mod">
          <ac:chgData name="Ишкова Ирина Юрьевна" userId="0de76d42-e43f-4607-94f3-08fc8700b614" providerId="ADAL" clId="{D4AA94B6-14A7-48D0-A2C2-81DDD2E5366B}" dt="2024-11-08T09:12:02.759" v="1465" actId="21"/>
          <ac:picMkLst>
            <pc:docMk/>
            <pc:sldMk cId="1541018998" sldId="278"/>
            <ac:picMk id="7" creationId="{FBF4BC68-2FF6-8583-F791-E8518DF8CB5D}"/>
          </ac:picMkLst>
        </pc:picChg>
        <pc:picChg chg="add del mod">
          <ac:chgData name="Ишкова Ирина Юрьевна" userId="0de76d42-e43f-4607-94f3-08fc8700b614" providerId="ADAL" clId="{D4AA94B6-14A7-48D0-A2C2-81DDD2E5366B}" dt="2024-11-08T09:16:08.408" v="1480" actId="478"/>
          <ac:picMkLst>
            <pc:docMk/>
            <pc:sldMk cId="1541018998" sldId="278"/>
            <ac:picMk id="9" creationId="{41D1DEC3-8227-76FB-BF81-6308837ACA18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638052974" sldId="279"/>
        </pc:sldMkLst>
        <pc:spChg chg="del">
          <ac:chgData name="Ишкова Ирина Юрьевна" userId="0de76d42-e43f-4607-94f3-08fc8700b614" providerId="ADAL" clId="{D4AA94B6-14A7-48D0-A2C2-81DDD2E5366B}" dt="2024-11-08T11:22:01.897" v="2643" actId="478"/>
          <ac:spMkLst>
            <pc:docMk/>
            <pc:sldMk cId="638052974" sldId="279"/>
            <ac:spMk id="2" creationId="{AFAA8006-54E4-8DB8-C8C6-97B2B04B6CBD}"/>
          </ac:spMkLst>
        </pc:spChg>
        <pc:spChg chg="del">
          <ac:chgData name="Ишкова Ирина Юрьевна" userId="0de76d42-e43f-4607-94f3-08fc8700b614" providerId="ADAL" clId="{D4AA94B6-14A7-48D0-A2C2-81DDD2E5366B}" dt="2024-11-08T11:22:11.356" v="2645" actId="478"/>
          <ac:spMkLst>
            <pc:docMk/>
            <pc:sldMk cId="638052974" sldId="279"/>
            <ac:spMk id="3" creationId="{457FD343-64EE-9475-7081-611DC534C1B7}"/>
          </ac:spMkLst>
        </pc:spChg>
        <pc:spChg chg="del">
          <ac:chgData name="Ишкова Ирина Юрьевна" userId="0de76d42-e43f-4607-94f3-08fc8700b614" providerId="ADAL" clId="{D4AA94B6-14A7-48D0-A2C2-81DDD2E5366B}" dt="2024-11-08T11:22:14.365" v="2646" actId="478"/>
          <ac:spMkLst>
            <pc:docMk/>
            <pc:sldMk cId="638052974" sldId="279"/>
            <ac:spMk id="4" creationId="{849AB023-691B-D536-67A6-F05986CAA18C}"/>
          </ac:spMkLst>
        </pc:spChg>
        <pc:spChg chg="del">
          <ac:chgData name="Ишкова Ирина Юрьевна" userId="0de76d42-e43f-4607-94f3-08fc8700b614" providerId="ADAL" clId="{D4AA94B6-14A7-48D0-A2C2-81DDD2E5366B}" dt="2024-11-08T11:22:33.785" v="2652" actId="478"/>
          <ac:spMkLst>
            <pc:docMk/>
            <pc:sldMk cId="638052974" sldId="279"/>
            <ac:spMk id="5" creationId="{21683E32-466F-F8C6-F72D-3DA5D428823E}"/>
          </ac:spMkLst>
        </pc:spChg>
        <pc:spChg chg="add mod">
          <ac:chgData name="Ишкова Ирина Юрьевна" userId="0de76d42-e43f-4607-94f3-08fc8700b614" providerId="ADAL" clId="{D4AA94B6-14A7-48D0-A2C2-81DDD2E5366B}" dt="2024-11-15T08:06:24.592" v="9009" actId="207"/>
          <ac:spMkLst>
            <pc:docMk/>
            <pc:sldMk cId="638052974" sldId="279"/>
            <ac:spMk id="6" creationId="{3CD1DF7B-411B-F94B-CBDD-88C41A1C029B}"/>
          </ac:spMkLst>
        </pc:spChg>
        <pc:spChg chg="del">
          <ac:chgData name="Ишкова Ирина Юрьевна" userId="0de76d42-e43f-4607-94f3-08fc8700b614" providerId="ADAL" clId="{D4AA94B6-14A7-48D0-A2C2-81DDD2E5366B}" dt="2024-11-08T11:22:36.300" v="2653" actId="478"/>
          <ac:spMkLst>
            <pc:docMk/>
            <pc:sldMk cId="638052974" sldId="279"/>
            <ac:spMk id="6" creationId="{DD455414-9B12-85EE-464A-2EE89B330A76}"/>
          </ac:spMkLst>
        </pc:spChg>
        <pc:spChg chg="del">
          <ac:chgData name="Ишкова Ирина Юрьевна" userId="0de76d42-e43f-4607-94f3-08fc8700b614" providerId="ADAL" clId="{D4AA94B6-14A7-48D0-A2C2-81DDD2E5366B}" dt="2024-11-08T11:22:17.089" v="2647" actId="478"/>
          <ac:spMkLst>
            <pc:docMk/>
            <pc:sldMk cId="638052974" sldId="279"/>
            <ac:spMk id="7" creationId="{2A98AC48-20AD-E7B1-9209-79BE2002C33D}"/>
          </ac:spMkLst>
        </pc:spChg>
        <pc:spChg chg="add del mod">
          <ac:chgData name="Ишкова Ирина Юрьевна" userId="0de76d42-e43f-4607-94f3-08fc8700b614" providerId="ADAL" clId="{D4AA94B6-14A7-48D0-A2C2-81DDD2E5366B}" dt="2024-11-11T06:39:42.876" v="3089"/>
          <ac:spMkLst>
            <pc:docMk/>
            <pc:sldMk cId="638052974" sldId="279"/>
            <ac:spMk id="7" creationId="{BAD7858B-E7F3-FC02-11B9-ED48E603FF97}"/>
          </ac:spMkLst>
        </pc:spChg>
        <pc:spChg chg="add mod">
          <ac:chgData name="Ишкова Ирина Юрьевна" userId="0de76d42-e43f-4607-94f3-08fc8700b614" providerId="ADAL" clId="{D4AA94B6-14A7-48D0-A2C2-81DDD2E5366B}" dt="2024-11-12T05:54:15.706" v="6965" actId="20577"/>
          <ac:spMkLst>
            <pc:docMk/>
            <pc:sldMk cId="638052974" sldId="279"/>
            <ac:spMk id="8" creationId="{61A4AE55-83AB-6E4B-1789-28F119D82F3F}"/>
          </ac:spMkLst>
        </pc:spChg>
        <pc:spChg chg="del">
          <ac:chgData name="Ишкова Ирина Юрьевна" userId="0de76d42-e43f-4607-94f3-08fc8700b614" providerId="ADAL" clId="{D4AA94B6-14A7-48D0-A2C2-81DDD2E5366B}" dt="2024-11-08T11:22:20.146" v="2648" actId="478"/>
          <ac:spMkLst>
            <pc:docMk/>
            <pc:sldMk cId="638052974" sldId="279"/>
            <ac:spMk id="8" creationId="{EA250C1F-33E6-8519-E025-2D11BAD2358E}"/>
          </ac:spMkLst>
        </pc:spChg>
        <pc:spChg chg="del">
          <ac:chgData name="Ишкова Ирина Юрьевна" userId="0de76d42-e43f-4607-94f3-08fc8700b614" providerId="ADAL" clId="{D4AA94B6-14A7-48D0-A2C2-81DDD2E5366B}" dt="2024-11-08T11:22:39.019" v="2654" actId="478"/>
          <ac:spMkLst>
            <pc:docMk/>
            <pc:sldMk cId="638052974" sldId="279"/>
            <ac:spMk id="9" creationId="{2C4324EA-EBCA-4562-E8E2-DD1E7313F361}"/>
          </ac:spMkLst>
        </pc:spChg>
        <pc:spChg chg="del">
          <ac:chgData name="Ишкова Ирина Юрьевна" userId="0de76d42-e43f-4607-94f3-08fc8700b614" providerId="ADAL" clId="{D4AA94B6-14A7-48D0-A2C2-81DDD2E5366B}" dt="2024-11-08T11:22:42.599" v="2655" actId="478"/>
          <ac:spMkLst>
            <pc:docMk/>
            <pc:sldMk cId="638052974" sldId="279"/>
            <ac:spMk id="10" creationId="{FE171A41-2CB0-4E31-C05C-D31DED7F70EB}"/>
          </ac:spMkLst>
        </pc:spChg>
        <pc:spChg chg="del">
          <ac:chgData name="Ишкова Ирина Юрьевна" userId="0de76d42-e43f-4607-94f3-08fc8700b614" providerId="ADAL" clId="{D4AA94B6-14A7-48D0-A2C2-81DDD2E5366B}" dt="2024-11-08T11:22:23.324" v="2649" actId="478"/>
          <ac:spMkLst>
            <pc:docMk/>
            <pc:sldMk cId="638052974" sldId="279"/>
            <ac:spMk id="11" creationId="{76E4BBEA-6B4B-0BED-C8F8-505440EE5A24}"/>
          </ac:spMkLst>
        </pc:spChg>
        <pc:spChg chg="add mod">
          <ac:chgData name="Ишкова Ирина Юрьевна" userId="0de76d42-e43f-4607-94f3-08fc8700b614" providerId="ADAL" clId="{D4AA94B6-14A7-48D0-A2C2-81DDD2E5366B}" dt="2024-11-12T05:54:28.862" v="6967" actId="20577"/>
          <ac:spMkLst>
            <pc:docMk/>
            <pc:sldMk cId="638052974" sldId="279"/>
            <ac:spMk id="11" creationId="{B5984F16-4B37-5D6E-1B3F-139F623EB6D8}"/>
          </ac:spMkLst>
        </pc:spChg>
        <pc:spChg chg="add mod">
          <ac:chgData name="Ишкова Ирина Юрьевна" userId="0de76d42-e43f-4607-94f3-08fc8700b614" providerId="ADAL" clId="{D4AA94B6-14A7-48D0-A2C2-81DDD2E5366B}" dt="2024-11-19T08:23:28.781" v="15811" actId="20577"/>
          <ac:spMkLst>
            <pc:docMk/>
            <pc:sldMk cId="638052974" sldId="279"/>
            <ac:spMk id="12" creationId="{C4D77374-3057-8B92-0CE9-1C511EECFB58}"/>
          </ac:spMkLst>
        </pc:spChg>
        <pc:spChg chg="del">
          <ac:chgData name="Ишкова Ирина Юрьевна" userId="0de76d42-e43f-4607-94f3-08fc8700b614" providerId="ADAL" clId="{D4AA94B6-14A7-48D0-A2C2-81DDD2E5366B}" dt="2024-11-08T11:22:26.031" v="2650" actId="478"/>
          <ac:spMkLst>
            <pc:docMk/>
            <pc:sldMk cId="638052974" sldId="279"/>
            <ac:spMk id="12" creationId="{E56FBC78-A391-7564-2383-7EC4974ADE5C}"/>
          </ac:spMkLst>
        </pc:spChg>
        <pc:spChg chg="del">
          <ac:chgData name="Ишкова Ирина Юрьевна" userId="0de76d42-e43f-4607-94f3-08fc8700b614" providerId="ADAL" clId="{D4AA94B6-14A7-48D0-A2C2-81DDD2E5366B}" dt="2024-11-08T11:22:07.228" v="2644" actId="478"/>
          <ac:spMkLst>
            <pc:docMk/>
            <pc:sldMk cId="638052974" sldId="279"/>
            <ac:spMk id="13" creationId="{CB8847A0-6A78-CF74-F49C-C6EB144C52A0}"/>
          </ac:spMkLst>
        </pc:spChg>
        <pc:spChg chg="del">
          <ac:chgData name="Ишкова Ирина Юрьевна" userId="0de76d42-e43f-4607-94f3-08fc8700b614" providerId="ADAL" clId="{D4AA94B6-14A7-48D0-A2C2-81DDD2E5366B}" dt="2024-11-08T11:22:29.758" v="2651" actId="478"/>
          <ac:spMkLst>
            <pc:docMk/>
            <pc:sldMk cId="638052974" sldId="279"/>
            <ac:spMk id="14" creationId="{0FC04C26-526F-FD1E-F743-45DBDE38B1A8}"/>
          </ac:spMkLst>
        </pc:spChg>
        <pc:spChg chg="del">
          <ac:chgData name="Ишкова Ирина Юрьевна" userId="0de76d42-e43f-4607-94f3-08fc8700b614" providerId="ADAL" clId="{D4AA94B6-14A7-48D0-A2C2-81DDD2E5366B}" dt="2024-11-08T11:22:46.759" v="2656" actId="478"/>
          <ac:spMkLst>
            <pc:docMk/>
            <pc:sldMk cId="638052974" sldId="279"/>
            <ac:spMk id="15" creationId="{E1953FC3-FC37-1B9D-F29C-4B830495EA5F}"/>
          </ac:spMkLst>
        </pc:spChg>
        <pc:picChg chg="add mod">
          <ac:chgData name="Ишкова Ирина Юрьевна" userId="0de76d42-e43f-4607-94f3-08fc8700b614" providerId="ADAL" clId="{D4AA94B6-14A7-48D0-A2C2-81DDD2E5366B}" dt="2024-11-11T06:14:42.739" v="2863" actId="1076"/>
          <ac:picMkLst>
            <pc:docMk/>
            <pc:sldMk cId="638052974" sldId="279"/>
            <ac:picMk id="3" creationId="{10A4A845-87ED-B476-AF85-F8C1BF7A4D23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1T06:14:53.588" v="2866" actId="14100"/>
          <ac:picMkLst>
            <pc:docMk/>
            <pc:sldMk cId="638052974" sldId="279"/>
            <ac:picMk id="5" creationId="{D9B99844-EC18-3C3F-0A3E-2445856E0901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1T07:49:33.116" v="3871" actId="14100"/>
          <ac:picMkLst>
            <pc:docMk/>
            <pc:sldMk cId="638052974" sldId="279"/>
            <ac:picMk id="9" creationId="{7B983323-8736-FC24-442C-C2167D130B28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985120595" sldId="280"/>
        </pc:sldMkLst>
        <pc:spChg chg="del">
          <ac:chgData name="Ишкова Ирина Юрьевна" userId="0de76d42-e43f-4607-94f3-08fc8700b614" providerId="ADAL" clId="{D4AA94B6-14A7-48D0-A2C2-81DDD2E5366B}" dt="2024-11-11T07:50:14.839" v="3875" actId="478"/>
          <ac:spMkLst>
            <pc:docMk/>
            <pc:sldMk cId="1985120595" sldId="280"/>
            <ac:spMk id="2" creationId="{2B61BAB5-9428-92BA-55A9-3C79963CBA0B}"/>
          </ac:spMkLst>
        </pc:spChg>
        <pc:spChg chg="del">
          <ac:chgData name="Ишкова Ирина Юрьевна" userId="0de76d42-e43f-4607-94f3-08fc8700b614" providerId="ADAL" clId="{D4AA94B6-14A7-48D0-A2C2-81DDD2E5366B}" dt="2024-11-11T07:50:54.299" v="3884" actId="478"/>
          <ac:spMkLst>
            <pc:docMk/>
            <pc:sldMk cId="1985120595" sldId="280"/>
            <ac:spMk id="3" creationId="{F306A122-C217-251B-90C3-68027E1ABB49}"/>
          </ac:spMkLst>
        </pc:spChg>
        <pc:spChg chg="del">
          <ac:chgData name="Ишкова Ирина Юрьевна" userId="0de76d42-e43f-4607-94f3-08fc8700b614" providerId="ADAL" clId="{D4AA94B6-14A7-48D0-A2C2-81DDD2E5366B}" dt="2024-11-11T07:50:50.815" v="3883" actId="478"/>
          <ac:spMkLst>
            <pc:docMk/>
            <pc:sldMk cId="1985120595" sldId="280"/>
            <ac:spMk id="4" creationId="{C0558EE3-51C7-B9CD-AEE6-E43301A95FC6}"/>
          </ac:spMkLst>
        </pc:spChg>
        <pc:spChg chg="del">
          <ac:chgData name="Ишкова Ирина Юрьевна" userId="0de76d42-e43f-4607-94f3-08fc8700b614" providerId="ADAL" clId="{D4AA94B6-14A7-48D0-A2C2-81DDD2E5366B}" dt="2024-11-11T07:50:58.428" v="3885" actId="478"/>
          <ac:spMkLst>
            <pc:docMk/>
            <pc:sldMk cId="1985120595" sldId="280"/>
            <ac:spMk id="5" creationId="{FF51BFCA-AE9C-D59A-1E61-3B72D2ECAEBA}"/>
          </ac:spMkLst>
        </pc:spChg>
        <pc:spChg chg="del">
          <ac:chgData name="Ишкова Ирина Юрьевна" userId="0de76d42-e43f-4607-94f3-08fc8700b614" providerId="ADAL" clId="{D4AA94B6-14A7-48D0-A2C2-81DDD2E5366B}" dt="2024-11-11T07:51:01.833" v="3886" actId="478"/>
          <ac:spMkLst>
            <pc:docMk/>
            <pc:sldMk cId="1985120595" sldId="280"/>
            <ac:spMk id="6" creationId="{1DBFAB6E-55DC-19A0-F670-A1CAF32285C3}"/>
          </ac:spMkLst>
        </pc:spChg>
        <pc:spChg chg="del">
          <ac:chgData name="Ишкова Ирина Юрьевна" userId="0de76d42-e43f-4607-94f3-08fc8700b614" providerId="ADAL" clId="{D4AA94B6-14A7-48D0-A2C2-81DDD2E5366B}" dt="2024-11-11T07:50:43.487" v="3881" actId="478"/>
          <ac:spMkLst>
            <pc:docMk/>
            <pc:sldMk cId="1985120595" sldId="280"/>
            <ac:spMk id="7" creationId="{20CA25D0-277E-4F8B-E029-0A9EE7EE3BE8}"/>
          </ac:spMkLst>
        </pc:spChg>
        <pc:spChg chg="del">
          <ac:chgData name="Ишкова Ирина Юрьевна" userId="0de76d42-e43f-4607-94f3-08fc8700b614" providerId="ADAL" clId="{D4AA94B6-14A7-48D0-A2C2-81DDD2E5366B}" dt="2024-11-11T07:50:46.755" v="3882" actId="478"/>
          <ac:spMkLst>
            <pc:docMk/>
            <pc:sldMk cId="1985120595" sldId="280"/>
            <ac:spMk id="8" creationId="{8BCEBD09-EB1B-DFEC-C671-4E3BDDE57159}"/>
          </ac:spMkLst>
        </pc:spChg>
        <pc:spChg chg="del">
          <ac:chgData name="Ишкова Ирина Юрьевна" userId="0de76d42-e43f-4607-94f3-08fc8700b614" providerId="ADAL" clId="{D4AA94B6-14A7-48D0-A2C2-81DDD2E5366B}" dt="2024-11-11T07:51:04.885" v="3887" actId="478"/>
          <ac:spMkLst>
            <pc:docMk/>
            <pc:sldMk cId="1985120595" sldId="280"/>
            <ac:spMk id="9" creationId="{8C89FCDD-9229-745F-C3F9-58EF37CD61C1}"/>
          </ac:spMkLst>
        </pc:spChg>
        <pc:spChg chg="del">
          <ac:chgData name="Ишкова Ирина Юрьевна" userId="0de76d42-e43f-4607-94f3-08fc8700b614" providerId="ADAL" clId="{D4AA94B6-14A7-48D0-A2C2-81DDD2E5366B}" dt="2024-11-11T07:51:07.789" v="3888" actId="478"/>
          <ac:spMkLst>
            <pc:docMk/>
            <pc:sldMk cId="1985120595" sldId="280"/>
            <ac:spMk id="10" creationId="{5CF6B5B2-2B05-3D36-C664-35E871DB596B}"/>
          </ac:spMkLst>
        </pc:spChg>
        <pc:spChg chg="del">
          <ac:chgData name="Ишкова Ирина Юрьевна" userId="0de76d42-e43f-4607-94f3-08fc8700b614" providerId="ADAL" clId="{D4AA94B6-14A7-48D0-A2C2-81DDD2E5366B}" dt="2024-11-11T07:50:34.605" v="3879" actId="478"/>
          <ac:spMkLst>
            <pc:docMk/>
            <pc:sldMk cId="1985120595" sldId="280"/>
            <ac:spMk id="11" creationId="{B438D499-476F-0A20-275A-2E259B605888}"/>
          </ac:spMkLst>
        </pc:spChg>
        <pc:spChg chg="del">
          <ac:chgData name="Ишкова Ирина Юрьевна" userId="0de76d42-e43f-4607-94f3-08fc8700b614" providerId="ADAL" clId="{D4AA94B6-14A7-48D0-A2C2-81DDD2E5366B}" dt="2024-11-11T07:50:38.394" v="3880" actId="478"/>
          <ac:spMkLst>
            <pc:docMk/>
            <pc:sldMk cId="1985120595" sldId="280"/>
            <ac:spMk id="12" creationId="{ABFA44BC-2E42-BB51-BE81-BDB3ABBCE746}"/>
          </ac:spMkLst>
        </pc:spChg>
        <pc:spChg chg="del">
          <ac:chgData name="Ишкова Ирина Юрьевна" userId="0de76d42-e43f-4607-94f3-08fc8700b614" providerId="ADAL" clId="{D4AA94B6-14A7-48D0-A2C2-81DDD2E5366B}" dt="2024-11-11T07:50:19.111" v="3876" actId="478"/>
          <ac:spMkLst>
            <pc:docMk/>
            <pc:sldMk cId="1985120595" sldId="280"/>
            <ac:spMk id="13" creationId="{B752C6FE-7B4C-9E34-656A-78D686475F3D}"/>
          </ac:spMkLst>
        </pc:spChg>
        <pc:spChg chg="del">
          <ac:chgData name="Ишкова Ирина Юрьевна" userId="0de76d42-e43f-4607-94f3-08fc8700b614" providerId="ADAL" clId="{D4AA94B6-14A7-48D0-A2C2-81DDD2E5366B}" dt="2024-11-11T07:50:23.387" v="3877" actId="478"/>
          <ac:spMkLst>
            <pc:docMk/>
            <pc:sldMk cId="1985120595" sldId="280"/>
            <ac:spMk id="14" creationId="{46D0BBBE-906C-A1CA-09DC-5E967BCFA6D3}"/>
          </ac:spMkLst>
        </pc:spChg>
        <pc:spChg chg="del">
          <ac:chgData name="Ишкова Ирина Юрьевна" userId="0de76d42-e43f-4607-94f3-08fc8700b614" providerId="ADAL" clId="{D4AA94B6-14A7-48D0-A2C2-81DDD2E5366B}" dt="2024-11-11T07:50:28.865" v="3878" actId="478"/>
          <ac:spMkLst>
            <pc:docMk/>
            <pc:sldMk cId="1985120595" sldId="280"/>
            <ac:spMk id="15" creationId="{FEEC1246-EE35-1434-DE8D-27F0720C576E}"/>
          </ac:spMkLst>
        </pc:spChg>
        <pc:spChg chg="add mod">
          <ac:chgData name="Ишкова Ирина Юрьевна" userId="0de76d42-e43f-4607-94f3-08fc8700b614" providerId="ADAL" clId="{D4AA94B6-14A7-48D0-A2C2-81DDD2E5366B}" dt="2024-11-15T08:07:53.991" v="9020" actId="20577"/>
          <ac:spMkLst>
            <pc:docMk/>
            <pc:sldMk cId="1985120595" sldId="280"/>
            <ac:spMk id="20" creationId="{F5C7F77B-3830-630E-77A6-F42817F56FF0}"/>
          </ac:spMkLst>
        </pc:spChg>
        <pc:spChg chg="add mod">
          <ac:chgData name="Ишкова Ирина Юрьевна" userId="0de76d42-e43f-4607-94f3-08fc8700b614" providerId="ADAL" clId="{D4AA94B6-14A7-48D0-A2C2-81DDD2E5366B}" dt="2024-11-12T05:55:22.045" v="6977" actId="20577"/>
          <ac:spMkLst>
            <pc:docMk/>
            <pc:sldMk cId="1985120595" sldId="280"/>
            <ac:spMk id="21" creationId="{B710341D-2142-16C8-89BE-984AFEA87C48}"/>
          </ac:spMkLst>
        </pc:spChg>
        <pc:spChg chg="add mod">
          <ac:chgData name="Ишкова Ирина Юрьевна" userId="0de76d42-e43f-4607-94f3-08fc8700b614" providerId="ADAL" clId="{D4AA94B6-14A7-48D0-A2C2-81DDD2E5366B}" dt="2024-11-19T06:31:43.327" v="14555" actId="20577"/>
          <ac:spMkLst>
            <pc:docMk/>
            <pc:sldMk cId="1985120595" sldId="280"/>
            <ac:spMk id="22" creationId="{90306EE5-00B6-A884-67B5-8E629EEF2023}"/>
          </ac:spMkLst>
        </pc:spChg>
        <pc:picChg chg="add mod">
          <ac:chgData name="Ишкова Ирина Юрьевна" userId="0de76d42-e43f-4607-94f3-08fc8700b614" providerId="ADAL" clId="{D4AA94B6-14A7-48D0-A2C2-81DDD2E5366B}" dt="2024-11-11T07:55:38.074" v="3896" actId="208"/>
          <ac:picMkLst>
            <pc:docMk/>
            <pc:sldMk cId="1985120595" sldId="280"/>
            <ac:picMk id="17" creationId="{3D0F9B87-BA4E-052E-E7A4-155592BCA2F7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1T07:56:47.483" v="3909" actId="208"/>
          <ac:picMkLst>
            <pc:docMk/>
            <pc:sldMk cId="1985120595" sldId="280"/>
            <ac:picMk id="19" creationId="{627D6F22-BA54-FF3B-14B5-7DA889E16FE4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45233004" sldId="281"/>
        </pc:sldMkLst>
        <pc:spChg chg="del">
          <ac:chgData name="Ишкова Ирина Юрьевна" userId="0de76d42-e43f-4607-94f3-08fc8700b614" providerId="ADAL" clId="{D4AA94B6-14A7-48D0-A2C2-81DDD2E5366B}" dt="2024-11-11T08:51:00.183" v="5300" actId="478"/>
          <ac:spMkLst>
            <pc:docMk/>
            <pc:sldMk cId="245233004" sldId="281"/>
            <ac:spMk id="2" creationId="{BFB23529-CD7B-3969-3102-3DFE6DDFF62A}"/>
          </ac:spMkLst>
        </pc:spChg>
        <pc:spChg chg="del">
          <ac:chgData name="Ишкова Ирина Юрьевна" userId="0de76d42-e43f-4607-94f3-08fc8700b614" providerId="ADAL" clId="{D4AA94B6-14A7-48D0-A2C2-81DDD2E5366B}" dt="2024-11-11T08:51:32.747" v="5307" actId="478"/>
          <ac:spMkLst>
            <pc:docMk/>
            <pc:sldMk cId="245233004" sldId="281"/>
            <ac:spMk id="3" creationId="{BBEC1ED6-1002-3D6F-FFB2-6FAC159FBE02}"/>
          </ac:spMkLst>
        </pc:spChg>
        <pc:spChg chg="del">
          <ac:chgData name="Ишкова Ирина Юрьевна" userId="0de76d42-e43f-4607-94f3-08fc8700b614" providerId="ADAL" clId="{D4AA94B6-14A7-48D0-A2C2-81DDD2E5366B}" dt="2024-11-11T08:51:35.294" v="5308" actId="478"/>
          <ac:spMkLst>
            <pc:docMk/>
            <pc:sldMk cId="245233004" sldId="281"/>
            <ac:spMk id="4" creationId="{0D70790B-56B5-F1F4-3885-1F25400B2349}"/>
          </ac:spMkLst>
        </pc:spChg>
        <pc:spChg chg="del">
          <ac:chgData name="Ишкова Ирина Юрьевна" userId="0de76d42-e43f-4607-94f3-08fc8700b614" providerId="ADAL" clId="{D4AA94B6-14A7-48D0-A2C2-81DDD2E5366B}" dt="2024-11-11T08:51:50.159" v="5312" actId="478"/>
          <ac:spMkLst>
            <pc:docMk/>
            <pc:sldMk cId="245233004" sldId="281"/>
            <ac:spMk id="5" creationId="{8898449E-3B7C-9B5C-6B0C-5561DD46513E}"/>
          </ac:spMkLst>
        </pc:spChg>
        <pc:spChg chg="del">
          <ac:chgData name="Ишкова Ирина Юрьевна" userId="0de76d42-e43f-4607-94f3-08fc8700b614" providerId="ADAL" clId="{D4AA94B6-14A7-48D0-A2C2-81DDD2E5366B}" dt="2024-11-11T08:51:46.926" v="5311" actId="478"/>
          <ac:spMkLst>
            <pc:docMk/>
            <pc:sldMk cId="245233004" sldId="281"/>
            <ac:spMk id="6" creationId="{17B4C5E6-C6B9-43C4-1852-7BE4B23CD2E7}"/>
          </ac:spMkLst>
        </pc:spChg>
        <pc:spChg chg="del">
          <ac:chgData name="Ишкова Ирина Юрьевна" userId="0de76d42-e43f-4607-94f3-08fc8700b614" providerId="ADAL" clId="{D4AA94B6-14A7-48D0-A2C2-81DDD2E5366B}" dt="2024-11-11T08:51:25.508" v="5306" actId="478"/>
          <ac:spMkLst>
            <pc:docMk/>
            <pc:sldMk cId="245233004" sldId="281"/>
            <ac:spMk id="7" creationId="{81A0024E-80EB-F441-EA58-E5F2DDA29652}"/>
          </ac:spMkLst>
        </pc:spChg>
        <pc:spChg chg="del">
          <ac:chgData name="Ишкова Ирина Юрьевна" userId="0de76d42-e43f-4607-94f3-08fc8700b614" providerId="ADAL" clId="{D4AA94B6-14A7-48D0-A2C2-81DDD2E5366B}" dt="2024-11-11T08:51:18.033" v="5304" actId="478"/>
          <ac:spMkLst>
            <pc:docMk/>
            <pc:sldMk cId="245233004" sldId="281"/>
            <ac:spMk id="8" creationId="{8E3C1292-A97A-EC30-B88D-389FDAB11A1D}"/>
          </ac:spMkLst>
        </pc:spChg>
        <pc:spChg chg="del">
          <ac:chgData name="Ишкова Ирина Юрьевна" userId="0de76d42-e43f-4607-94f3-08fc8700b614" providerId="ADAL" clId="{D4AA94B6-14A7-48D0-A2C2-81DDD2E5366B}" dt="2024-11-11T08:51:38.636" v="5309" actId="478"/>
          <ac:spMkLst>
            <pc:docMk/>
            <pc:sldMk cId="245233004" sldId="281"/>
            <ac:spMk id="9" creationId="{DC881948-E52C-490D-BC87-A3B743D9AAB0}"/>
          </ac:spMkLst>
        </pc:spChg>
        <pc:spChg chg="del">
          <ac:chgData name="Ишкова Ирина Юрьевна" userId="0de76d42-e43f-4607-94f3-08fc8700b614" providerId="ADAL" clId="{D4AA94B6-14A7-48D0-A2C2-81DDD2E5366B}" dt="2024-11-11T08:51:41.530" v="5310" actId="478"/>
          <ac:spMkLst>
            <pc:docMk/>
            <pc:sldMk cId="245233004" sldId="281"/>
            <ac:spMk id="10" creationId="{CB68934B-7F79-BEDA-F76E-3E759E3D9076}"/>
          </ac:spMkLst>
        </pc:spChg>
        <pc:spChg chg="del">
          <ac:chgData name="Ишкова Ирина Юрьевна" userId="0de76d42-e43f-4607-94f3-08fc8700b614" providerId="ADAL" clId="{D4AA94B6-14A7-48D0-A2C2-81DDD2E5366B}" dt="2024-11-11T08:51:14.280" v="5303" actId="478"/>
          <ac:spMkLst>
            <pc:docMk/>
            <pc:sldMk cId="245233004" sldId="281"/>
            <ac:spMk id="11" creationId="{92CB135B-6378-61B4-6B05-0BF613E4375F}"/>
          </ac:spMkLst>
        </pc:spChg>
        <pc:spChg chg="del">
          <ac:chgData name="Ишкова Ирина Юрьевна" userId="0de76d42-e43f-4607-94f3-08fc8700b614" providerId="ADAL" clId="{D4AA94B6-14A7-48D0-A2C2-81DDD2E5366B}" dt="2024-11-11T08:51:10.955" v="5302" actId="478"/>
          <ac:spMkLst>
            <pc:docMk/>
            <pc:sldMk cId="245233004" sldId="281"/>
            <ac:spMk id="12" creationId="{ED4959F7-9297-310E-4D02-E54228805361}"/>
          </ac:spMkLst>
        </pc:spChg>
        <pc:spChg chg="del">
          <ac:chgData name="Ишкова Ирина Юрьевна" userId="0de76d42-e43f-4607-94f3-08fc8700b614" providerId="ADAL" clId="{D4AA94B6-14A7-48D0-A2C2-81DDD2E5366B}" dt="2024-11-11T08:50:56.786" v="5299" actId="478"/>
          <ac:spMkLst>
            <pc:docMk/>
            <pc:sldMk cId="245233004" sldId="281"/>
            <ac:spMk id="13" creationId="{F6F62D01-72BE-2E26-D433-26ECA73629B5}"/>
          </ac:spMkLst>
        </pc:spChg>
        <pc:spChg chg="del">
          <ac:chgData name="Ишкова Ирина Юрьевна" userId="0de76d42-e43f-4607-94f3-08fc8700b614" providerId="ADAL" clId="{D4AA94B6-14A7-48D0-A2C2-81DDD2E5366B}" dt="2024-11-11T08:51:04.663" v="5301" actId="478"/>
          <ac:spMkLst>
            <pc:docMk/>
            <pc:sldMk cId="245233004" sldId="281"/>
            <ac:spMk id="14" creationId="{EFE6429A-0A7B-18CD-259F-352C6C9D2826}"/>
          </ac:spMkLst>
        </pc:spChg>
        <pc:spChg chg="del">
          <ac:chgData name="Ишкова Ирина Юрьевна" userId="0de76d42-e43f-4607-94f3-08fc8700b614" providerId="ADAL" clId="{D4AA94B6-14A7-48D0-A2C2-81DDD2E5366B}" dt="2024-11-11T08:51:21.879" v="5305" actId="478"/>
          <ac:spMkLst>
            <pc:docMk/>
            <pc:sldMk cId="245233004" sldId="281"/>
            <ac:spMk id="15" creationId="{39689018-DFD4-9856-C891-9024DF08334A}"/>
          </ac:spMkLst>
        </pc:spChg>
        <pc:spChg chg="add mod">
          <ac:chgData name="Ишкова Ирина Юрьевна" userId="0de76d42-e43f-4607-94f3-08fc8700b614" providerId="ADAL" clId="{D4AA94B6-14A7-48D0-A2C2-81DDD2E5366B}" dt="2024-11-19T06:33:57.421" v="14573" actId="20577"/>
          <ac:spMkLst>
            <pc:docMk/>
            <pc:sldMk cId="245233004" sldId="281"/>
            <ac:spMk id="20" creationId="{16B383E3-1907-A482-2421-FF43EDCD8F54}"/>
          </ac:spMkLst>
        </pc:spChg>
        <pc:spChg chg="add mod">
          <ac:chgData name="Ишкова Ирина Юрьевна" userId="0de76d42-e43f-4607-94f3-08fc8700b614" providerId="ADAL" clId="{D4AA94B6-14A7-48D0-A2C2-81DDD2E5366B}" dt="2024-11-19T06:33:06.597" v="14565" actId="20577"/>
          <ac:spMkLst>
            <pc:docMk/>
            <pc:sldMk cId="245233004" sldId="281"/>
            <ac:spMk id="21" creationId="{2490D3BB-C70C-B612-43A8-A73BB906FC7F}"/>
          </ac:spMkLst>
        </pc:spChg>
        <pc:spChg chg="add mod">
          <ac:chgData name="Ишкова Ирина Юрьевна" userId="0de76d42-e43f-4607-94f3-08fc8700b614" providerId="ADAL" clId="{D4AA94B6-14A7-48D0-A2C2-81DDD2E5366B}" dt="2024-11-19T06:33:23.961" v="14569" actId="20577"/>
          <ac:spMkLst>
            <pc:docMk/>
            <pc:sldMk cId="245233004" sldId="281"/>
            <ac:spMk id="22" creationId="{DD650586-D837-E41C-78BF-DBEBFAE08404}"/>
          </ac:spMkLst>
        </pc:spChg>
        <pc:picChg chg="add mod">
          <ac:chgData name="Ишкова Ирина Юрьевна" userId="0de76d42-e43f-4607-94f3-08fc8700b614" providerId="ADAL" clId="{D4AA94B6-14A7-48D0-A2C2-81DDD2E5366B}" dt="2024-11-11T09:08:32.403" v="5332" actId="14100"/>
          <ac:picMkLst>
            <pc:docMk/>
            <pc:sldMk cId="245233004" sldId="281"/>
            <ac:picMk id="17" creationId="{5C98D06A-F67D-9B7E-FFF1-39E5CBD800EB}"/>
          </ac:picMkLst>
        </pc:picChg>
        <pc:picChg chg="add mod">
          <ac:chgData name="Ишкова Ирина Юрьевна" userId="0de76d42-e43f-4607-94f3-08fc8700b614" providerId="ADAL" clId="{D4AA94B6-14A7-48D0-A2C2-81DDD2E5366B}" dt="2024-11-11T09:08:37.472" v="5333" actId="208"/>
          <ac:picMkLst>
            <pc:docMk/>
            <pc:sldMk cId="245233004" sldId="281"/>
            <ac:picMk id="19" creationId="{4A936B4B-A6A3-F656-694A-E5E6C6053587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204945128" sldId="282"/>
        </pc:sldMkLst>
        <pc:spChg chg="del">
          <ac:chgData name="Ишкова Ирина Юрьевна" userId="0de76d42-e43f-4607-94f3-08fc8700b614" providerId="ADAL" clId="{D4AA94B6-14A7-48D0-A2C2-81DDD2E5366B}" dt="2024-11-11T11:45:25.805" v="6365" actId="478"/>
          <ac:spMkLst>
            <pc:docMk/>
            <pc:sldMk cId="2204945128" sldId="282"/>
            <ac:spMk id="2" creationId="{42498943-0BF4-5907-F7AA-8AF9E8A6D29C}"/>
          </ac:spMkLst>
        </pc:spChg>
        <pc:spChg chg="del">
          <ac:chgData name="Ишкова Ирина Юрьевна" userId="0de76d42-e43f-4607-94f3-08fc8700b614" providerId="ADAL" clId="{D4AA94B6-14A7-48D0-A2C2-81DDD2E5366B}" dt="2024-11-11T11:45:33.458" v="6367" actId="478"/>
          <ac:spMkLst>
            <pc:docMk/>
            <pc:sldMk cId="2204945128" sldId="282"/>
            <ac:spMk id="3" creationId="{9F623585-4995-B79E-8F17-43855559A093}"/>
          </ac:spMkLst>
        </pc:spChg>
        <pc:spChg chg="del">
          <ac:chgData name="Ишкова Ирина Юрьевна" userId="0de76d42-e43f-4607-94f3-08fc8700b614" providerId="ADAL" clId="{D4AA94B6-14A7-48D0-A2C2-81DDD2E5366B}" dt="2024-11-11T11:45:36.165" v="6368" actId="478"/>
          <ac:spMkLst>
            <pc:docMk/>
            <pc:sldMk cId="2204945128" sldId="282"/>
            <ac:spMk id="4" creationId="{448E766E-8FCE-F1BA-2DC9-26476A3CF565}"/>
          </ac:spMkLst>
        </pc:spChg>
        <pc:spChg chg="del">
          <ac:chgData name="Ишкова Ирина Юрьевна" userId="0de76d42-e43f-4607-94f3-08fc8700b614" providerId="ADAL" clId="{D4AA94B6-14A7-48D0-A2C2-81DDD2E5366B}" dt="2024-11-11T11:46:10.652" v="6378" actId="478"/>
          <ac:spMkLst>
            <pc:docMk/>
            <pc:sldMk cId="2204945128" sldId="282"/>
            <ac:spMk id="5" creationId="{E25340D2-EE94-E874-4106-ACF7DC8B5612}"/>
          </ac:spMkLst>
        </pc:spChg>
        <pc:spChg chg="del">
          <ac:chgData name="Ишкова Ирина Юрьевна" userId="0de76d42-e43f-4607-94f3-08fc8700b614" providerId="ADAL" clId="{D4AA94B6-14A7-48D0-A2C2-81DDD2E5366B}" dt="2024-11-11T11:46:13.693" v="6379" actId="478"/>
          <ac:spMkLst>
            <pc:docMk/>
            <pc:sldMk cId="2204945128" sldId="282"/>
            <ac:spMk id="6" creationId="{67AF13DE-FAEB-1872-7F4B-8FFEA95AA936}"/>
          </ac:spMkLst>
        </pc:spChg>
        <pc:spChg chg="del">
          <ac:chgData name="Ишкова Ирина Юрьевна" userId="0de76d42-e43f-4607-94f3-08fc8700b614" providerId="ADAL" clId="{D4AA94B6-14A7-48D0-A2C2-81DDD2E5366B}" dt="2024-11-11T11:45:39.344" v="6369" actId="478"/>
          <ac:spMkLst>
            <pc:docMk/>
            <pc:sldMk cId="2204945128" sldId="282"/>
            <ac:spMk id="7" creationId="{65AA7C2B-BB58-D6EB-8FF8-8DB69AD6F7F7}"/>
          </ac:spMkLst>
        </pc:spChg>
        <pc:spChg chg="del">
          <ac:chgData name="Ишкова Ирина Юрьевна" userId="0de76d42-e43f-4607-94f3-08fc8700b614" providerId="ADAL" clId="{D4AA94B6-14A7-48D0-A2C2-81DDD2E5366B}" dt="2024-11-11T11:45:42.531" v="6370" actId="478"/>
          <ac:spMkLst>
            <pc:docMk/>
            <pc:sldMk cId="2204945128" sldId="282"/>
            <ac:spMk id="8" creationId="{1F193199-29C7-C1B7-E61E-CF9C6F2A3BF7}"/>
          </ac:spMkLst>
        </pc:spChg>
        <pc:spChg chg="del">
          <ac:chgData name="Ишкова Ирина Юрьевна" userId="0de76d42-e43f-4607-94f3-08fc8700b614" providerId="ADAL" clId="{D4AA94B6-14A7-48D0-A2C2-81DDD2E5366B}" dt="2024-11-11T11:46:03.515" v="6376" actId="478"/>
          <ac:spMkLst>
            <pc:docMk/>
            <pc:sldMk cId="2204945128" sldId="282"/>
            <ac:spMk id="9" creationId="{5DA2AB2D-F0FA-F20A-CC2C-2315193EAA15}"/>
          </ac:spMkLst>
        </pc:spChg>
        <pc:spChg chg="del">
          <ac:chgData name="Ишкова Ирина Юрьевна" userId="0de76d42-e43f-4607-94f3-08fc8700b614" providerId="ADAL" clId="{D4AA94B6-14A7-48D0-A2C2-81DDD2E5366B}" dt="2024-11-11T11:46:07.358" v="6377" actId="478"/>
          <ac:spMkLst>
            <pc:docMk/>
            <pc:sldMk cId="2204945128" sldId="282"/>
            <ac:spMk id="10" creationId="{EB1B337F-F882-EAB1-DB01-0AB80496135F}"/>
          </ac:spMkLst>
        </pc:spChg>
        <pc:spChg chg="del">
          <ac:chgData name="Ишкова Ирина Юрьевна" userId="0de76d42-e43f-4607-94f3-08fc8700b614" providerId="ADAL" clId="{D4AA94B6-14A7-48D0-A2C2-81DDD2E5366B}" dt="2024-11-11T11:45:45.462" v="6371" actId="478"/>
          <ac:spMkLst>
            <pc:docMk/>
            <pc:sldMk cId="2204945128" sldId="282"/>
            <ac:spMk id="11" creationId="{C8A2A0DD-9492-A206-9028-68993350B16F}"/>
          </ac:spMkLst>
        </pc:spChg>
        <pc:spChg chg="del">
          <ac:chgData name="Ишкова Ирина Юрьевна" userId="0de76d42-e43f-4607-94f3-08fc8700b614" providerId="ADAL" clId="{D4AA94B6-14A7-48D0-A2C2-81DDD2E5366B}" dt="2024-11-11T11:45:48.703" v="6372" actId="478"/>
          <ac:spMkLst>
            <pc:docMk/>
            <pc:sldMk cId="2204945128" sldId="282"/>
            <ac:spMk id="12" creationId="{45CADBE4-6752-9956-38C6-785A28540D37}"/>
          </ac:spMkLst>
        </pc:spChg>
        <pc:spChg chg="del">
          <ac:chgData name="Ишкова Ирина Юрьевна" userId="0de76d42-e43f-4607-94f3-08fc8700b614" providerId="ADAL" clId="{D4AA94B6-14A7-48D0-A2C2-81DDD2E5366B}" dt="2024-11-11T11:45:30.281" v="6366" actId="478"/>
          <ac:spMkLst>
            <pc:docMk/>
            <pc:sldMk cId="2204945128" sldId="282"/>
            <ac:spMk id="13" creationId="{849E2CEA-A12E-87DB-0002-FFD0794FCF27}"/>
          </ac:spMkLst>
        </pc:spChg>
        <pc:spChg chg="del mod">
          <ac:chgData name="Ишкова Ирина Юрьевна" userId="0de76d42-e43f-4607-94f3-08fc8700b614" providerId="ADAL" clId="{D4AA94B6-14A7-48D0-A2C2-81DDD2E5366B}" dt="2024-11-11T11:45:55.523" v="6374" actId="478"/>
          <ac:spMkLst>
            <pc:docMk/>
            <pc:sldMk cId="2204945128" sldId="282"/>
            <ac:spMk id="14" creationId="{5ACE27F5-263D-8EE2-8B5C-00FA6C6E5651}"/>
          </ac:spMkLst>
        </pc:spChg>
        <pc:spChg chg="del">
          <ac:chgData name="Ишкова Ирина Юрьевна" userId="0de76d42-e43f-4607-94f3-08fc8700b614" providerId="ADAL" clId="{D4AA94B6-14A7-48D0-A2C2-81DDD2E5366B}" dt="2024-11-11T11:45:59.565" v="6375" actId="478"/>
          <ac:spMkLst>
            <pc:docMk/>
            <pc:sldMk cId="2204945128" sldId="282"/>
            <ac:spMk id="15" creationId="{CA880F65-52EB-561B-C51E-06945EE6EE37}"/>
          </ac:spMkLst>
        </pc:spChg>
        <pc:spChg chg="add mod">
          <ac:chgData name="Ишкова Ирина Юрьевна" userId="0de76d42-e43f-4607-94f3-08fc8700b614" providerId="ADAL" clId="{D4AA94B6-14A7-48D0-A2C2-81DDD2E5366B}" dt="2024-11-19T06:33:50.438" v="14571" actId="20577"/>
          <ac:spMkLst>
            <pc:docMk/>
            <pc:sldMk cId="2204945128" sldId="282"/>
            <ac:spMk id="23" creationId="{CC37D683-36D4-007C-4C11-E02792D4BCB6}"/>
          </ac:spMkLst>
        </pc:spChg>
        <pc:spChg chg="add mod">
          <ac:chgData name="Ишкова Ирина Юрьевна" userId="0de76d42-e43f-4607-94f3-08fc8700b614" providerId="ADAL" clId="{D4AA94B6-14A7-48D0-A2C2-81DDD2E5366B}" dt="2024-11-11T12:18:57.026" v="6951" actId="1076"/>
          <ac:spMkLst>
            <pc:docMk/>
            <pc:sldMk cId="2204945128" sldId="282"/>
            <ac:spMk id="25" creationId="{FE2E52EA-BAE2-54DB-F2BC-5C275C208962}"/>
          </ac:spMkLst>
        </pc:spChg>
        <pc:spChg chg="add mod">
          <ac:chgData name="Ишкова Ирина Юрьевна" userId="0de76d42-e43f-4607-94f3-08fc8700b614" providerId="ADAL" clId="{D4AA94B6-14A7-48D0-A2C2-81DDD2E5366B}" dt="2024-11-11T12:18:52.778" v="6950" actId="1076"/>
          <ac:spMkLst>
            <pc:docMk/>
            <pc:sldMk cId="2204945128" sldId="282"/>
            <ac:spMk id="26" creationId="{051E50C6-4C7F-35FF-30B0-C0DE7A510EBA}"/>
          </ac:spMkLst>
        </pc:spChg>
        <pc:picChg chg="add mod">
          <ac:chgData name="Ишкова Ирина Юрьевна" userId="0de76d42-e43f-4607-94f3-08fc8700b614" providerId="ADAL" clId="{D4AA94B6-14A7-48D0-A2C2-81DDD2E5366B}" dt="2024-11-11T12:01:25.496" v="6483" actId="208"/>
          <ac:picMkLst>
            <pc:docMk/>
            <pc:sldMk cId="2204945128" sldId="282"/>
            <ac:picMk id="17" creationId="{6D66636B-B469-9D4E-F4C1-AFAA1C333200}"/>
          </ac:picMkLst>
        </pc:picChg>
        <pc:picChg chg="add del mod">
          <ac:chgData name="Ишкова Ирина Юрьевна" userId="0de76d42-e43f-4607-94f3-08fc8700b614" providerId="ADAL" clId="{D4AA94B6-14A7-48D0-A2C2-81DDD2E5366B}" dt="2024-11-11T11:51:43.794" v="6390" actId="21"/>
          <ac:picMkLst>
            <pc:docMk/>
            <pc:sldMk cId="2204945128" sldId="282"/>
            <ac:picMk id="19" creationId="{32FC1CBE-3F41-37D6-D5EC-0AA64CA31F88}"/>
          </ac:picMkLst>
        </pc:picChg>
        <pc:picChg chg="add del mod">
          <ac:chgData name="Ишкова Ирина Юрьевна" userId="0de76d42-e43f-4607-94f3-08fc8700b614" providerId="ADAL" clId="{D4AA94B6-14A7-48D0-A2C2-81DDD2E5366B}" dt="2024-11-11T11:52:57.050" v="6394" actId="478"/>
          <ac:picMkLst>
            <pc:docMk/>
            <pc:sldMk cId="2204945128" sldId="282"/>
            <ac:picMk id="21" creationId="{58826667-4911-0592-5052-C1189C89A31B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1T12:01:47.399" v="6488" actId="208"/>
          <ac:picMkLst>
            <pc:docMk/>
            <pc:sldMk cId="2204945128" sldId="282"/>
            <ac:picMk id="24" creationId="{73F0C972-CD0D-531C-5CA8-5959E6A781F1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3:50.402" v="16020" actId="20577"/>
        <pc:sldMkLst>
          <pc:docMk/>
          <pc:sldMk cId="4291364670" sldId="283"/>
        </pc:sldMkLst>
        <pc:spChg chg="del">
          <ac:chgData name="Ишкова Ирина Юрьевна" userId="0de76d42-e43f-4607-94f3-08fc8700b614" providerId="ADAL" clId="{D4AA94B6-14A7-48D0-A2C2-81DDD2E5366B}" dt="2024-11-12T05:56:45.888" v="6981" actId="478"/>
          <ac:spMkLst>
            <pc:docMk/>
            <pc:sldMk cId="4291364670" sldId="283"/>
            <ac:spMk id="2" creationId="{0691DF99-4E15-681F-F67E-CE875BF940F6}"/>
          </ac:spMkLst>
        </pc:spChg>
        <pc:spChg chg="add mod">
          <ac:chgData name="Ишкова Ирина Юрьевна" userId="0de76d42-e43f-4607-94f3-08fc8700b614" providerId="ADAL" clId="{D4AA94B6-14A7-48D0-A2C2-81DDD2E5366B}" dt="2024-11-15T08:08:09.460" v="9022" actId="20577"/>
          <ac:spMkLst>
            <pc:docMk/>
            <pc:sldMk cId="4291364670" sldId="283"/>
            <ac:spMk id="2" creationId="{5B3EB74C-58BB-87E8-BD9A-9CC72C50B096}"/>
          </ac:spMkLst>
        </pc:spChg>
        <pc:spChg chg="del">
          <ac:chgData name="Ишкова Ирина Юрьевна" userId="0de76d42-e43f-4607-94f3-08fc8700b614" providerId="ADAL" clId="{D4AA94B6-14A7-48D0-A2C2-81DDD2E5366B}" dt="2024-11-12T05:57:02.623" v="6985" actId="478"/>
          <ac:spMkLst>
            <pc:docMk/>
            <pc:sldMk cId="4291364670" sldId="283"/>
            <ac:spMk id="3" creationId="{1B2BEFE7-C9B6-8A84-51CA-650077721A92}"/>
          </ac:spMkLst>
        </pc:spChg>
        <pc:spChg chg="del">
          <ac:chgData name="Ишкова Ирина Юрьевна" userId="0de76d42-e43f-4607-94f3-08fc8700b614" providerId="ADAL" clId="{D4AA94B6-14A7-48D0-A2C2-81DDD2E5366B}" dt="2024-11-12T05:57:06.128" v="6986" actId="478"/>
          <ac:spMkLst>
            <pc:docMk/>
            <pc:sldMk cId="4291364670" sldId="283"/>
            <ac:spMk id="4" creationId="{6247B9B0-4BF2-3333-ED69-75C5966F8368}"/>
          </ac:spMkLst>
        </pc:spChg>
        <pc:spChg chg="del">
          <ac:chgData name="Ишкова Ирина Юрьевна" userId="0de76d42-e43f-4607-94f3-08fc8700b614" providerId="ADAL" clId="{D4AA94B6-14A7-48D0-A2C2-81DDD2E5366B}" dt="2024-11-12T05:57:21.313" v="6991" actId="478"/>
          <ac:spMkLst>
            <pc:docMk/>
            <pc:sldMk cId="4291364670" sldId="283"/>
            <ac:spMk id="5" creationId="{D87EF428-CAB5-AF07-B203-9A594FFC3DD9}"/>
          </ac:spMkLst>
        </pc:spChg>
        <pc:spChg chg="del">
          <ac:chgData name="Ишкова Ирина Юрьевна" userId="0de76d42-e43f-4607-94f3-08fc8700b614" providerId="ADAL" clId="{D4AA94B6-14A7-48D0-A2C2-81DDD2E5366B}" dt="2024-11-12T05:57:24.655" v="6992" actId="478"/>
          <ac:spMkLst>
            <pc:docMk/>
            <pc:sldMk cId="4291364670" sldId="283"/>
            <ac:spMk id="6" creationId="{D8CBB43A-020B-2521-B030-0C9B89BE41F7}"/>
          </ac:spMkLst>
        </pc:spChg>
        <pc:spChg chg="del">
          <ac:chgData name="Ишкова Ирина Юрьевна" userId="0de76d42-e43f-4607-94f3-08fc8700b614" providerId="ADAL" clId="{D4AA94B6-14A7-48D0-A2C2-81DDD2E5366B}" dt="2024-11-12T05:57:09.159" v="6987" actId="478"/>
          <ac:spMkLst>
            <pc:docMk/>
            <pc:sldMk cId="4291364670" sldId="283"/>
            <ac:spMk id="7" creationId="{A8A3DAE9-F0B8-547F-D38C-472E2A87DDAE}"/>
          </ac:spMkLst>
        </pc:spChg>
        <pc:spChg chg="add mod">
          <ac:chgData name="Ишкова Ирина Юрьевна" userId="0de76d42-e43f-4607-94f3-08fc8700b614" providerId="ADAL" clId="{D4AA94B6-14A7-48D0-A2C2-81DDD2E5366B}" dt="2024-11-19T09:23:50.402" v="16020" actId="20577"/>
          <ac:spMkLst>
            <pc:docMk/>
            <pc:sldMk cId="4291364670" sldId="283"/>
            <ac:spMk id="8" creationId="{0187BD95-8750-51D0-0B1C-A02DFD47873F}"/>
          </ac:spMkLst>
        </pc:spChg>
        <pc:spChg chg="del">
          <ac:chgData name="Ишкова Ирина Юрьевна" userId="0de76d42-e43f-4607-94f3-08fc8700b614" providerId="ADAL" clId="{D4AA94B6-14A7-48D0-A2C2-81DDD2E5366B}" dt="2024-11-12T05:57:11.614" v="6988" actId="478"/>
          <ac:spMkLst>
            <pc:docMk/>
            <pc:sldMk cId="4291364670" sldId="283"/>
            <ac:spMk id="8" creationId="{2634AA3E-873D-D1C6-9383-370DB8B0CA59}"/>
          </ac:spMkLst>
        </pc:spChg>
        <pc:spChg chg="del">
          <ac:chgData name="Ишкова Ирина Юрьевна" userId="0de76d42-e43f-4607-94f3-08fc8700b614" providerId="ADAL" clId="{D4AA94B6-14A7-48D0-A2C2-81DDD2E5366B}" dt="2024-11-12T05:57:27.601" v="6993" actId="478"/>
          <ac:spMkLst>
            <pc:docMk/>
            <pc:sldMk cId="4291364670" sldId="283"/>
            <ac:spMk id="9" creationId="{821C43A1-1FF1-6CE5-C8C6-A1ADDABE2609}"/>
          </ac:spMkLst>
        </pc:spChg>
        <pc:spChg chg="del">
          <ac:chgData name="Ишкова Ирина Юрьевна" userId="0de76d42-e43f-4607-94f3-08fc8700b614" providerId="ADAL" clId="{D4AA94B6-14A7-48D0-A2C2-81DDD2E5366B}" dt="2024-11-12T05:57:30.854" v="6994" actId="478"/>
          <ac:spMkLst>
            <pc:docMk/>
            <pc:sldMk cId="4291364670" sldId="283"/>
            <ac:spMk id="10" creationId="{5681D019-DCEC-4160-7CEC-24FEC2766F94}"/>
          </ac:spMkLst>
        </pc:spChg>
        <pc:spChg chg="del">
          <ac:chgData name="Ишкова Ирина Юрьевна" userId="0de76d42-e43f-4607-94f3-08fc8700b614" providerId="ADAL" clId="{D4AA94B6-14A7-48D0-A2C2-81DDD2E5366B}" dt="2024-11-12T05:57:14.175" v="6989" actId="478"/>
          <ac:spMkLst>
            <pc:docMk/>
            <pc:sldMk cId="4291364670" sldId="283"/>
            <ac:spMk id="11" creationId="{B0E75F81-A92E-8AC5-363B-D098FE909C97}"/>
          </ac:spMkLst>
        </pc:spChg>
        <pc:spChg chg="del">
          <ac:chgData name="Ишкова Ирина Юрьевна" userId="0de76d42-e43f-4607-94f3-08fc8700b614" providerId="ADAL" clId="{D4AA94B6-14A7-48D0-A2C2-81DDD2E5366B}" dt="2024-11-12T05:57:17.934" v="6990" actId="478"/>
          <ac:spMkLst>
            <pc:docMk/>
            <pc:sldMk cId="4291364670" sldId="283"/>
            <ac:spMk id="12" creationId="{9BCD38A4-04E8-73B6-E0B6-6C2C49CF61CB}"/>
          </ac:spMkLst>
        </pc:spChg>
        <pc:spChg chg="del">
          <ac:chgData name="Ишкова Ирина Юрьевна" userId="0de76d42-e43f-4607-94f3-08fc8700b614" providerId="ADAL" clId="{D4AA94B6-14A7-48D0-A2C2-81DDD2E5366B}" dt="2024-11-12T05:56:51.537" v="6982" actId="478"/>
          <ac:spMkLst>
            <pc:docMk/>
            <pc:sldMk cId="4291364670" sldId="283"/>
            <ac:spMk id="13" creationId="{7F344AE9-9B50-93E4-FE2D-58E6D18D5E9A}"/>
          </ac:spMkLst>
        </pc:spChg>
        <pc:spChg chg="del">
          <ac:chgData name="Ишкова Ирина Юрьевна" userId="0de76d42-e43f-4607-94f3-08fc8700b614" providerId="ADAL" clId="{D4AA94B6-14A7-48D0-A2C2-81DDD2E5366B}" dt="2024-11-12T05:56:55.079" v="6983" actId="478"/>
          <ac:spMkLst>
            <pc:docMk/>
            <pc:sldMk cId="4291364670" sldId="283"/>
            <ac:spMk id="14" creationId="{712C5D20-8CF4-BBAA-FD18-9A5AFA82223C}"/>
          </ac:spMkLst>
        </pc:spChg>
        <pc:spChg chg="del">
          <ac:chgData name="Ишкова Ирина Юрьевна" userId="0de76d42-e43f-4607-94f3-08fc8700b614" providerId="ADAL" clId="{D4AA94B6-14A7-48D0-A2C2-81DDD2E5366B}" dt="2024-11-12T05:56:58.706" v="6984" actId="478"/>
          <ac:spMkLst>
            <pc:docMk/>
            <pc:sldMk cId="4291364670" sldId="283"/>
            <ac:spMk id="15" creationId="{E743A3F4-2545-508A-C1F4-FB013C7C0BEB}"/>
          </ac:spMkLst>
        </pc:spChg>
        <pc:picChg chg="add mod ord">
          <ac:chgData name="Ишкова Ирина Юрьевна" userId="0de76d42-e43f-4607-94f3-08fc8700b614" providerId="ADAL" clId="{D4AA94B6-14A7-48D0-A2C2-81DDD2E5366B}" dt="2024-11-13T10:45:19.758" v="7098" actId="166"/>
          <ac:picMkLst>
            <pc:docMk/>
            <pc:sldMk cId="4291364670" sldId="283"/>
            <ac:picMk id="4" creationId="{88202E55-8CF5-7B8C-5FD5-A57BE93C6EF3}"/>
          </ac:picMkLst>
        </pc:picChg>
        <pc:picChg chg="add mod">
          <ac:chgData name="Ишкова Ирина Юрьевна" userId="0de76d42-e43f-4607-94f3-08fc8700b614" providerId="ADAL" clId="{D4AA94B6-14A7-48D0-A2C2-81DDD2E5366B}" dt="2024-11-13T10:45:25.992" v="7099" actId="208"/>
          <ac:picMkLst>
            <pc:docMk/>
            <pc:sldMk cId="4291364670" sldId="283"/>
            <ac:picMk id="6" creationId="{6F4E834D-2027-ECAA-1A83-5C73038F8AB7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800559974" sldId="284"/>
        </pc:sldMkLst>
        <pc:spChg chg="del">
          <ac:chgData name="Ишкова Ирина Юрьевна" userId="0de76d42-e43f-4607-94f3-08fc8700b614" providerId="ADAL" clId="{D4AA94B6-14A7-48D0-A2C2-81DDD2E5366B}" dt="2024-11-13T11:06:55.844" v="7222" actId="478"/>
          <ac:spMkLst>
            <pc:docMk/>
            <pc:sldMk cId="1800559974" sldId="284"/>
            <ac:spMk id="2" creationId="{32168F1D-C5DE-1023-256E-32D3798EB235}"/>
          </ac:spMkLst>
        </pc:spChg>
        <pc:spChg chg="add mod">
          <ac:chgData name="Ишкова Ирина Юрьевна" userId="0de76d42-e43f-4607-94f3-08fc8700b614" providerId="ADAL" clId="{D4AA94B6-14A7-48D0-A2C2-81DDD2E5366B}" dt="2024-11-19T06:37:56.471" v="14585" actId="20577"/>
          <ac:spMkLst>
            <pc:docMk/>
            <pc:sldMk cId="1800559974" sldId="284"/>
            <ac:spMk id="3" creationId="{157BD72D-B04D-C7F7-D013-1AA5C7B2F4EC}"/>
          </ac:spMkLst>
        </pc:spChg>
        <pc:spChg chg="del">
          <ac:chgData name="Ишкова Ирина Юрьевна" userId="0de76d42-e43f-4607-94f3-08fc8700b614" providerId="ADAL" clId="{D4AA94B6-14A7-48D0-A2C2-81DDD2E5366B}" dt="2024-11-13T11:07:23.312" v="7230" actId="478"/>
          <ac:spMkLst>
            <pc:docMk/>
            <pc:sldMk cId="1800559974" sldId="284"/>
            <ac:spMk id="3" creationId="{343BC557-3351-7451-E829-2B2915314AF0}"/>
          </ac:spMkLst>
        </pc:spChg>
        <pc:spChg chg="del">
          <ac:chgData name="Ишкова Ирина Юрьевна" userId="0de76d42-e43f-4607-94f3-08fc8700b614" providerId="ADAL" clId="{D4AA94B6-14A7-48D0-A2C2-81DDD2E5366B}" dt="2024-11-13T11:07:26.938" v="7231" actId="478"/>
          <ac:spMkLst>
            <pc:docMk/>
            <pc:sldMk cId="1800559974" sldId="284"/>
            <ac:spMk id="4" creationId="{53434A7D-FF0F-71C3-DF4B-97497A74A089}"/>
          </ac:spMkLst>
        </pc:spChg>
        <pc:spChg chg="del">
          <ac:chgData name="Ишкова Ирина Юрьевна" userId="0de76d42-e43f-4607-94f3-08fc8700b614" providerId="ADAL" clId="{D4AA94B6-14A7-48D0-A2C2-81DDD2E5366B}" dt="2024-11-13T11:07:17.241" v="7228" actId="478"/>
          <ac:spMkLst>
            <pc:docMk/>
            <pc:sldMk cId="1800559974" sldId="284"/>
            <ac:spMk id="5" creationId="{A1584B70-ECF3-6067-E201-0111DDF6879A}"/>
          </ac:spMkLst>
        </pc:spChg>
        <pc:spChg chg="del">
          <ac:chgData name="Ишкова Ирина Юрьевна" userId="0de76d42-e43f-4607-94f3-08fc8700b614" providerId="ADAL" clId="{D4AA94B6-14A7-48D0-A2C2-81DDD2E5366B}" dt="2024-11-13T11:07:20.202" v="7229" actId="478"/>
          <ac:spMkLst>
            <pc:docMk/>
            <pc:sldMk cId="1800559974" sldId="284"/>
            <ac:spMk id="6" creationId="{86B85A5D-B5BB-8042-B189-EA6B863C6E0A}"/>
          </ac:spMkLst>
        </pc:spChg>
        <pc:spChg chg="del">
          <ac:chgData name="Ишкова Ирина Юрьевна" userId="0de76d42-e43f-4607-94f3-08fc8700b614" providerId="ADAL" clId="{D4AA94B6-14A7-48D0-A2C2-81DDD2E5366B}" dt="2024-11-13T11:07:29.878" v="7232" actId="478"/>
          <ac:spMkLst>
            <pc:docMk/>
            <pc:sldMk cId="1800559974" sldId="284"/>
            <ac:spMk id="7" creationId="{5F094F43-D2E3-40C5-666E-2642D1308D8B}"/>
          </ac:spMkLst>
        </pc:spChg>
        <pc:spChg chg="add mod">
          <ac:chgData name="Ишкова Ирина Юрьевна" userId="0de76d42-e43f-4607-94f3-08fc8700b614" providerId="ADAL" clId="{D4AA94B6-14A7-48D0-A2C2-81DDD2E5366B}" dt="2024-11-15T07:49:42.663" v="8989" actId="20577"/>
          <ac:spMkLst>
            <pc:docMk/>
            <pc:sldMk cId="1800559974" sldId="284"/>
            <ac:spMk id="8" creationId="{3C36DEC0-3F44-8176-62B0-9AA362700BCC}"/>
          </ac:spMkLst>
        </pc:spChg>
        <pc:spChg chg="del">
          <ac:chgData name="Ишкова Ирина Юрьевна" userId="0de76d42-e43f-4607-94f3-08fc8700b614" providerId="ADAL" clId="{D4AA94B6-14A7-48D0-A2C2-81DDD2E5366B}" dt="2024-11-13T11:07:33.003" v="7233" actId="478"/>
          <ac:spMkLst>
            <pc:docMk/>
            <pc:sldMk cId="1800559974" sldId="284"/>
            <ac:spMk id="8" creationId="{6801748E-8773-AC2F-6C25-4774663475BC}"/>
          </ac:spMkLst>
        </pc:spChg>
        <pc:spChg chg="del">
          <ac:chgData name="Ишкова Ирина Юрьевна" userId="0de76d42-e43f-4607-94f3-08fc8700b614" providerId="ADAL" clId="{D4AA94B6-14A7-48D0-A2C2-81DDD2E5366B}" dt="2024-11-13T11:07:10.991" v="7226" actId="478"/>
          <ac:spMkLst>
            <pc:docMk/>
            <pc:sldMk cId="1800559974" sldId="284"/>
            <ac:spMk id="9" creationId="{5F0C052B-430B-C0F1-D42A-307ACE7AFABC}"/>
          </ac:spMkLst>
        </pc:spChg>
        <pc:spChg chg="del">
          <ac:chgData name="Ишкова Ирина Юрьевна" userId="0de76d42-e43f-4607-94f3-08fc8700b614" providerId="ADAL" clId="{D4AA94B6-14A7-48D0-A2C2-81DDD2E5366B}" dt="2024-11-13T11:07:13.915" v="7227" actId="478"/>
          <ac:spMkLst>
            <pc:docMk/>
            <pc:sldMk cId="1800559974" sldId="284"/>
            <ac:spMk id="10" creationId="{489EF986-46BA-EE1C-9FF9-69F963222025}"/>
          </ac:spMkLst>
        </pc:spChg>
        <pc:spChg chg="del">
          <ac:chgData name="Ишкова Ирина Юрьевна" userId="0de76d42-e43f-4607-94f3-08fc8700b614" providerId="ADAL" clId="{D4AA94B6-14A7-48D0-A2C2-81DDD2E5366B}" dt="2024-11-13T11:07:37.686" v="7234" actId="478"/>
          <ac:spMkLst>
            <pc:docMk/>
            <pc:sldMk cId="1800559974" sldId="284"/>
            <ac:spMk id="11" creationId="{B679E75B-C5E4-99AB-1426-08190009B67B}"/>
          </ac:spMkLst>
        </pc:spChg>
        <pc:spChg chg="del">
          <ac:chgData name="Ишкова Ирина Юрьевна" userId="0de76d42-e43f-4607-94f3-08fc8700b614" providerId="ADAL" clId="{D4AA94B6-14A7-48D0-A2C2-81DDD2E5366B}" dt="2024-11-13T11:07:40.780" v="7235" actId="478"/>
          <ac:spMkLst>
            <pc:docMk/>
            <pc:sldMk cId="1800559974" sldId="284"/>
            <ac:spMk id="12" creationId="{0FA21AB7-5420-F48E-B366-C699307264F7}"/>
          </ac:spMkLst>
        </pc:spChg>
        <pc:spChg chg="del">
          <ac:chgData name="Ишкова Ирина Юрьевна" userId="0de76d42-e43f-4607-94f3-08fc8700b614" providerId="ADAL" clId="{D4AA94B6-14A7-48D0-A2C2-81DDD2E5366B}" dt="2024-11-13T11:06:59.555" v="7223" actId="478"/>
          <ac:spMkLst>
            <pc:docMk/>
            <pc:sldMk cId="1800559974" sldId="284"/>
            <ac:spMk id="13" creationId="{8FFD7403-1C1B-9870-B4A0-AD9CEE46D4DE}"/>
          </ac:spMkLst>
        </pc:spChg>
        <pc:spChg chg="del">
          <ac:chgData name="Ишкова Ирина Юрьевна" userId="0de76d42-e43f-4607-94f3-08fc8700b614" providerId="ADAL" clId="{D4AA94B6-14A7-48D0-A2C2-81DDD2E5366B}" dt="2024-11-13T11:07:03.266" v="7224" actId="478"/>
          <ac:spMkLst>
            <pc:docMk/>
            <pc:sldMk cId="1800559974" sldId="284"/>
            <ac:spMk id="14" creationId="{89F17B61-C4A7-03E2-BE0F-D9BF9989E83D}"/>
          </ac:spMkLst>
        </pc:spChg>
        <pc:spChg chg="del">
          <ac:chgData name="Ишкова Ирина Юрьевна" userId="0de76d42-e43f-4607-94f3-08fc8700b614" providerId="ADAL" clId="{D4AA94B6-14A7-48D0-A2C2-81DDD2E5366B}" dt="2024-11-13T11:07:07.579" v="7225" actId="478"/>
          <ac:spMkLst>
            <pc:docMk/>
            <pc:sldMk cId="1800559974" sldId="284"/>
            <ac:spMk id="15" creationId="{7F25B763-9516-1322-B74E-AE2D974455AB}"/>
          </ac:spMkLst>
        </pc:spChg>
        <pc:picChg chg="add mod modCrop">
          <ac:chgData name="Ишкова Ирина Юрьевна" userId="0de76d42-e43f-4607-94f3-08fc8700b614" providerId="ADAL" clId="{D4AA94B6-14A7-48D0-A2C2-81DDD2E5366B}" dt="2024-11-19T06:39:08.915" v="14586" actId="208"/>
          <ac:picMkLst>
            <pc:docMk/>
            <pc:sldMk cId="1800559974" sldId="284"/>
            <ac:picMk id="5" creationId="{1360F9CF-ABD1-AA37-D4F3-C28E2AC14B78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5T07:33:18.317" v="8123" actId="208"/>
          <ac:picMkLst>
            <pc:docMk/>
            <pc:sldMk cId="1800559974" sldId="284"/>
            <ac:picMk id="7" creationId="{C93B4EF8-8BBF-3B90-5BE0-D22AA62AC966}"/>
          </ac:picMkLst>
        </pc:picChg>
      </pc:sldChg>
      <pc:sldChg chg="addSp delSp modSp new mod or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749486799" sldId="285"/>
        </pc:sldMkLst>
        <pc:spChg chg="del">
          <ac:chgData name="Ишкова Ирина Юрьевна" userId="0de76d42-e43f-4607-94f3-08fc8700b614" providerId="ADAL" clId="{D4AA94B6-14A7-48D0-A2C2-81DDD2E5366B}" dt="2024-11-13T11:07:52.144" v="7237" actId="478"/>
          <ac:spMkLst>
            <pc:docMk/>
            <pc:sldMk cId="1749486799" sldId="285"/>
            <ac:spMk id="2" creationId="{ED9C2898-A179-A0C6-EBEF-46B9CE78DA3A}"/>
          </ac:spMkLst>
        </pc:spChg>
        <pc:spChg chg="del">
          <ac:chgData name="Ишкова Ирина Юрьевна" userId="0de76d42-e43f-4607-94f3-08fc8700b614" providerId="ADAL" clId="{D4AA94B6-14A7-48D0-A2C2-81DDD2E5366B}" dt="2024-11-13T11:07:59.397" v="7239" actId="478"/>
          <ac:spMkLst>
            <pc:docMk/>
            <pc:sldMk cId="1749486799" sldId="285"/>
            <ac:spMk id="3" creationId="{93FF8095-FA31-DEB8-C9B0-7C5F64014C83}"/>
          </ac:spMkLst>
        </pc:spChg>
        <pc:spChg chg="del">
          <ac:chgData name="Ишкова Ирина Юрьевна" userId="0de76d42-e43f-4607-94f3-08fc8700b614" providerId="ADAL" clId="{D4AA94B6-14A7-48D0-A2C2-81DDD2E5366B}" dt="2024-11-13T11:08:01.842" v="7240" actId="478"/>
          <ac:spMkLst>
            <pc:docMk/>
            <pc:sldMk cId="1749486799" sldId="285"/>
            <ac:spMk id="4" creationId="{6BA4DCE6-1813-3F34-3747-40124F8290FB}"/>
          </ac:spMkLst>
        </pc:spChg>
        <pc:spChg chg="del">
          <ac:chgData name="Ишкова Ирина Юрьевна" userId="0de76d42-e43f-4607-94f3-08fc8700b614" providerId="ADAL" clId="{D4AA94B6-14A7-48D0-A2C2-81DDD2E5366B}" dt="2024-11-13T11:08:32.350" v="7249" actId="478"/>
          <ac:spMkLst>
            <pc:docMk/>
            <pc:sldMk cId="1749486799" sldId="285"/>
            <ac:spMk id="5" creationId="{B9E7DD46-8A38-22AA-BD39-2500FDC168BB}"/>
          </ac:spMkLst>
        </pc:spChg>
        <pc:spChg chg="del">
          <ac:chgData name="Ишкова Ирина Юрьевна" userId="0de76d42-e43f-4607-94f3-08fc8700b614" providerId="ADAL" clId="{D4AA94B6-14A7-48D0-A2C2-81DDD2E5366B}" dt="2024-11-13T11:08:35.391" v="7250" actId="478"/>
          <ac:spMkLst>
            <pc:docMk/>
            <pc:sldMk cId="1749486799" sldId="285"/>
            <ac:spMk id="6" creationId="{64EE90B2-E4FA-E2B5-B4E7-F1730DC8FE90}"/>
          </ac:spMkLst>
        </pc:spChg>
        <pc:spChg chg="del">
          <ac:chgData name="Ишкова Ирина Юрьевна" userId="0de76d42-e43f-4607-94f3-08fc8700b614" providerId="ADAL" clId="{D4AA94B6-14A7-48D0-A2C2-81DDD2E5366B}" dt="2024-11-13T11:08:04.519" v="7241" actId="478"/>
          <ac:spMkLst>
            <pc:docMk/>
            <pc:sldMk cId="1749486799" sldId="285"/>
            <ac:spMk id="7" creationId="{D4BD0DD1-5D95-8D9C-56CB-9AFC34F49933}"/>
          </ac:spMkLst>
        </pc:spChg>
        <pc:spChg chg="del">
          <ac:chgData name="Ишкова Ирина Юрьевна" userId="0de76d42-e43f-4607-94f3-08fc8700b614" providerId="ADAL" clId="{D4AA94B6-14A7-48D0-A2C2-81DDD2E5366B}" dt="2024-11-13T11:08:07.274" v="7242" actId="478"/>
          <ac:spMkLst>
            <pc:docMk/>
            <pc:sldMk cId="1749486799" sldId="285"/>
            <ac:spMk id="8" creationId="{08434DED-FF1D-6B71-8DAF-B2F4D65212D0}"/>
          </ac:spMkLst>
        </pc:spChg>
        <pc:spChg chg="del">
          <ac:chgData name="Ишкова Ирина Юрьевна" userId="0de76d42-e43f-4607-94f3-08fc8700b614" providerId="ADAL" clId="{D4AA94B6-14A7-48D0-A2C2-81DDD2E5366B}" dt="2024-11-13T11:08:26.564" v="7247" actId="478"/>
          <ac:spMkLst>
            <pc:docMk/>
            <pc:sldMk cId="1749486799" sldId="285"/>
            <ac:spMk id="9" creationId="{42174C56-A738-91BE-A34F-5C16541F94B2}"/>
          </ac:spMkLst>
        </pc:spChg>
        <pc:spChg chg="del">
          <ac:chgData name="Ишкова Ирина Юрьевна" userId="0de76d42-e43f-4607-94f3-08fc8700b614" providerId="ADAL" clId="{D4AA94B6-14A7-48D0-A2C2-81DDD2E5366B}" dt="2024-11-13T11:08:29.325" v="7248" actId="478"/>
          <ac:spMkLst>
            <pc:docMk/>
            <pc:sldMk cId="1749486799" sldId="285"/>
            <ac:spMk id="10" creationId="{0FBFF31C-7A8C-389D-D845-3FB5F3FC7806}"/>
          </ac:spMkLst>
        </pc:spChg>
        <pc:spChg chg="del">
          <ac:chgData name="Ишкова Ирина Юрьевна" userId="0de76d42-e43f-4607-94f3-08fc8700b614" providerId="ADAL" clId="{D4AA94B6-14A7-48D0-A2C2-81DDD2E5366B}" dt="2024-11-13T11:08:09.967" v="7243" actId="478"/>
          <ac:spMkLst>
            <pc:docMk/>
            <pc:sldMk cId="1749486799" sldId="285"/>
            <ac:spMk id="11" creationId="{B4A3E15D-38F7-889F-A964-6D22C0E11932}"/>
          </ac:spMkLst>
        </pc:spChg>
        <pc:spChg chg="del">
          <ac:chgData name="Ишкова Ирина Юрьевна" userId="0de76d42-e43f-4607-94f3-08fc8700b614" providerId="ADAL" clId="{D4AA94B6-14A7-48D0-A2C2-81DDD2E5366B}" dt="2024-11-13T11:08:13.647" v="7244" actId="478"/>
          <ac:spMkLst>
            <pc:docMk/>
            <pc:sldMk cId="1749486799" sldId="285"/>
            <ac:spMk id="12" creationId="{DEC69802-26A6-082E-6A4C-796FEE0F906C}"/>
          </ac:spMkLst>
        </pc:spChg>
        <pc:spChg chg="del">
          <ac:chgData name="Ишкова Ирина Юрьевна" userId="0de76d42-e43f-4607-94f3-08fc8700b614" providerId="ADAL" clId="{D4AA94B6-14A7-48D0-A2C2-81DDD2E5366B}" dt="2024-11-13T11:07:55.755" v="7238" actId="478"/>
          <ac:spMkLst>
            <pc:docMk/>
            <pc:sldMk cId="1749486799" sldId="285"/>
            <ac:spMk id="13" creationId="{6812EF8A-EC2F-BF9F-06A3-9F7353D8468D}"/>
          </ac:spMkLst>
        </pc:spChg>
        <pc:spChg chg="del">
          <ac:chgData name="Ишкова Ирина Юрьевна" userId="0de76d42-e43f-4607-94f3-08fc8700b614" providerId="ADAL" clId="{D4AA94B6-14A7-48D0-A2C2-81DDD2E5366B}" dt="2024-11-13T11:08:17.421" v="7245" actId="478"/>
          <ac:spMkLst>
            <pc:docMk/>
            <pc:sldMk cId="1749486799" sldId="285"/>
            <ac:spMk id="14" creationId="{506189FB-0A2B-459D-2CB8-D7D094244AC1}"/>
          </ac:spMkLst>
        </pc:spChg>
        <pc:spChg chg="del">
          <ac:chgData name="Ишкова Ирина Юрьевна" userId="0de76d42-e43f-4607-94f3-08fc8700b614" providerId="ADAL" clId="{D4AA94B6-14A7-48D0-A2C2-81DDD2E5366B}" dt="2024-11-13T11:08:21.270" v="7246" actId="478"/>
          <ac:spMkLst>
            <pc:docMk/>
            <pc:sldMk cId="1749486799" sldId="285"/>
            <ac:spMk id="15" creationId="{D6CCE03D-FB00-4B2C-FD13-5FA33850C8AA}"/>
          </ac:spMkLst>
        </pc:spChg>
        <pc:spChg chg="add mod">
          <ac:chgData name="Ишкова Ирина Юрьевна" userId="0de76d42-e43f-4607-94f3-08fc8700b614" providerId="ADAL" clId="{D4AA94B6-14A7-48D0-A2C2-81DDD2E5366B}" dt="2024-11-19T06:36:59.287" v="14581" actId="20577"/>
          <ac:spMkLst>
            <pc:docMk/>
            <pc:sldMk cId="1749486799" sldId="285"/>
            <ac:spMk id="17" creationId="{0EB4D728-F8E7-29CE-118C-3F5417608E6B}"/>
          </ac:spMkLst>
        </pc:spChg>
        <pc:spChg chg="add mod">
          <ac:chgData name="Ишкова Ирина Юрьевна" userId="0de76d42-e43f-4607-94f3-08fc8700b614" providerId="ADAL" clId="{D4AA94B6-14A7-48D0-A2C2-81DDD2E5366B}" dt="2024-11-19T06:37:10.932" v="14583" actId="20577"/>
          <ac:spMkLst>
            <pc:docMk/>
            <pc:sldMk cId="1749486799" sldId="285"/>
            <ac:spMk id="21" creationId="{B14C5859-2F2D-3608-79DD-4EF8EE14ECB1}"/>
          </ac:spMkLst>
        </pc:spChg>
        <pc:picChg chg="add mod ord">
          <ac:chgData name="Ишкова Ирина Юрьевна" userId="0de76d42-e43f-4607-94f3-08fc8700b614" providerId="ADAL" clId="{D4AA94B6-14A7-48D0-A2C2-81DDD2E5366B}" dt="2024-11-15T05:57:23.162" v="7554" actId="208"/>
          <ac:picMkLst>
            <pc:docMk/>
            <pc:sldMk cId="1749486799" sldId="285"/>
            <ac:picMk id="3" creationId="{350E3FC2-D4FA-C833-78DA-D99F944C2052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5T05:55:53.504" v="7540" actId="14100"/>
          <ac:picMkLst>
            <pc:docMk/>
            <pc:sldMk cId="1749486799" sldId="285"/>
            <ac:picMk id="19" creationId="{5668FB54-CFA7-E6F6-0B1C-8B1AFE29798A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780736769" sldId="286"/>
        </pc:sldMkLst>
        <pc:spChg chg="del">
          <ac:chgData name="Ишкова Ирина Юрьевна" userId="0de76d42-e43f-4607-94f3-08fc8700b614" providerId="ADAL" clId="{D4AA94B6-14A7-48D0-A2C2-81DDD2E5366B}" dt="2024-11-15T07:50:33.889" v="8991" actId="478"/>
          <ac:spMkLst>
            <pc:docMk/>
            <pc:sldMk cId="1780736769" sldId="286"/>
            <ac:spMk id="2" creationId="{C8678B7A-7E35-1DA6-21BF-F7D7AE195CB8}"/>
          </ac:spMkLst>
        </pc:spChg>
        <pc:spChg chg="del">
          <ac:chgData name="Ишкова Ирина Юрьевна" userId="0de76d42-e43f-4607-94f3-08fc8700b614" providerId="ADAL" clId="{D4AA94B6-14A7-48D0-A2C2-81DDD2E5366B}" dt="2024-11-15T08:03:56.478" v="8993" actId="478"/>
          <ac:spMkLst>
            <pc:docMk/>
            <pc:sldMk cId="1780736769" sldId="286"/>
            <ac:spMk id="3" creationId="{4F635538-2EB2-6D93-5095-E341BE8363C5}"/>
          </ac:spMkLst>
        </pc:spChg>
        <pc:spChg chg="del">
          <ac:chgData name="Ишкова Ирина Юрьевна" userId="0de76d42-e43f-4607-94f3-08fc8700b614" providerId="ADAL" clId="{D4AA94B6-14A7-48D0-A2C2-81DDD2E5366B}" dt="2024-11-15T08:03:58.845" v="8994" actId="478"/>
          <ac:spMkLst>
            <pc:docMk/>
            <pc:sldMk cId="1780736769" sldId="286"/>
            <ac:spMk id="4" creationId="{05BBC3F6-98AF-96C2-FA16-23F81F5C4A5A}"/>
          </ac:spMkLst>
        </pc:spChg>
        <pc:spChg chg="del">
          <ac:chgData name="Ишкова Ирина Юрьевна" userId="0de76d42-e43f-4607-94f3-08fc8700b614" providerId="ADAL" clId="{D4AA94B6-14A7-48D0-A2C2-81DDD2E5366B}" dt="2024-11-15T08:04:31.669" v="9003" actId="478"/>
          <ac:spMkLst>
            <pc:docMk/>
            <pc:sldMk cId="1780736769" sldId="286"/>
            <ac:spMk id="5" creationId="{B8F3C327-D991-4FB2-DE42-CCAB372F8EF1}"/>
          </ac:spMkLst>
        </pc:spChg>
        <pc:spChg chg="del">
          <ac:chgData name="Ишкова Ирина Юрьевна" userId="0de76d42-e43f-4607-94f3-08fc8700b614" providerId="ADAL" clId="{D4AA94B6-14A7-48D0-A2C2-81DDD2E5366B}" dt="2024-11-15T08:04:34.805" v="9004" actId="478"/>
          <ac:spMkLst>
            <pc:docMk/>
            <pc:sldMk cId="1780736769" sldId="286"/>
            <ac:spMk id="6" creationId="{CACD4FB2-8C24-3567-D472-A64C89EAD109}"/>
          </ac:spMkLst>
        </pc:spChg>
        <pc:spChg chg="del">
          <ac:chgData name="Ишкова Ирина Юрьевна" userId="0de76d42-e43f-4607-94f3-08fc8700b614" providerId="ADAL" clId="{D4AA94B6-14A7-48D0-A2C2-81DDD2E5366B}" dt="2024-11-15T08:04:04.007" v="8995" actId="478"/>
          <ac:spMkLst>
            <pc:docMk/>
            <pc:sldMk cId="1780736769" sldId="286"/>
            <ac:spMk id="7" creationId="{F71736AD-F1BC-703E-14B3-7755F5C04BE7}"/>
          </ac:spMkLst>
        </pc:spChg>
        <pc:spChg chg="del">
          <ac:chgData name="Ишкова Ирина Юрьевна" userId="0de76d42-e43f-4607-94f3-08fc8700b614" providerId="ADAL" clId="{D4AA94B6-14A7-48D0-A2C2-81DDD2E5366B}" dt="2024-11-15T08:04:07.012" v="8996" actId="478"/>
          <ac:spMkLst>
            <pc:docMk/>
            <pc:sldMk cId="1780736769" sldId="286"/>
            <ac:spMk id="8" creationId="{1CD5B63D-CE05-D8A8-0BF7-BDB348C129EA}"/>
          </ac:spMkLst>
        </pc:spChg>
        <pc:spChg chg="del">
          <ac:chgData name="Ишкова Ирина Юрьевна" userId="0de76d42-e43f-4607-94f3-08fc8700b614" providerId="ADAL" clId="{D4AA94B6-14A7-48D0-A2C2-81DDD2E5366B}" dt="2024-11-15T08:04:24.225" v="9001" actId="478"/>
          <ac:spMkLst>
            <pc:docMk/>
            <pc:sldMk cId="1780736769" sldId="286"/>
            <ac:spMk id="9" creationId="{D97E7470-4CCE-8FD0-9368-81F1BC242E99}"/>
          </ac:spMkLst>
        </pc:spChg>
        <pc:spChg chg="del">
          <ac:chgData name="Ишкова Ирина Юрьевна" userId="0de76d42-e43f-4607-94f3-08fc8700b614" providerId="ADAL" clId="{D4AA94B6-14A7-48D0-A2C2-81DDD2E5366B}" dt="2024-11-15T08:04:27.847" v="9002" actId="478"/>
          <ac:spMkLst>
            <pc:docMk/>
            <pc:sldMk cId="1780736769" sldId="286"/>
            <ac:spMk id="10" creationId="{161E8D59-00AB-2F0A-E6FB-3A626CDE3008}"/>
          </ac:spMkLst>
        </pc:spChg>
        <pc:spChg chg="del">
          <ac:chgData name="Ишкова Ирина Юрьевна" userId="0de76d42-e43f-4607-94f3-08fc8700b614" providerId="ADAL" clId="{D4AA94B6-14A7-48D0-A2C2-81DDD2E5366B}" dt="2024-11-15T08:04:10.487" v="8997" actId="478"/>
          <ac:spMkLst>
            <pc:docMk/>
            <pc:sldMk cId="1780736769" sldId="286"/>
            <ac:spMk id="11" creationId="{506C1691-2995-E4DE-2AB0-4605EF0ED977}"/>
          </ac:spMkLst>
        </pc:spChg>
        <pc:spChg chg="del">
          <ac:chgData name="Ишкова Ирина Юрьевна" userId="0de76d42-e43f-4607-94f3-08fc8700b614" providerId="ADAL" clId="{D4AA94B6-14A7-48D0-A2C2-81DDD2E5366B}" dt="2024-11-15T08:04:13.037" v="8998" actId="478"/>
          <ac:spMkLst>
            <pc:docMk/>
            <pc:sldMk cId="1780736769" sldId="286"/>
            <ac:spMk id="12" creationId="{C6E5375D-326A-5CC7-79CF-14C86BBD913F}"/>
          </ac:spMkLst>
        </pc:spChg>
        <pc:spChg chg="del">
          <ac:chgData name="Ишкова Ирина Юрьевна" userId="0de76d42-e43f-4607-94f3-08fc8700b614" providerId="ADAL" clId="{D4AA94B6-14A7-48D0-A2C2-81DDD2E5366B}" dt="2024-11-15T08:03:52.803" v="8992" actId="478"/>
          <ac:spMkLst>
            <pc:docMk/>
            <pc:sldMk cId="1780736769" sldId="286"/>
            <ac:spMk id="13" creationId="{F00F526F-9C3C-C99F-1382-08DEB4F54453}"/>
          </ac:spMkLst>
        </pc:spChg>
        <pc:spChg chg="del">
          <ac:chgData name="Ишкова Ирина Юрьевна" userId="0de76d42-e43f-4607-94f3-08fc8700b614" providerId="ADAL" clId="{D4AA94B6-14A7-48D0-A2C2-81DDD2E5366B}" dt="2024-11-15T08:04:15.974" v="8999" actId="478"/>
          <ac:spMkLst>
            <pc:docMk/>
            <pc:sldMk cId="1780736769" sldId="286"/>
            <ac:spMk id="14" creationId="{BA661D38-EBCF-9B05-7C7D-DCE29CE1BBD3}"/>
          </ac:spMkLst>
        </pc:spChg>
        <pc:spChg chg="del">
          <ac:chgData name="Ишкова Ирина Юрьевна" userId="0de76d42-e43f-4607-94f3-08fc8700b614" providerId="ADAL" clId="{D4AA94B6-14A7-48D0-A2C2-81DDD2E5366B}" dt="2024-11-15T08:04:20.103" v="9000" actId="478"/>
          <ac:spMkLst>
            <pc:docMk/>
            <pc:sldMk cId="1780736769" sldId="286"/>
            <ac:spMk id="15" creationId="{C98ED613-1D0B-F507-2EA3-C47203B1E9A5}"/>
          </ac:spMkLst>
        </pc:spChg>
        <pc:spChg chg="add mod">
          <ac:chgData name="Ишкова Ирина Юрьевна" userId="0de76d42-e43f-4607-94f3-08fc8700b614" providerId="ADAL" clId="{D4AA94B6-14A7-48D0-A2C2-81DDD2E5366B}" dt="2024-11-19T06:39:18.921" v="14588" actId="20577"/>
          <ac:spMkLst>
            <pc:docMk/>
            <pc:sldMk cId="1780736769" sldId="286"/>
            <ac:spMk id="17" creationId="{589F6CB6-7EF5-2F25-29A4-31D2A0F363BE}"/>
          </ac:spMkLst>
        </pc:spChg>
        <pc:spChg chg="add mod">
          <ac:chgData name="Ишкова Ирина Юрьевна" userId="0de76d42-e43f-4607-94f3-08fc8700b614" providerId="ADAL" clId="{D4AA94B6-14A7-48D0-A2C2-81DDD2E5366B}" dt="2024-11-15T08:29:10.284" v="9422" actId="1076"/>
          <ac:spMkLst>
            <pc:docMk/>
            <pc:sldMk cId="1780736769" sldId="286"/>
            <ac:spMk id="19" creationId="{99C2CE60-5383-24CA-CF04-07F1990BAECF}"/>
          </ac:spMkLst>
        </pc:spChg>
        <pc:spChg chg="add mod">
          <ac:chgData name="Ишкова Ирина Юрьевна" userId="0de76d42-e43f-4607-94f3-08fc8700b614" providerId="ADAL" clId="{D4AA94B6-14A7-48D0-A2C2-81DDD2E5366B}" dt="2024-11-19T08:26:15.278" v="15839" actId="20577"/>
          <ac:spMkLst>
            <pc:docMk/>
            <pc:sldMk cId="1780736769" sldId="286"/>
            <ac:spMk id="23" creationId="{DF3EB8E0-7315-E17C-3DD7-B3D5B11E271F}"/>
          </ac:spMkLst>
        </pc:spChg>
        <pc:picChg chg="add del mod modCrop">
          <ac:chgData name="Ишкова Ирина Юрьевна" userId="0de76d42-e43f-4607-94f3-08fc8700b614" providerId="ADAL" clId="{D4AA94B6-14A7-48D0-A2C2-81DDD2E5366B}" dt="2024-11-15T08:21:46.538" v="9243" actId="21"/>
          <ac:picMkLst>
            <pc:docMk/>
            <pc:sldMk cId="1780736769" sldId="286"/>
            <ac:picMk id="20" creationId="{3DD15419-C175-C8D2-95DC-42656F06D465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5T08:40:34.636" v="9431" actId="1076"/>
          <ac:picMkLst>
            <pc:docMk/>
            <pc:sldMk cId="1780736769" sldId="286"/>
            <ac:picMk id="21" creationId="{5279728B-898C-C29F-AB17-9DEEDC859E8E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5T08:41:38.293" v="9445" actId="208"/>
          <ac:picMkLst>
            <pc:docMk/>
            <pc:sldMk cId="1780736769" sldId="286"/>
            <ac:picMk id="22" creationId="{44089F42-F323-12B5-0C5D-8F798A6BDF99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4262439092" sldId="287"/>
        </pc:sldMkLst>
        <pc:spChg chg="del">
          <ac:chgData name="Ишкова Ирина Юрьевна" userId="0de76d42-e43f-4607-94f3-08fc8700b614" providerId="ADAL" clId="{D4AA94B6-14A7-48D0-A2C2-81DDD2E5366B}" dt="2024-11-15T08:43:03.151" v="9451" actId="478"/>
          <ac:spMkLst>
            <pc:docMk/>
            <pc:sldMk cId="4262439092" sldId="287"/>
            <ac:spMk id="2" creationId="{553D1540-86C8-51BA-645B-1F90D5FB5D0C}"/>
          </ac:spMkLst>
        </pc:spChg>
        <pc:spChg chg="del">
          <ac:chgData name="Ишкова Ирина Юрьевна" userId="0de76d42-e43f-4607-94f3-08fc8700b614" providerId="ADAL" clId="{D4AA94B6-14A7-48D0-A2C2-81DDD2E5366B}" dt="2024-11-15T08:43:11.763" v="9453" actId="478"/>
          <ac:spMkLst>
            <pc:docMk/>
            <pc:sldMk cId="4262439092" sldId="287"/>
            <ac:spMk id="3" creationId="{4575EE96-B583-CC79-2792-A8F50708F556}"/>
          </ac:spMkLst>
        </pc:spChg>
        <pc:spChg chg="del">
          <ac:chgData name="Ишкова Ирина Юрьевна" userId="0de76d42-e43f-4607-94f3-08fc8700b614" providerId="ADAL" clId="{D4AA94B6-14A7-48D0-A2C2-81DDD2E5366B}" dt="2024-11-15T08:43:14.455" v="9454" actId="478"/>
          <ac:spMkLst>
            <pc:docMk/>
            <pc:sldMk cId="4262439092" sldId="287"/>
            <ac:spMk id="4" creationId="{C4BF79E2-9CF8-CA29-68A0-5D3D83A04453}"/>
          </ac:spMkLst>
        </pc:spChg>
        <pc:spChg chg="del">
          <ac:chgData name="Ишкова Ирина Юрьевна" userId="0de76d42-e43f-4607-94f3-08fc8700b614" providerId="ADAL" clId="{D4AA94B6-14A7-48D0-A2C2-81DDD2E5366B}" dt="2024-11-15T08:44:35.126" v="9460" actId="478"/>
          <ac:spMkLst>
            <pc:docMk/>
            <pc:sldMk cId="4262439092" sldId="287"/>
            <ac:spMk id="5" creationId="{98C07C2A-F5FF-4E00-C84E-920699C9C954}"/>
          </ac:spMkLst>
        </pc:spChg>
        <pc:spChg chg="del">
          <ac:chgData name="Ишкова Ирина Юрьевна" userId="0de76d42-e43f-4607-94f3-08fc8700b614" providerId="ADAL" clId="{D4AA94B6-14A7-48D0-A2C2-81DDD2E5366B}" dt="2024-11-15T08:44:37.997" v="9461" actId="478"/>
          <ac:spMkLst>
            <pc:docMk/>
            <pc:sldMk cId="4262439092" sldId="287"/>
            <ac:spMk id="6" creationId="{9C61D250-904D-D885-EE9E-779143D1D5A2}"/>
          </ac:spMkLst>
        </pc:spChg>
        <pc:spChg chg="del">
          <ac:chgData name="Ишкова Ирина Юрьевна" userId="0de76d42-e43f-4607-94f3-08fc8700b614" providerId="ADAL" clId="{D4AA94B6-14A7-48D0-A2C2-81DDD2E5366B}" dt="2024-11-15T08:43:17.126" v="9455" actId="478"/>
          <ac:spMkLst>
            <pc:docMk/>
            <pc:sldMk cId="4262439092" sldId="287"/>
            <ac:spMk id="7" creationId="{8FCB1974-0B76-CB45-2049-F0DF8659ED97}"/>
          </ac:spMkLst>
        </pc:spChg>
        <pc:spChg chg="del">
          <ac:chgData name="Ишкова Ирина Юрьевна" userId="0de76d42-e43f-4607-94f3-08fc8700b614" providerId="ADAL" clId="{D4AA94B6-14A7-48D0-A2C2-81DDD2E5366B}" dt="2024-11-15T08:43:19.733" v="9456" actId="478"/>
          <ac:spMkLst>
            <pc:docMk/>
            <pc:sldMk cId="4262439092" sldId="287"/>
            <ac:spMk id="8" creationId="{6C53A09F-BE17-B2EB-F220-03617F68B0B7}"/>
          </ac:spMkLst>
        </pc:spChg>
        <pc:spChg chg="del">
          <ac:chgData name="Ишкова Ирина Юрьевна" userId="0de76d42-e43f-4607-94f3-08fc8700b614" providerId="ADAL" clId="{D4AA94B6-14A7-48D0-A2C2-81DDD2E5366B}" dt="2024-11-15T08:44:40.960" v="9462" actId="478"/>
          <ac:spMkLst>
            <pc:docMk/>
            <pc:sldMk cId="4262439092" sldId="287"/>
            <ac:spMk id="9" creationId="{53E19750-D9AC-AC6A-70D3-7DD9C530DA21}"/>
          </ac:spMkLst>
        </pc:spChg>
        <pc:spChg chg="del">
          <ac:chgData name="Ишкова Ирина Юрьевна" userId="0de76d42-e43f-4607-94f3-08fc8700b614" providerId="ADAL" clId="{D4AA94B6-14A7-48D0-A2C2-81DDD2E5366B}" dt="2024-11-15T08:44:43.785" v="9463" actId="478"/>
          <ac:spMkLst>
            <pc:docMk/>
            <pc:sldMk cId="4262439092" sldId="287"/>
            <ac:spMk id="10" creationId="{672B3012-D260-8838-CBC9-8EC00A852289}"/>
          </ac:spMkLst>
        </pc:spChg>
        <pc:spChg chg="del">
          <ac:chgData name="Ишкова Ирина Юрьевна" userId="0de76d42-e43f-4607-94f3-08fc8700b614" providerId="ADAL" clId="{D4AA94B6-14A7-48D0-A2C2-81DDD2E5366B}" dt="2024-11-15T08:43:22.796" v="9457" actId="478"/>
          <ac:spMkLst>
            <pc:docMk/>
            <pc:sldMk cId="4262439092" sldId="287"/>
            <ac:spMk id="11" creationId="{DD6ECAA5-DD58-9321-F30F-6EC9B4650532}"/>
          </ac:spMkLst>
        </pc:spChg>
        <pc:spChg chg="del">
          <ac:chgData name="Ишкова Ирина Юрьевна" userId="0de76d42-e43f-4607-94f3-08fc8700b614" providerId="ADAL" clId="{D4AA94B6-14A7-48D0-A2C2-81DDD2E5366B}" dt="2024-11-15T08:43:25.636" v="9458" actId="478"/>
          <ac:spMkLst>
            <pc:docMk/>
            <pc:sldMk cId="4262439092" sldId="287"/>
            <ac:spMk id="12" creationId="{BD393C40-DCA3-9EC0-7AF6-5C72CF9FBA51}"/>
          </ac:spMkLst>
        </pc:spChg>
        <pc:spChg chg="del">
          <ac:chgData name="Ишкова Ирина Юрьевна" userId="0de76d42-e43f-4607-94f3-08fc8700b614" providerId="ADAL" clId="{D4AA94B6-14A7-48D0-A2C2-81DDD2E5366B}" dt="2024-11-15T08:43:07.935" v="9452" actId="478"/>
          <ac:spMkLst>
            <pc:docMk/>
            <pc:sldMk cId="4262439092" sldId="287"/>
            <ac:spMk id="13" creationId="{A3ADBAAC-0EE2-06EB-F07C-C33C2C5CC536}"/>
          </ac:spMkLst>
        </pc:spChg>
        <pc:spChg chg="del">
          <ac:chgData name="Ишкова Ирина Юрьевна" userId="0de76d42-e43f-4607-94f3-08fc8700b614" providerId="ADAL" clId="{D4AA94B6-14A7-48D0-A2C2-81DDD2E5366B}" dt="2024-11-15T08:43:30.305" v="9459" actId="478"/>
          <ac:spMkLst>
            <pc:docMk/>
            <pc:sldMk cId="4262439092" sldId="287"/>
            <ac:spMk id="14" creationId="{8AD704C6-FF63-2E07-3499-76E25C8E06E2}"/>
          </ac:spMkLst>
        </pc:spChg>
        <pc:spChg chg="del">
          <ac:chgData name="Ишкова Ирина Юрьевна" userId="0de76d42-e43f-4607-94f3-08fc8700b614" providerId="ADAL" clId="{D4AA94B6-14A7-48D0-A2C2-81DDD2E5366B}" dt="2024-11-15T08:44:47.844" v="9464" actId="478"/>
          <ac:spMkLst>
            <pc:docMk/>
            <pc:sldMk cId="4262439092" sldId="287"/>
            <ac:spMk id="15" creationId="{F2612DD6-6BDE-ECF0-3020-CDFD967B801A}"/>
          </ac:spMkLst>
        </pc:spChg>
        <pc:spChg chg="add mod">
          <ac:chgData name="Ишкова Ирина Юрьевна" userId="0de76d42-e43f-4607-94f3-08fc8700b614" providerId="ADAL" clId="{D4AA94B6-14A7-48D0-A2C2-81DDD2E5366B}" dt="2024-11-15T09:41:03.351" v="10323" actId="20577"/>
          <ac:spMkLst>
            <pc:docMk/>
            <pc:sldMk cId="4262439092" sldId="287"/>
            <ac:spMk id="17" creationId="{754541CE-3FBA-7ECE-5287-0B265B7DD607}"/>
          </ac:spMkLst>
        </pc:spChg>
        <pc:spChg chg="add mod">
          <ac:chgData name="Ишкова Ирина Юрьевна" userId="0de76d42-e43f-4607-94f3-08fc8700b614" providerId="ADAL" clId="{D4AA94B6-14A7-48D0-A2C2-81DDD2E5366B}" dt="2024-11-19T06:40:21.318" v="14590" actId="20577"/>
          <ac:spMkLst>
            <pc:docMk/>
            <pc:sldMk cId="4262439092" sldId="287"/>
            <ac:spMk id="23" creationId="{B8C40839-B312-EC37-68D1-7FA9C7138B5C}"/>
          </ac:spMkLst>
        </pc:spChg>
        <pc:picChg chg="add mod">
          <ac:chgData name="Ишкова Ирина Юрьевна" userId="0de76d42-e43f-4607-94f3-08fc8700b614" providerId="ADAL" clId="{D4AA94B6-14A7-48D0-A2C2-81DDD2E5366B}" dt="2024-11-15T09:04:31.024" v="9540" actId="1076"/>
          <ac:picMkLst>
            <pc:docMk/>
            <pc:sldMk cId="4262439092" sldId="287"/>
            <ac:picMk id="19" creationId="{806AD8BD-3BDE-23EC-2308-428C42A5DA02}"/>
          </ac:picMkLst>
        </pc:picChg>
        <pc:picChg chg="add mod">
          <ac:chgData name="Ишкова Ирина Юрьевна" userId="0de76d42-e43f-4607-94f3-08fc8700b614" providerId="ADAL" clId="{D4AA94B6-14A7-48D0-A2C2-81DDD2E5366B}" dt="2024-11-15T09:04:41.956" v="9544" actId="208"/>
          <ac:picMkLst>
            <pc:docMk/>
            <pc:sldMk cId="4262439092" sldId="287"/>
            <ac:picMk id="21" creationId="{62C57303-96CC-CE2E-B019-8B0AE117E075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331424601" sldId="288"/>
        </pc:sldMkLst>
        <pc:spChg chg="del">
          <ac:chgData name="Ишкова Ирина Юрьевна" userId="0de76d42-e43f-4607-94f3-08fc8700b614" providerId="ADAL" clId="{D4AA94B6-14A7-48D0-A2C2-81DDD2E5366B}" dt="2024-11-15T08:44:52.882" v="9465" actId="478"/>
          <ac:spMkLst>
            <pc:docMk/>
            <pc:sldMk cId="1331424601" sldId="288"/>
            <ac:spMk id="2" creationId="{790B0E30-D7B5-DDC4-A4D9-C2E7E7703397}"/>
          </ac:spMkLst>
        </pc:spChg>
        <pc:spChg chg="del">
          <ac:chgData name="Ишкова Ирина Юрьевна" userId="0de76d42-e43f-4607-94f3-08fc8700b614" providerId="ADAL" clId="{D4AA94B6-14A7-48D0-A2C2-81DDD2E5366B}" dt="2024-11-15T08:44:59.781" v="9467" actId="478"/>
          <ac:spMkLst>
            <pc:docMk/>
            <pc:sldMk cId="1331424601" sldId="288"/>
            <ac:spMk id="3" creationId="{66B7B48E-0687-ED11-71A3-CA345CCC721F}"/>
          </ac:spMkLst>
        </pc:spChg>
        <pc:spChg chg="del">
          <ac:chgData name="Ишкова Ирина Юрьевна" userId="0de76d42-e43f-4607-94f3-08fc8700b614" providerId="ADAL" clId="{D4AA94B6-14A7-48D0-A2C2-81DDD2E5366B}" dt="2024-11-15T08:45:02.073" v="9468" actId="478"/>
          <ac:spMkLst>
            <pc:docMk/>
            <pc:sldMk cId="1331424601" sldId="288"/>
            <ac:spMk id="4" creationId="{B17AF381-A2E0-0D4D-63D5-D11E4F580753}"/>
          </ac:spMkLst>
        </pc:spChg>
        <pc:spChg chg="del">
          <ac:chgData name="Ишкова Ирина Юрьевна" userId="0de76d42-e43f-4607-94f3-08fc8700b614" providerId="ADAL" clId="{D4AA94B6-14A7-48D0-A2C2-81DDD2E5366B}" dt="2024-11-15T08:45:21.369" v="9474" actId="478"/>
          <ac:spMkLst>
            <pc:docMk/>
            <pc:sldMk cId="1331424601" sldId="288"/>
            <ac:spMk id="5" creationId="{DBA30789-AEDF-413B-11AF-C3A3C0ADAD6E}"/>
          </ac:spMkLst>
        </pc:spChg>
        <pc:spChg chg="del">
          <ac:chgData name="Ишкова Ирина Юрьевна" userId="0de76d42-e43f-4607-94f3-08fc8700b614" providerId="ADAL" clId="{D4AA94B6-14A7-48D0-A2C2-81DDD2E5366B}" dt="2024-11-15T08:45:24.108" v="9475" actId="478"/>
          <ac:spMkLst>
            <pc:docMk/>
            <pc:sldMk cId="1331424601" sldId="288"/>
            <ac:spMk id="6" creationId="{A6DE2B5D-9779-7151-FA53-F32B36367BF8}"/>
          </ac:spMkLst>
        </pc:spChg>
        <pc:spChg chg="del">
          <ac:chgData name="Ишкова Ирина Юрьевна" userId="0de76d42-e43f-4607-94f3-08fc8700b614" providerId="ADAL" clId="{D4AA94B6-14A7-48D0-A2C2-81DDD2E5366B}" dt="2024-11-15T08:45:04.480" v="9469" actId="478"/>
          <ac:spMkLst>
            <pc:docMk/>
            <pc:sldMk cId="1331424601" sldId="288"/>
            <ac:spMk id="7" creationId="{937A6112-BB44-35A2-71CC-6FE47C78590F}"/>
          </ac:spMkLst>
        </pc:spChg>
        <pc:spChg chg="del">
          <ac:chgData name="Ишкова Ирина Юрьевна" userId="0de76d42-e43f-4607-94f3-08fc8700b614" providerId="ADAL" clId="{D4AA94B6-14A7-48D0-A2C2-81DDD2E5366B}" dt="2024-11-15T08:45:07.040" v="9470" actId="478"/>
          <ac:spMkLst>
            <pc:docMk/>
            <pc:sldMk cId="1331424601" sldId="288"/>
            <ac:spMk id="8" creationId="{A0481AB8-EBED-8F3F-EEDD-5D1A7945262C}"/>
          </ac:spMkLst>
        </pc:spChg>
        <pc:spChg chg="del">
          <ac:chgData name="Ишкова Ирина Юрьевна" userId="0de76d42-e43f-4607-94f3-08fc8700b614" providerId="ADAL" clId="{D4AA94B6-14A7-48D0-A2C2-81DDD2E5366B}" dt="2024-11-15T08:45:26.632" v="9476" actId="478"/>
          <ac:spMkLst>
            <pc:docMk/>
            <pc:sldMk cId="1331424601" sldId="288"/>
            <ac:spMk id="9" creationId="{F3B1EAEA-5D0C-4C5B-7003-70A5D07E9708}"/>
          </ac:spMkLst>
        </pc:spChg>
        <pc:spChg chg="del">
          <ac:chgData name="Ишкова Ирина Юрьевна" userId="0de76d42-e43f-4607-94f3-08fc8700b614" providerId="ADAL" clId="{D4AA94B6-14A7-48D0-A2C2-81DDD2E5366B}" dt="2024-11-15T08:45:29.294" v="9477" actId="478"/>
          <ac:spMkLst>
            <pc:docMk/>
            <pc:sldMk cId="1331424601" sldId="288"/>
            <ac:spMk id="10" creationId="{73EAE1BC-E213-1AC9-7379-A53CA18A1CBA}"/>
          </ac:spMkLst>
        </pc:spChg>
        <pc:spChg chg="del">
          <ac:chgData name="Ишкова Ирина Юрьевна" userId="0de76d42-e43f-4607-94f3-08fc8700b614" providerId="ADAL" clId="{D4AA94B6-14A7-48D0-A2C2-81DDD2E5366B}" dt="2024-11-15T08:45:11.083" v="9471" actId="478"/>
          <ac:spMkLst>
            <pc:docMk/>
            <pc:sldMk cId="1331424601" sldId="288"/>
            <ac:spMk id="11" creationId="{5B02C368-A039-8981-FF8D-1F5A58D7DA2E}"/>
          </ac:spMkLst>
        </pc:spChg>
        <pc:spChg chg="del">
          <ac:chgData name="Ишкова Ирина Юрьевна" userId="0de76d42-e43f-4607-94f3-08fc8700b614" providerId="ADAL" clId="{D4AA94B6-14A7-48D0-A2C2-81DDD2E5366B}" dt="2024-11-15T08:45:14.024" v="9472" actId="478"/>
          <ac:spMkLst>
            <pc:docMk/>
            <pc:sldMk cId="1331424601" sldId="288"/>
            <ac:spMk id="12" creationId="{3ABF7080-FCE9-71BA-9176-46553E2FDC70}"/>
          </ac:spMkLst>
        </pc:spChg>
        <pc:spChg chg="del">
          <ac:chgData name="Ишкова Ирина Юрьевна" userId="0de76d42-e43f-4607-94f3-08fc8700b614" providerId="ADAL" clId="{D4AA94B6-14A7-48D0-A2C2-81DDD2E5366B}" dt="2024-11-15T08:44:56.873" v="9466" actId="478"/>
          <ac:spMkLst>
            <pc:docMk/>
            <pc:sldMk cId="1331424601" sldId="288"/>
            <ac:spMk id="13" creationId="{8A5C8F5F-BB66-CAB2-594B-5E7733302AD8}"/>
          </ac:spMkLst>
        </pc:spChg>
        <pc:spChg chg="del">
          <ac:chgData name="Ишкова Ирина Юрьевна" userId="0de76d42-e43f-4607-94f3-08fc8700b614" providerId="ADAL" clId="{D4AA94B6-14A7-48D0-A2C2-81DDD2E5366B}" dt="2024-11-15T08:45:17.002" v="9473" actId="478"/>
          <ac:spMkLst>
            <pc:docMk/>
            <pc:sldMk cId="1331424601" sldId="288"/>
            <ac:spMk id="14" creationId="{B2E9B34A-4157-4EA1-2CB7-CCAB1148B7F4}"/>
          </ac:spMkLst>
        </pc:spChg>
        <pc:spChg chg="del">
          <ac:chgData name="Ишкова Ирина Юрьевна" userId="0de76d42-e43f-4607-94f3-08fc8700b614" providerId="ADAL" clId="{D4AA94B6-14A7-48D0-A2C2-81DDD2E5366B}" dt="2024-11-15T08:45:33.221" v="9478" actId="478"/>
          <ac:spMkLst>
            <pc:docMk/>
            <pc:sldMk cId="1331424601" sldId="288"/>
            <ac:spMk id="15" creationId="{2740DBDA-AFA6-5ED7-BB6B-80330A837C1A}"/>
          </ac:spMkLst>
        </pc:spChg>
        <pc:spChg chg="add mod">
          <ac:chgData name="Ишкова Ирина Юрьевна" userId="0de76d42-e43f-4607-94f3-08fc8700b614" providerId="ADAL" clId="{D4AA94B6-14A7-48D0-A2C2-81DDD2E5366B}" dt="2024-11-19T06:41:25.286" v="14594" actId="20577"/>
          <ac:spMkLst>
            <pc:docMk/>
            <pc:sldMk cId="1331424601" sldId="288"/>
            <ac:spMk id="17" creationId="{D9435C5C-D89F-5058-3A74-2DD57ECDDCA8}"/>
          </ac:spMkLst>
        </pc:spChg>
        <pc:spChg chg="add mod">
          <ac:chgData name="Ишкова Ирина Юрьевна" userId="0de76d42-e43f-4607-94f3-08fc8700b614" providerId="ADAL" clId="{D4AA94B6-14A7-48D0-A2C2-81DDD2E5366B}" dt="2024-11-15T09:50:54.523" v="10404" actId="207"/>
          <ac:spMkLst>
            <pc:docMk/>
            <pc:sldMk cId="1331424601" sldId="288"/>
            <ac:spMk id="19" creationId="{B7C1B1C2-484D-5FE0-C541-D5FC86D9CF28}"/>
          </ac:spMkLst>
        </pc:spChg>
        <pc:picChg chg="add mod modCrop">
          <ac:chgData name="Ишкова Ирина Юрьевна" userId="0de76d42-e43f-4607-94f3-08fc8700b614" providerId="ADAL" clId="{D4AA94B6-14A7-48D0-A2C2-81DDD2E5366B}" dt="2024-11-15T09:47:27.744" v="10339" actId="208"/>
          <ac:picMkLst>
            <pc:docMk/>
            <pc:sldMk cId="1331424601" sldId="288"/>
            <ac:picMk id="20" creationId="{9B70EB06-8771-465F-5B2A-C9A9777BB668}"/>
          </ac:picMkLst>
        </pc:picChg>
        <pc:picChg chg="add mod modCrop">
          <ac:chgData name="Ишкова Ирина Юрьевна" userId="0de76d42-e43f-4607-94f3-08fc8700b614" providerId="ADAL" clId="{D4AA94B6-14A7-48D0-A2C2-81DDD2E5366B}" dt="2024-11-15T09:48:58.878" v="10354" actId="208"/>
          <ac:picMkLst>
            <pc:docMk/>
            <pc:sldMk cId="1331424601" sldId="288"/>
            <ac:picMk id="21" creationId="{1BA298A0-1ADC-6879-D382-1051153E63B6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993420574" sldId="289"/>
        </pc:sldMkLst>
        <pc:spChg chg="del">
          <ac:chgData name="Ишкова Ирина Юрьевна" userId="0de76d42-e43f-4607-94f3-08fc8700b614" providerId="ADAL" clId="{D4AA94B6-14A7-48D0-A2C2-81DDD2E5366B}" dt="2024-11-15T08:45:38.616" v="9479" actId="478"/>
          <ac:spMkLst>
            <pc:docMk/>
            <pc:sldMk cId="1993420574" sldId="289"/>
            <ac:spMk id="2" creationId="{1FD1BC05-B1E5-4C90-B8BA-1357D3950E4D}"/>
          </ac:spMkLst>
        </pc:spChg>
        <pc:spChg chg="del">
          <ac:chgData name="Ишкова Ирина Юрьевна" userId="0de76d42-e43f-4607-94f3-08fc8700b614" providerId="ADAL" clId="{D4AA94B6-14A7-48D0-A2C2-81DDD2E5366B}" dt="2024-11-15T08:45:46.425" v="9481" actId="478"/>
          <ac:spMkLst>
            <pc:docMk/>
            <pc:sldMk cId="1993420574" sldId="289"/>
            <ac:spMk id="3" creationId="{E0F43699-3F59-F727-4D3E-CF8970E8CF8B}"/>
          </ac:spMkLst>
        </pc:spChg>
        <pc:spChg chg="del">
          <ac:chgData name="Ишкова Ирина Юрьевна" userId="0de76d42-e43f-4607-94f3-08fc8700b614" providerId="ADAL" clId="{D4AA94B6-14A7-48D0-A2C2-81DDD2E5366B}" dt="2024-11-15T08:45:48.770" v="9482" actId="478"/>
          <ac:spMkLst>
            <pc:docMk/>
            <pc:sldMk cId="1993420574" sldId="289"/>
            <ac:spMk id="4" creationId="{7407C845-64DA-8028-5008-0C975FA9E804}"/>
          </ac:spMkLst>
        </pc:spChg>
        <pc:spChg chg="del">
          <ac:chgData name="Ишкова Ирина Юрьевна" userId="0de76d42-e43f-4607-94f3-08fc8700b614" providerId="ADAL" clId="{D4AA94B6-14A7-48D0-A2C2-81DDD2E5366B}" dt="2024-11-15T08:46:06.153" v="9488" actId="478"/>
          <ac:spMkLst>
            <pc:docMk/>
            <pc:sldMk cId="1993420574" sldId="289"/>
            <ac:spMk id="5" creationId="{AE9CC7CE-A6C7-4A74-5FA8-5F60B107D14B}"/>
          </ac:spMkLst>
        </pc:spChg>
        <pc:spChg chg="del">
          <ac:chgData name="Ишкова Ирина Юрьевна" userId="0de76d42-e43f-4607-94f3-08fc8700b614" providerId="ADAL" clId="{D4AA94B6-14A7-48D0-A2C2-81DDD2E5366B}" dt="2024-11-15T08:46:09.062" v="9489" actId="478"/>
          <ac:spMkLst>
            <pc:docMk/>
            <pc:sldMk cId="1993420574" sldId="289"/>
            <ac:spMk id="6" creationId="{60663864-F67C-1C43-8958-48D326669576}"/>
          </ac:spMkLst>
        </pc:spChg>
        <pc:spChg chg="del">
          <ac:chgData name="Ишкова Ирина Юрьевна" userId="0de76d42-e43f-4607-94f3-08fc8700b614" providerId="ADAL" clId="{D4AA94B6-14A7-48D0-A2C2-81DDD2E5366B}" dt="2024-11-15T08:45:51.624" v="9483" actId="478"/>
          <ac:spMkLst>
            <pc:docMk/>
            <pc:sldMk cId="1993420574" sldId="289"/>
            <ac:spMk id="7" creationId="{626F54DB-7EB1-7A28-870E-89FAC97644E6}"/>
          </ac:spMkLst>
        </pc:spChg>
        <pc:spChg chg="del">
          <ac:chgData name="Ишкова Ирина Юрьевна" userId="0de76d42-e43f-4607-94f3-08fc8700b614" providerId="ADAL" clId="{D4AA94B6-14A7-48D0-A2C2-81DDD2E5366B}" dt="2024-11-15T08:45:53.985" v="9484" actId="478"/>
          <ac:spMkLst>
            <pc:docMk/>
            <pc:sldMk cId="1993420574" sldId="289"/>
            <ac:spMk id="8" creationId="{57192432-31BF-2457-DD6B-A7E01FC78933}"/>
          </ac:spMkLst>
        </pc:spChg>
        <pc:spChg chg="del">
          <ac:chgData name="Ишкова Ирина Юрьевна" userId="0de76d42-e43f-4607-94f3-08fc8700b614" providerId="ADAL" clId="{D4AA94B6-14A7-48D0-A2C2-81DDD2E5366B}" dt="2024-11-15T08:46:12.673" v="9490" actId="478"/>
          <ac:spMkLst>
            <pc:docMk/>
            <pc:sldMk cId="1993420574" sldId="289"/>
            <ac:spMk id="9" creationId="{91792F15-0C4E-C20B-42E9-2F15B4866AD4}"/>
          </ac:spMkLst>
        </pc:spChg>
        <pc:spChg chg="del">
          <ac:chgData name="Ишкова Ирина Юрьевна" userId="0de76d42-e43f-4607-94f3-08fc8700b614" providerId="ADAL" clId="{D4AA94B6-14A7-48D0-A2C2-81DDD2E5366B}" dt="2024-11-15T08:46:15.536" v="9491" actId="478"/>
          <ac:spMkLst>
            <pc:docMk/>
            <pc:sldMk cId="1993420574" sldId="289"/>
            <ac:spMk id="10" creationId="{4FC723ED-B80C-8002-32EA-33DD1EA50AA2}"/>
          </ac:spMkLst>
        </pc:spChg>
        <pc:spChg chg="del">
          <ac:chgData name="Ишкова Ирина Юрьевна" userId="0de76d42-e43f-4607-94f3-08fc8700b614" providerId="ADAL" clId="{D4AA94B6-14A7-48D0-A2C2-81DDD2E5366B}" dt="2024-11-15T08:45:56.941" v="9485" actId="478"/>
          <ac:spMkLst>
            <pc:docMk/>
            <pc:sldMk cId="1993420574" sldId="289"/>
            <ac:spMk id="11" creationId="{4585FFA1-3389-DFDD-0954-245B8937C368}"/>
          </ac:spMkLst>
        </pc:spChg>
        <pc:spChg chg="del">
          <ac:chgData name="Ишкова Ирина Юрьевна" userId="0de76d42-e43f-4607-94f3-08fc8700b614" providerId="ADAL" clId="{D4AA94B6-14A7-48D0-A2C2-81DDD2E5366B}" dt="2024-11-15T08:45:59.602" v="9486" actId="478"/>
          <ac:spMkLst>
            <pc:docMk/>
            <pc:sldMk cId="1993420574" sldId="289"/>
            <ac:spMk id="12" creationId="{80F2D984-33A7-B4EC-D544-645FA0D4612B}"/>
          </ac:spMkLst>
        </pc:spChg>
        <pc:spChg chg="del">
          <ac:chgData name="Ишкова Ирина Юрьевна" userId="0de76d42-e43f-4607-94f3-08fc8700b614" providerId="ADAL" clId="{D4AA94B6-14A7-48D0-A2C2-81DDD2E5366B}" dt="2024-11-15T08:45:42.999" v="9480" actId="478"/>
          <ac:spMkLst>
            <pc:docMk/>
            <pc:sldMk cId="1993420574" sldId="289"/>
            <ac:spMk id="13" creationId="{2CBA8E21-9A31-5F6C-84C3-F6590A515080}"/>
          </ac:spMkLst>
        </pc:spChg>
        <pc:spChg chg="del">
          <ac:chgData name="Ишкова Ирина Юрьевна" userId="0de76d42-e43f-4607-94f3-08fc8700b614" providerId="ADAL" clId="{D4AA94B6-14A7-48D0-A2C2-81DDD2E5366B}" dt="2024-11-15T08:46:02.727" v="9487" actId="478"/>
          <ac:spMkLst>
            <pc:docMk/>
            <pc:sldMk cId="1993420574" sldId="289"/>
            <ac:spMk id="14" creationId="{BF1F92D5-1FF6-D5CF-E5DC-1BABD8246B66}"/>
          </ac:spMkLst>
        </pc:spChg>
        <pc:spChg chg="del">
          <ac:chgData name="Ишкова Ирина Юрьевна" userId="0de76d42-e43f-4607-94f3-08fc8700b614" providerId="ADAL" clId="{D4AA94B6-14A7-48D0-A2C2-81DDD2E5366B}" dt="2024-11-15T08:46:19.279" v="9492" actId="478"/>
          <ac:spMkLst>
            <pc:docMk/>
            <pc:sldMk cId="1993420574" sldId="289"/>
            <ac:spMk id="15" creationId="{9FDD733E-B6F0-9DD7-3DE9-97BE2FFE7895}"/>
          </ac:spMkLst>
        </pc:spChg>
        <pc:spChg chg="add mod">
          <ac:chgData name="Ишкова Ирина Юрьевна" userId="0de76d42-e43f-4607-94f3-08fc8700b614" providerId="ADAL" clId="{D4AA94B6-14A7-48D0-A2C2-81DDD2E5366B}" dt="2024-11-15T11:13:35.992" v="12218" actId="20577"/>
          <ac:spMkLst>
            <pc:docMk/>
            <pc:sldMk cId="1993420574" sldId="289"/>
            <ac:spMk id="21" creationId="{984259D7-9C45-DD24-5048-B2514B7FDEE8}"/>
          </ac:spMkLst>
        </pc:spChg>
        <pc:spChg chg="add mod">
          <ac:chgData name="Ишкова Ирина Юрьевна" userId="0de76d42-e43f-4607-94f3-08fc8700b614" providerId="ADAL" clId="{D4AA94B6-14A7-48D0-A2C2-81DDD2E5366B}" dt="2024-11-19T06:41:38.407" v="14596" actId="20577"/>
          <ac:spMkLst>
            <pc:docMk/>
            <pc:sldMk cId="1993420574" sldId="289"/>
            <ac:spMk id="23" creationId="{C5A587CA-0043-3685-F4DF-314EC6052089}"/>
          </ac:spMkLst>
        </pc:spChg>
        <pc:picChg chg="add mod">
          <ac:chgData name="Ишкова Ирина Юрьевна" userId="0de76d42-e43f-4607-94f3-08fc8700b614" providerId="ADAL" clId="{D4AA94B6-14A7-48D0-A2C2-81DDD2E5366B}" dt="2024-11-15T10:37:55.609" v="11124" actId="208"/>
          <ac:picMkLst>
            <pc:docMk/>
            <pc:sldMk cId="1993420574" sldId="289"/>
            <ac:picMk id="17" creationId="{5099084A-2308-7776-04E4-804C8FCA2E0C}"/>
          </ac:picMkLst>
        </pc:picChg>
        <pc:picChg chg="add mod">
          <ac:chgData name="Ишкова Ирина Юрьевна" userId="0de76d42-e43f-4607-94f3-08fc8700b614" providerId="ADAL" clId="{D4AA94B6-14A7-48D0-A2C2-81DDD2E5366B}" dt="2024-11-15T10:38:42.479" v="11135" actId="208"/>
          <ac:picMkLst>
            <pc:docMk/>
            <pc:sldMk cId="1993420574" sldId="289"/>
            <ac:picMk id="19" creationId="{D3076C87-9B94-BB03-A339-E496E344EE36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2127990722" sldId="290"/>
        </pc:sldMkLst>
        <pc:spChg chg="del">
          <ac:chgData name="Ишкова Ирина Юрьевна" userId="0de76d42-e43f-4607-94f3-08fc8700b614" providerId="ADAL" clId="{D4AA94B6-14A7-48D0-A2C2-81DDD2E5366B}" dt="2024-11-15T08:46:23.925" v="9493" actId="478"/>
          <ac:spMkLst>
            <pc:docMk/>
            <pc:sldMk cId="2127990722" sldId="290"/>
            <ac:spMk id="2" creationId="{50C509D2-24A3-AA53-72B2-D2FEFDB8E54D}"/>
          </ac:spMkLst>
        </pc:spChg>
        <pc:spChg chg="del">
          <ac:chgData name="Ишкова Ирина Юрьевна" userId="0de76d42-e43f-4607-94f3-08fc8700b614" providerId="ADAL" clId="{D4AA94B6-14A7-48D0-A2C2-81DDD2E5366B}" dt="2024-11-15T08:46:30.384" v="9495" actId="478"/>
          <ac:spMkLst>
            <pc:docMk/>
            <pc:sldMk cId="2127990722" sldId="290"/>
            <ac:spMk id="3" creationId="{E837E231-D3C4-DEC0-97B1-01EA60D2DBD5}"/>
          </ac:spMkLst>
        </pc:spChg>
        <pc:spChg chg="del">
          <ac:chgData name="Ишкова Ирина Юрьевна" userId="0de76d42-e43f-4607-94f3-08fc8700b614" providerId="ADAL" clId="{D4AA94B6-14A7-48D0-A2C2-81DDD2E5366B}" dt="2024-11-15T08:46:32.869" v="9496" actId="478"/>
          <ac:spMkLst>
            <pc:docMk/>
            <pc:sldMk cId="2127990722" sldId="290"/>
            <ac:spMk id="4" creationId="{B5603212-9E66-36BD-E3A3-325BFF3FDAF4}"/>
          </ac:spMkLst>
        </pc:spChg>
        <pc:spChg chg="del">
          <ac:chgData name="Ишкова Ирина Юрьевна" userId="0de76d42-e43f-4607-94f3-08fc8700b614" providerId="ADAL" clId="{D4AA94B6-14A7-48D0-A2C2-81DDD2E5366B}" dt="2024-11-15T08:46:50.023" v="9502" actId="478"/>
          <ac:spMkLst>
            <pc:docMk/>
            <pc:sldMk cId="2127990722" sldId="290"/>
            <ac:spMk id="5" creationId="{F469FDE3-ED8A-BF0F-3AFD-0173985C5675}"/>
          </ac:spMkLst>
        </pc:spChg>
        <pc:spChg chg="add mod">
          <ac:chgData name="Ишкова Ирина Юрьевна" userId="0de76d42-e43f-4607-94f3-08fc8700b614" providerId="ADAL" clId="{D4AA94B6-14A7-48D0-A2C2-81DDD2E5366B}" dt="2024-11-18T07:54:50.205" v="12391" actId="207"/>
          <ac:spMkLst>
            <pc:docMk/>
            <pc:sldMk cId="2127990722" sldId="290"/>
            <ac:spMk id="6" creationId="{ABF9A50F-6052-7809-AA9C-0DCD076EFC53}"/>
          </ac:spMkLst>
        </pc:spChg>
        <pc:spChg chg="del">
          <ac:chgData name="Ишкова Ирина Юрьевна" userId="0de76d42-e43f-4607-94f3-08fc8700b614" providerId="ADAL" clId="{D4AA94B6-14A7-48D0-A2C2-81DDD2E5366B}" dt="2024-11-15T08:46:52.446" v="9503" actId="478"/>
          <ac:spMkLst>
            <pc:docMk/>
            <pc:sldMk cId="2127990722" sldId="290"/>
            <ac:spMk id="6" creationId="{FD8D25B8-4084-4EF6-FC90-8BD301AB9346}"/>
          </ac:spMkLst>
        </pc:spChg>
        <pc:spChg chg="add mod">
          <ac:chgData name="Ишкова Ирина Юрьевна" userId="0de76d42-e43f-4607-94f3-08fc8700b614" providerId="ADAL" clId="{D4AA94B6-14A7-48D0-A2C2-81DDD2E5366B}" dt="2024-11-19T06:43:05.488" v="14597" actId="20577"/>
          <ac:spMkLst>
            <pc:docMk/>
            <pc:sldMk cId="2127990722" sldId="290"/>
            <ac:spMk id="7" creationId="{6C124C3D-B68D-2F2B-8091-A7B2FDB8812C}"/>
          </ac:spMkLst>
        </pc:spChg>
        <pc:spChg chg="del">
          <ac:chgData name="Ишкова Ирина Юрьевна" userId="0de76d42-e43f-4607-94f3-08fc8700b614" providerId="ADAL" clId="{D4AA94B6-14A7-48D0-A2C2-81DDD2E5366B}" dt="2024-11-15T08:46:35.477" v="9497" actId="478"/>
          <ac:spMkLst>
            <pc:docMk/>
            <pc:sldMk cId="2127990722" sldId="290"/>
            <ac:spMk id="7" creationId="{74BB6EA1-A7E5-145E-3891-8AE66D017180}"/>
          </ac:spMkLst>
        </pc:spChg>
        <pc:spChg chg="del">
          <ac:chgData name="Ишкова Ирина Юрьевна" userId="0de76d42-e43f-4607-94f3-08fc8700b614" providerId="ADAL" clId="{D4AA94B6-14A7-48D0-A2C2-81DDD2E5366B}" dt="2024-11-15T08:46:38" v="9498" actId="478"/>
          <ac:spMkLst>
            <pc:docMk/>
            <pc:sldMk cId="2127990722" sldId="290"/>
            <ac:spMk id="8" creationId="{12659628-F8FB-C16C-CAED-E921AB92FEE1}"/>
          </ac:spMkLst>
        </pc:spChg>
        <pc:spChg chg="del">
          <ac:chgData name="Ишкова Ирина Юрьевна" userId="0de76d42-e43f-4607-94f3-08fc8700b614" providerId="ADAL" clId="{D4AA94B6-14A7-48D0-A2C2-81DDD2E5366B}" dt="2024-11-15T08:46:55.132" v="9504" actId="478"/>
          <ac:spMkLst>
            <pc:docMk/>
            <pc:sldMk cId="2127990722" sldId="290"/>
            <ac:spMk id="9" creationId="{3DA64641-56C3-52C0-D7EB-4B7DEB2E53A4}"/>
          </ac:spMkLst>
        </pc:spChg>
        <pc:spChg chg="del">
          <ac:chgData name="Ишкова Ирина Юрьевна" userId="0de76d42-e43f-4607-94f3-08fc8700b614" providerId="ADAL" clId="{D4AA94B6-14A7-48D0-A2C2-81DDD2E5366B}" dt="2024-11-15T08:46:57.824" v="9505" actId="478"/>
          <ac:spMkLst>
            <pc:docMk/>
            <pc:sldMk cId="2127990722" sldId="290"/>
            <ac:spMk id="10" creationId="{4849A7B2-21A2-F1AD-A7EF-92F9858574EE}"/>
          </ac:spMkLst>
        </pc:spChg>
        <pc:spChg chg="del">
          <ac:chgData name="Ишкова Ирина Юрьевна" userId="0de76d42-e43f-4607-94f3-08fc8700b614" providerId="ADAL" clId="{D4AA94B6-14A7-48D0-A2C2-81DDD2E5366B}" dt="2024-11-15T08:46:40.530" v="9499" actId="478"/>
          <ac:spMkLst>
            <pc:docMk/>
            <pc:sldMk cId="2127990722" sldId="290"/>
            <ac:spMk id="11" creationId="{C89D7408-E1CE-5EF5-EA1D-F7A5E11CEEDD}"/>
          </ac:spMkLst>
        </pc:spChg>
        <pc:spChg chg="del">
          <ac:chgData name="Ишкова Ирина Юрьевна" userId="0de76d42-e43f-4607-94f3-08fc8700b614" providerId="ADAL" clId="{D4AA94B6-14A7-48D0-A2C2-81DDD2E5366B}" dt="2024-11-15T08:46:43.137" v="9500" actId="478"/>
          <ac:spMkLst>
            <pc:docMk/>
            <pc:sldMk cId="2127990722" sldId="290"/>
            <ac:spMk id="12" creationId="{6F0308F0-DC62-5959-F563-394943E96558}"/>
          </ac:spMkLst>
        </pc:spChg>
        <pc:spChg chg="del">
          <ac:chgData name="Ишкова Ирина Юрьевна" userId="0de76d42-e43f-4607-94f3-08fc8700b614" providerId="ADAL" clId="{D4AA94B6-14A7-48D0-A2C2-81DDD2E5366B}" dt="2024-11-15T08:46:27.606" v="9494" actId="478"/>
          <ac:spMkLst>
            <pc:docMk/>
            <pc:sldMk cId="2127990722" sldId="290"/>
            <ac:spMk id="13" creationId="{6646458A-A7A0-8FDC-7938-8556529996AF}"/>
          </ac:spMkLst>
        </pc:spChg>
        <pc:spChg chg="del">
          <ac:chgData name="Ишкова Ирина Юрьевна" userId="0de76d42-e43f-4607-94f3-08fc8700b614" providerId="ADAL" clId="{D4AA94B6-14A7-48D0-A2C2-81DDD2E5366B}" dt="2024-11-15T08:46:46.760" v="9501" actId="478"/>
          <ac:spMkLst>
            <pc:docMk/>
            <pc:sldMk cId="2127990722" sldId="290"/>
            <ac:spMk id="14" creationId="{7E97FB15-D827-C367-407E-8EC18A92E05E}"/>
          </ac:spMkLst>
        </pc:spChg>
        <pc:spChg chg="del">
          <ac:chgData name="Ишкова Ирина Юрьевна" userId="0de76d42-e43f-4607-94f3-08fc8700b614" providerId="ADAL" clId="{D4AA94B6-14A7-48D0-A2C2-81DDD2E5366B}" dt="2024-11-15T08:47:01.535" v="9506" actId="478"/>
          <ac:spMkLst>
            <pc:docMk/>
            <pc:sldMk cId="2127990722" sldId="290"/>
            <ac:spMk id="15" creationId="{C9AB6EAB-0D32-9D45-5EAD-577748BC3BF9}"/>
          </ac:spMkLst>
        </pc:spChg>
        <pc:picChg chg="add mod">
          <ac:chgData name="Ишкова Ирина Юрьевна" userId="0de76d42-e43f-4607-94f3-08fc8700b614" providerId="ADAL" clId="{D4AA94B6-14A7-48D0-A2C2-81DDD2E5366B}" dt="2024-11-18T06:06:36.675" v="12237" actId="1076"/>
          <ac:picMkLst>
            <pc:docMk/>
            <pc:sldMk cId="2127990722" sldId="290"/>
            <ac:picMk id="3" creationId="{15C61718-59B0-B465-0813-C1F2178E4707}"/>
          </ac:picMkLst>
        </pc:picChg>
        <pc:picChg chg="add mod">
          <ac:chgData name="Ишкова Ирина Юрьевна" userId="0de76d42-e43f-4607-94f3-08fc8700b614" providerId="ADAL" clId="{D4AA94B6-14A7-48D0-A2C2-81DDD2E5366B}" dt="2024-11-18T06:06:29.839" v="12236" actId="208"/>
          <ac:picMkLst>
            <pc:docMk/>
            <pc:sldMk cId="2127990722" sldId="290"/>
            <ac:picMk id="5" creationId="{B4CB99FB-DEAA-1D2F-0EFA-6BDC0B829E94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1301474415" sldId="291"/>
        </pc:sldMkLst>
        <pc:spChg chg="del">
          <ac:chgData name="Ишкова Ирина Юрьевна" userId="0de76d42-e43f-4607-94f3-08fc8700b614" providerId="ADAL" clId="{D4AA94B6-14A7-48D0-A2C2-81DDD2E5366B}" dt="2024-11-15T08:47:06.387" v="9507" actId="478"/>
          <ac:spMkLst>
            <pc:docMk/>
            <pc:sldMk cId="1301474415" sldId="291"/>
            <ac:spMk id="2" creationId="{0B860F1B-CCF6-ACA2-E9D7-1D0A3E7BC134}"/>
          </ac:spMkLst>
        </pc:spChg>
        <pc:spChg chg="del">
          <ac:chgData name="Ишкова Ирина Юрьевна" userId="0de76d42-e43f-4607-94f3-08fc8700b614" providerId="ADAL" clId="{D4AA94B6-14A7-48D0-A2C2-81DDD2E5366B}" dt="2024-11-15T08:47:12.521" v="9509" actId="478"/>
          <ac:spMkLst>
            <pc:docMk/>
            <pc:sldMk cId="1301474415" sldId="291"/>
            <ac:spMk id="3" creationId="{51AC6E5E-DCD2-E8CE-24E9-BD374C595540}"/>
          </ac:spMkLst>
        </pc:spChg>
        <pc:spChg chg="del">
          <ac:chgData name="Ишкова Ирина Юрьевна" userId="0de76d42-e43f-4607-94f3-08fc8700b614" providerId="ADAL" clId="{D4AA94B6-14A7-48D0-A2C2-81DDD2E5366B}" dt="2024-11-15T08:47:14.774" v="9510" actId="478"/>
          <ac:spMkLst>
            <pc:docMk/>
            <pc:sldMk cId="1301474415" sldId="291"/>
            <ac:spMk id="4" creationId="{ED993B57-C4F6-52C9-6556-06AC711BF294}"/>
          </ac:spMkLst>
        </pc:spChg>
        <pc:spChg chg="del">
          <ac:chgData name="Ишкова Ирина Юрьевна" userId="0de76d42-e43f-4607-94f3-08fc8700b614" providerId="ADAL" clId="{D4AA94B6-14A7-48D0-A2C2-81DDD2E5366B}" dt="2024-11-15T08:47:36.060" v="9516" actId="478"/>
          <ac:spMkLst>
            <pc:docMk/>
            <pc:sldMk cId="1301474415" sldId="291"/>
            <ac:spMk id="5" creationId="{54A9B795-84DC-261C-BE31-67E849F006C7}"/>
          </ac:spMkLst>
        </pc:spChg>
        <pc:spChg chg="del">
          <ac:chgData name="Ишкова Ирина Юрьевна" userId="0de76d42-e43f-4607-94f3-08fc8700b614" providerId="ADAL" clId="{D4AA94B6-14A7-48D0-A2C2-81DDD2E5366B}" dt="2024-11-15T08:47:38.313" v="9517" actId="478"/>
          <ac:spMkLst>
            <pc:docMk/>
            <pc:sldMk cId="1301474415" sldId="291"/>
            <ac:spMk id="6" creationId="{D1CACAD5-9714-4816-D771-5781346809E5}"/>
          </ac:spMkLst>
        </pc:spChg>
        <pc:spChg chg="del">
          <ac:chgData name="Ишкова Ирина Юрьевна" userId="0de76d42-e43f-4607-94f3-08fc8700b614" providerId="ADAL" clId="{D4AA94B6-14A7-48D0-A2C2-81DDD2E5366B}" dt="2024-11-15T08:47:20.514" v="9511" actId="478"/>
          <ac:spMkLst>
            <pc:docMk/>
            <pc:sldMk cId="1301474415" sldId="291"/>
            <ac:spMk id="7" creationId="{76F16D0F-AA50-E9DE-C871-081CEC3963EC}"/>
          </ac:spMkLst>
        </pc:spChg>
        <pc:spChg chg="add mod">
          <ac:chgData name="Ишкова Ирина Юрьевна" userId="0de76d42-e43f-4607-94f3-08fc8700b614" providerId="ADAL" clId="{D4AA94B6-14A7-48D0-A2C2-81DDD2E5366B}" dt="2024-11-19T06:43:43.990" v="14599" actId="20577"/>
          <ac:spMkLst>
            <pc:docMk/>
            <pc:sldMk cId="1301474415" sldId="291"/>
            <ac:spMk id="7" creationId="{906139D3-1636-DD94-ABEF-773A3916769C}"/>
          </ac:spMkLst>
        </pc:spChg>
        <pc:spChg chg="del">
          <ac:chgData name="Ишкова Ирина Юрьевна" userId="0de76d42-e43f-4607-94f3-08fc8700b614" providerId="ADAL" clId="{D4AA94B6-14A7-48D0-A2C2-81DDD2E5366B}" dt="2024-11-15T08:47:23.322" v="9512" actId="478"/>
          <ac:spMkLst>
            <pc:docMk/>
            <pc:sldMk cId="1301474415" sldId="291"/>
            <ac:spMk id="8" creationId="{3F93FD2B-A337-BF2F-75DE-4DBDE17D3F4E}"/>
          </ac:spMkLst>
        </pc:spChg>
        <pc:spChg chg="add mod">
          <ac:chgData name="Ишкова Ирина Юрьевна" userId="0de76d42-e43f-4607-94f3-08fc8700b614" providerId="ADAL" clId="{D4AA94B6-14A7-48D0-A2C2-81DDD2E5366B}" dt="2024-11-19T06:44:27.735" v="14605" actId="20577"/>
          <ac:spMkLst>
            <pc:docMk/>
            <pc:sldMk cId="1301474415" sldId="291"/>
            <ac:spMk id="8" creationId="{73C9826B-3EAA-8E31-E5FF-3CF2A9948C07}"/>
          </ac:spMkLst>
        </pc:spChg>
        <pc:spChg chg="del">
          <ac:chgData name="Ишкова Ирина Юрьевна" userId="0de76d42-e43f-4607-94f3-08fc8700b614" providerId="ADAL" clId="{D4AA94B6-14A7-48D0-A2C2-81DDD2E5366B}" dt="2024-11-15T08:47:41.175" v="9518" actId="478"/>
          <ac:spMkLst>
            <pc:docMk/>
            <pc:sldMk cId="1301474415" sldId="291"/>
            <ac:spMk id="9" creationId="{70F9CC4B-BD1B-E9E4-CD7D-B8C12A6CBB0D}"/>
          </ac:spMkLst>
        </pc:spChg>
        <pc:spChg chg="del">
          <ac:chgData name="Ишкова Ирина Юрьевна" userId="0de76d42-e43f-4607-94f3-08fc8700b614" providerId="ADAL" clId="{D4AA94B6-14A7-48D0-A2C2-81DDD2E5366B}" dt="2024-11-15T08:47:43.799" v="9519" actId="478"/>
          <ac:spMkLst>
            <pc:docMk/>
            <pc:sldMk cId="1301474415" sldId="291"/>
            <ac:spMk id="10" creationId="{15E61FB9-D87B-6831-B4A8-40B291813A2D}"/>
          </ac:spMkLst>
        </pc:spChg>
        <pc:spChg chg="del">
          <ac:chgData name="Ишкова Ирина Юрьевна" userId="0de76d42-e43f-4607-94f3-08fc8700b614" providerId="ADAL" clId="{D4AA94B6-14A7-48D0-A2C2-81DDD2E5366B}" dt="2024-11-15T08:47:25.760" v="9513" actId="478"/>
          <ac:spMkLst>
            <pc:docMk/>
            <pc:sldMk cId="1301474415" sldId="291"/>
            <ac:spMk id="11" creationId="{8C07E4BE-3692-5A0B-D384-96E150C392B4}"/>
          </ac:spMkLst>
        </pc:spChg>
        <pc:spChg chg="del">
          <ac:chgData name="Ишкова Ирина Юрьевна" userId="0de76d42-e43f-4607-94f3-08fc8700b614" providerId="ADAL" clId="{D4AA94B6-14A7-48D0-A2C2-81DDD2E5366B}" dt="2024-11-15T08:47:29.032" v="9514" actId="478"/>
          <ac:spMkLst>
            <pc:docMk/>
            <pc:sldMk cId="1301474415" sldId="291"/>
            <ac:spMk id="12" creationId="{CF9D0052-8EC9-5787-BA5F-09B463CC4F6A}"/>
          </ac:spMkLst>
        </pc:spChg>
        <pc:spChg chg="del">
          <ac:chgData name="Ишкова Ирина Юрьевна" userId="0de76d42-e43f-4607-94f3-08fc8700b614" providerId="ADAL" clId="{D4AA94B6-14A7-48D0-A2C2-81DDD2E5366B}" dt="2024-11-15T08:47:09.581" v="9508" actId="478"/>
          <ac:spMkLst>
            <pc:docMk/>
            <pc:sldMk cId="1301474415" sldId="291"/>
            <ac:spMk id="13" creationId="{2CED66F6-60E6-2793-E778-E7D4104F158A}"/>
          </ac:spMkLst>
        </pc:spChg>
        <pc:spChg chg="del">
          <ac:chgData name="Ишкова Ирина Юрьевна" userId="0de76d42-e43f-4607-94f3-08fc8700b614" providerId="ADAL" clId="{D4AA94B6-14A7-48D0-A2C2-81DDD2E5366B}" dt="2024-11-15T08:47:32.348" v="9515" actId="478"/>
          <ac:spMkLst>
            <pc:docMk/>
            <pc:sldMk cId="1301474415" sldId="291"/>
            <ac:spMk id="14" creationId="{D3421904-5402-A42F-E7F9-62BB0226FB6F}"/>
          </ac:spMkLst>
        </pc:spChg>
        <pc:spChg chg="del">
          <ac:chgData name="Ишкова Ирина Юрьевна" userId="0de76d42-e43f-4607-94f3-08fc8700b614" providerId="ADAL" clId="{D4AA94B6-14A7-48D0-A2C2-81DDD2E5366B}" dt="2024-11-15T08:47:48.445" v="9520" actId="478"/>
          <ac:spMkLst>
            <pc:docMk/>
            <pc:sldMk cId="1301474415" sldId="291"/>
            <ac:spMk id="15" creationId="{E8AB8826-F6CB-9729-C9F3-8C663C52D483}"/>
          </ac:spMkLst>
        </pc:spChg>
        <pc:picChg chg="add mod">
          <ac:chgData name="Ишкова Ирина Юрьевна" userId="0de76d42-e43f-4607-94f3-08fc8700b614" providerId="ADAL" clId="{D4AA94B6-14A7-48D0-A2C2-81DDD2E5366B}" dt="2024-11-18T08:23:29.034" v="13517" actId="208"/>
          <ac:picMkLst>
            <pc:docMk/>
            <pc:sldMk cId="1301474415" sldId="291"/>
            <ac:picMk id="3" creationId="{D0DE75F0-5916-897D-C11B-46402AC0D37B}"/>
          </ac:picMkLst>
        </pc:picChg>
        <pc:picChg chg="add mod">
          <ac:chgData name="Ишкова Ирина Юрьевна" userId="0de76d42-e43f-4607-94f3-08fc8700b614" providerId="ADAL" clId="{D4AA94B6-14A7-48D0-A2C2-81DDD2E5366B}" dt="2024-11-18T08:24:09.737" v="13529" actId="208"/>
          <ac:picMkLst>
            <pc:docMk/>
            <pc:sldMk cId="1301474415" sldId="291"/>
            <ac:picMk id="5" creationId="{6E14E77A-76A8-3935-CF27-D1CB57FA7F1A}"/>
          </ac:picMkLst>
        </pc:picChg>
      </pc:sldChg>
      <pc:sldChg chg="addSp delSp modSp new mod modTransition">
        <pc:chgData name="Ишкова Ирина Юрьевна" userId="0de76d42-e43f-4607-94f3-08fc8700b614" providerId="ADAL" clId="{D4AA94B6-14A7-48D0-A2C2-81DDD2E5366B}" dt="2024-11-19T09:24:16.690" v="16024" actId="20577"/>
        <pc:sldMkLst>
          <pc:docMk/>
          <pc:sldMk cId="2431214534" sldId="292"/>
        </pc:sldMkLst>
        <pc:spChg chg="add del mod">
          <ac:chgData name="Ишкова Ирина Юрьевна" userId="0de76d42-e43f-4607-94f3-08fc8700b614" providerId="ADAL" clId="{D4AA94B6-14A7-48D0-A2C2-81DDD2E5366B}" dt="2024-11-19T06:47:16.014" v="14614"/>
          <ac:spMkLst>
            <pc:docMk/>
            <pc:sldMk cId="2431214534" sldId="292"/>
            <ac:spMk id="2" creationId="{A73E981A-E7AF-F217-897F-0888DDE2FD03}"/>
          </ac:spMkLst>
        </pc:spChg>
        <pc:spChg chg="del">
          <ac:chgData name="Ишкова Ирина Юрьевна" userId="0de76d42-e43f-4607-94f3-08fc8700b614" providerId="ADAL" clId="{D4AA94B6-14A7-48D0-A2C2-81DDD2E5366B}" dt="2024-11-18T08:17:24.438" v="13496" actId="478"/>
          <ac:spMkLst>
            <pc:docMk/>
            <pc:sldMk cId="2431214534" sldId="292"/>
            <ac:spMk id="2" creationId="{C52F1122-3579-1D2D-5DAB-B983BFFF835F}"/>
          </ac:spMkLst>
        </pc:spChg>
        <pc:spChg chg="del">
          <ac:chgData name="Ишкова Ирина Юрьевна" userId="0de76d42-e43f-4607-94f3-08fc8700b614" providerId="ADAL" clId="{D4AA94B6-14A7-48D0-A2C2-81DDD2E5366B}" dt="2024-11-18T08:17:30.851" v="13498" actId="478"/>
          <ac:spMkLst>
            <pc:docMk/>
            <pc:sldMk cId="2431214534" sldId="292"/>
            <ac:spMk id="3" creationId="{3830A4AD-A5A1-DFC7-BF0D-D08B8328EA9E}"/>
          </ac:spMkLst>
        </pc:spChg>
        <pc:spChg chg="add mod">
          <ac:chgData name="Ишкова Ирина Юрьевна" userId="0de76d42-e43f-4607-94f3-08fc8700b614" providerId="ADAL" clId="{D4AA94B6-14A7-48D0-A2C2-81DDD2E5366B}" dt="2024-11-19T09:24:16.690" v="16024" actId="20577"/>
          <ac:spMkLst>
            <pc:docMk/>
            <pc:sldMk cId="2431214534" sldId="292"/>
            <ac:spMk id="3" creationId="{860F59A8-10CA-DAC7-1776-0681332ADB01}"/>
          </ac:spMkLst>
        </pc:spChg>
        <pc:spChg chg="del">
          <ac:chgData name="Ишкова Ирина Юрьевна" userId="0de76d42-e43f-4607-94f3-08fc8700b614" providerId="ADAL" clId="{D4AA94B6-14A7-48D0-A2C2-81DDD2E5366B}" dt="2024-11-18T08:17:33.691" v="13499" actId="478"/>
          <ac:spMkLst>
            <pc:docMk/>
            <pc:sldMk cId="2431214534" sldId="292"/>
            <ac:spMk id="4" creationId="{D1A9C759-EDAA-6B98-BE2E-765D19C819F8}"/>
          </ac:spMkLst>
        </pc:spChg>
        <pc:spChg chg="del">
          <ac:chgData name="Ишкова Ирина Юрьевна" userId="0de76d42-e43f-4607-94f3-08fc8700b614" providerId="ADAL" clId="{D4AA94B6-14A7-48D0-A2C2-81DDD2E5366B}" dt="2024-11-18T08:17:52.409" v="13505" actId="478"/>
          <ac:spMkLst>
            <pc:docMk/>
            <pc:sldMk cId="2431214534" sldId="292"/>
            <ac:spMk id="5" creationId="{E2DD685F-16CF-50C4-6CE6-3A0F868C4B95}"/>
          </ac:spMkLst>
        </pc:spChg>
        <pc:spChg chg="del">
          <ac:chgData name="Ишкова Ирина Юрьевна" userId="0de76d42-e43f-4607-94f3-08fc8700b614" providerId="ADAL" clId="{D4AA94B6-14A7-48D0-A2C2-81DDD2E5366B}" dt="2024-11-18T08:17:55.434" v="13506" actId="478"/>
          <ac:spMkLst>
            <pc:docMk/>
            <pc:sldMk cId="2431214534" sldId="292"/>
            <ac:spMk id="6" creationId="{7AC5A0B3-0369-6ED4-9737-3518124DA4F3}"/>
          </ac:spMkLst>
        </pc:spChg>
        <pc:spChg chg="del">
          <ac:chgData name="Ишкова Ирина Юрьевна" userId="0de76d42-e43f-4607-94f3-08fc8700b614" providerId="ADAL" clId="{D4AA94B6-14A7-48D0-A2C2-81DDD2E5366B}" dt="2024-11-18T08:17:36.171" v="13500" actId="478"/>
          <ac:spMkLst>
            <pc:docMk/>
            <pc:sldMk cId="2431214534" sldId="292"/>
            <ac:spMk id="7" creationId="{5B52AC22-2478-8E1F-4927-15D384A8BDA8}"/>
          </ac:spMkLst>
        </pc:spChg>
        <pc:spChg chg="del">
          <ac:chgData name="Ишкова Ирина Юрьевна" userId="0de76d42-e43f-4607-94f3-08fc8700b614" providerId="ADAL" clId="{D4AA94B6-14A7-48D0-A2C2-81DDD2E5366B}" dt="2024-11-18T08:17:38.794" v="13501" actId="478"/>
          <ac:spMkLst>
            <pc:docMk/>
            <pc:sldMk cId="2431214534" sldId="292"/>
            <ac:spMk id="8" creationId="{A23BF9E0-064D-124F-9FDC-7091CD97B476}"/>
          </ac:spMkLst>
        </pc:spChg>
        <pc:spChg chg="del">
          <ac:chgData name="Ишкова Ирина Юрьевна" userId="0de76d42-e43f-4607-94f3-08fc8700b614" providerId="ADAL" clId="{D4AA94B6-14A7-48D0-A2C2-81DDD2E5366B}" dt="2024-11-18T08:17:58.321" v="13507" actId="478"/>
          <ac:spMkLst>
            <pc:docMk/>
            <pc:sldMk cId="2431214534" sldId="292"/>
            <ac:spMk id="9" creationId="{1494A814-4BE7-8BDC-94B3-CF27653E65D4}"/>
          </ac:spMkLst>
        </pc:spChg>
        <pc:spChg chg="del">
          <ac:chgData name="Ишкова Ирина Юрьевна" userId="0de76d42-e43f-4607-94f3-08fc8700b614" providerId="ADAL" clId="{D4AA94B6-14A7-48D0-A2C2-81DDD2E5366B}" dt="2024-11-18T08:18:00.881" v="13508" actId="478"/>
          <ac:spMkLst>
            <pc:docMk/>
            <pc:sldMk cId="2431214534" sldId="292"/>
            <ac:spMk id="10" creationId="{D43583B1-8384-630D-33B2-14F86AAAA480}"/>
          </ac:spMkLst>
        </pc:spChg>
        <pc:spChg chg="del">
          <ac:chgData name="Ишкова Ирина Юрьевна" userId="0de76d42-e43f-4607-94f3-08fc8700b614" providerId="ADAL" clId="{D4AA94B6-14A7-48D0-A2C2-81DDD2E5366B}" dt="2024-11-18T08:17:41.610" v="13502" actId="478"/>
          <ac:spMkLst>
            <pc:docMk/>
            <pc:sldMk cId="2431214534" sldId="292"/>
            <ac:spMk id="11" creationId="{D5542FD1-D32B-6FB6-B560-9AACD01206F5}"/>
          </ac:spMkLst>
        </pc:spChg>
        <pc:spChg chg="del">
          <ac:chgData name="Ишкова Ирина Юрьевна" userId="0de76d42-e43f-4607-94f3-08fc8700b614" providerId="ADAL" clId="{D4AA94B6-14A7-48D0-A2C2-81DDD2E5366B}" dt="2024-11-18T08:17:44.091" v="13503" actId="478"/>
          <ac:spMkLst>
            <pc:docMk/>
            <pc:sldMk cId="2431214534" sldId="292"/>
            <ac:spMk id="12" creationId="{C70C2DE2-C9A5-AEEA-B7CE-FE441A4465BE}"/>
          </ac:spMkLst>
        </pc:spChg>
        <pc:spChg chg="del">
          <ac:chgData name="Ишкова Ирина Юрьевна" userId="0de76d42-e43f-4607-94f3-08fc8700b614" providerId="ADAL" clId="{D4AA94B6-14A7-48D0-A2C2-81DDD2E5366B}" dt="2024-11-18T08:17:27.581" v="13497" actId="478"/>
          <ac:spMkLst>
            <pc:docMk/>
            <pc:sldMk cId="2431214534" sldId="292"/>
            <ac:spMk id="13" creationId="{7A7A59D0-4ED7-B234-29D9-6FD2F9F8272C}"/>
          </ac:spMkLst>
        </pc:spChg>
        <pc:spChg chg="del">
          <ac:chgData name="Ишкова Ирина Юрьевна" userId="0de76d42-e43f-4607-94f3-08fc8700b614" providerId="ADAL" clId="{D4AA94B6-14A7-48D0-A2C2-81DDD2E5366B}" dt="2024-11-18T08:17:47.850" v="13504" actId="478"/>
          <ac:spMkLst>
            <pc:docMk/>
            <pc:sldMk cId="2431214534" sldId="292"/>
            <ac:spMk id="14" creationId="{ADD2679E-1E20-F3F1-CC0A-F3E3F0706B19}"/>
          </ac:spMkLst>
        </pc:spChg>
        <pc:spChg chg="del">
          <ac:chgData name="Ишкова Ирина Юрьевна" userId="0de76d42-e43f-4607-94f3-08fc8700b614" providerId="ADAL" clId="{D4AA94B6-14A7-48D0-A2C2-81DDD2E5366B}" dt="2024-11-18T08:18:04.121" v="13509" actId="478"/>
          <ac:spMkLst>
            <pc:docMk/>
            <pc:sldMk cId="2431214534" sldId="292"/>
            <ac:spMk id="15" creationId="{A18FA726-DE15-4BAE-DFF8-D58C767DFF50}"/>
          </ac:spMkLst>
        </pc:spChg>
        <pc:spChg chg="add mod">
          <ac:chgData name="Ишкова Ирина Юрьевна" userId="0de76d42-e43f-4607-94f3-08fc8700b614" providerId="ADAL" clId="{D4AA94B6-14A7-48D0-A2C2-81DDD2E5366B}" dt="2024-11-19T06:44:49.174" v="14607" actId="20577"/>
          <ac:spMkLst>
            <pc:docMk/>
            <pc:sldMk cId="2431214534" sldId="292"/>
            <ac:spMk id="21" creationId="{69A6DC90-9903-9020-429A-EA34A457FA0B}"/>
          </ac:spMkLst>
        </pc:spChg>
        <pc:picChg chg="add mod">
          <ac:chgData name="Ишкова Ирина Юрьевна" userId="0de76d42-e43f-4607-94f3-08fc8700b614" providerId="ADAL" clId="{D4AA94B6-14A7-48D0-A2C2-81DDD2E5366B}" dt="2024-11-18T11:15:19.804" v="14413" actId="208"/>
          <ac:picMkLst>
            <pc:docMk/>
            <pc:sldMk cId="2431214534" sldId="292"/>
            <ac:picMk id="17" creationId="{34E23498-601F-CBC2-531C-DB1BEA92471C}"/>
          </ac:picMkLst>
        </pc:picChg>
        <pc:picChg chg="add mod">
          <ac:chgData name="Ишкова Ирина Юрьевна" userId="0de76d42-e43f-4607-94f3-08fc8700b614" providerId="ADAL" clId="{D4AA94B6-14A7-48D0-A2C2-81DDD2E5366B}" dt="2024-11-18T11:16:03.027" v="14424" actId="208"/>
          <ac:picMkLst>
            <pc:docMk/>
            <pc:sldMk cId="2431214534" sldId="292"/>
            <ac:picMk id="19" creationId="{A36389F1-EA1C-9F14-CFE1-DF52DA56780A}"/>
          </ac:picMkLst>
        </pc:picChg>
      </pc:sldChg>
      <pc:sldChg chg="delSp modSp new del mod">
        <pc:chgData name="Ишкова Ирина Юрьевна" userId="0de76d42-e43f-4607-94f3-08fc8700b614" providerId="ADAL" clId="{D4AA94B6-14A7-48D0-A2C2-81DDD2E5366B}" dt="2024-11-19T07:30:55.647" v="15702" actId="2696"/>
        <pc:sldMkLst>
          <pc:docMk/>
          <pc:sldMk cId="3264407511" sldId="293"/>
        </pc:sldMkLst>
        <pc:spChg chg="del mod">
          <ac:chgData name="Ишкова Ирина Юрьевна" userId="0de76d42-e43f-4607-94f3-08fc8700b614" providerId="ADAL" clId="{D4AA94B6-14A7-48D0-A2C2-81DDD2E5366B}" dt="2024-11-19T07:30:23.660" v="15700" actId="478"/>
          <ac:spMkLst>
            <pc:docMk/>
            <pc:sldMk cId="3264407511" sldId="293"/>
            <ac:spMk id="13" creationId="{695B836B-4EDB-4A98-5C17-2B153EEBBCA4}"/>
          </ac:spMkLst>
        </pc:spChg>
        <pc:spChg chg="del">
          <ac:chgData name="Ишкова Ирина Юрьевна" userId="0de76d42-e43f-4607-94f3-08fc8700b614" providerId="ADAL" clId="{D4AA94B6-14A7-48D0-A2C2-81DDD2E5366B}" dt="2024-11-19T07:30:26.993" v="15701" actId="478"/>
          <ac:spMkLst>
            <pc:docMk/>
            <pc:sldMk cId="3264407511" sldId="293"/>
            <ac:spMk id="14" creationId="{F421AA5B-3FEF-1B44-1AC1-0E6C49272F97}"/>
          </ac:spMkLst>
        </pc:spChg>
      </pc:sldChg>
      <pc:sldChg chg="addSp delSp modSp new mod ord modTransition">
        <pc:chgData name="Ишкова Ирина Юрьевна" userId="0de76d42-e43f-4607-94f3-08fc8700b614" providerId="ADAL" clId="{D4AA94B6-14A7-48D0-A2C2-81DDD2E5366B}" dt="2024-11-19T09:22:19.240" v="16018"/>
        <pc:sldMkLst>
          <pc:docMk/>
          <pc:sldMk cId="3421767246" sldId="293"/>
        </pc:sldMkLst>
        <pc:spChg chg="del">
          <ac:chgData name="Ишкова Ирина Юрьевна" userId="0de76d42-e43f-4607-94f3-08fc8700b614" providerId="ADAL" clId="{D4AA94B6-14A7-48D0-A2C2-81DDD2E5366B}" dt="2024-11-19T07:32:43.873" v="15723" actId="478"/>
          <ac:spMkLst>
            <pc:docMk/>
            <pc:sldMk cId="3421767246" sldId="293"/>
            <ac:spMk id="2" creationId="{A656A5EC-7EE7-2D34-5C3A-1B3BCF21BDB1}"/>
          </ac:spMkLst>
        </pc:spChg>
        <pc:spChg chg="del">
          <ac:chgData name="Ишкова Ирина Юрьевна" userId="0de76d42-e43f-4607-94f3-08fc8700b614" providerId="ADAL" clId="{D4AA94B6-14A7-48D0-A2C2-81DDD2E5366B}" dt="2024-11-19T07:32:40.395" v="15722" actId="478"/>
          <ac:spMkLst>
            <pc:docMk/>
            <pc:sldMk cId="3421767246" sldId="293"/>
            <ac:spMk id="3" creationId="{72AB23B8-F8AB-A1DA-6238-E3AED70AB59E}"/>
          </ac:spMkLst>
        </pc:spChg>
        <pc:spChg chg="del">
          <ac:chgData name="Ишкова Ирина Юрьевна" userId="0de76d42-e43f-4607-94f3-08fc8700b614" providerId="ADAL" clId="{D4AA94B6-14A7-48D0-A2C2-81DDD2E5366B}" dt="2024-11-19T07:32:50.793" v="15725" actId="478"/>
          <ac:spMkLst>
            <pc:docMk/>
            <pc:sldMk cId="3421767246" sldId="293"/>
            <ac:spMk id="4" creationId="{2E80A959-89C5-1366-67C3-6F2FF3A9E869}"/>
          </ac:spMkLst>
        </pc:spChg>
        <pc:spChg chg="del">
          <ac:chgData name="Ишкова Ирина Юрьевна" userId="0de76d42-e43f-4607-94f3-08fc8700b614" providerId="ADAL" clId="{D4AA94B6-14A7-48D0-A2C2-81DDD2E5366B}" dt="2024-11-19T07:32:53.321" v="15726" actId="478"/>
          <ac:spMkLst>
            <pc:docMk/>
            <pc:sldMk cId="3421767246" sldId="293"/>
            <ac:spMk id="5" creationId="{3D39BCB9-66C5-B84D-D6B6-8DA4CA3BD2A6}"/>
          </ac:spMkLst>
        </pc:spChg>
        <pc:spChg chg="del">
          <ac:chgData name="Ишкова Ирина Юрьевна" userId="0de76d42-e43f-4607-94f3-08fc8700b614" providerId="ADAL" clId="{D4AA94B6-14A7-48D0-A2C2-81DDD2E5366B}" dt="2024-11-19T07:32:56.640" v="15727" actId="478"/>
          <ac:spMkLst>
            <pc:docMk/>
            <pc:sldMk cId="3421767246" sldId="293"/>
            <ac:spMk id="6" creationId="{EFB4CB84-A403-2E0F-6BC2-65A1C9D40B44}"/>
          </ac:spMkLst>
        </pc:spChg>
        <pc:spChg chg="del">
          <ac:chgData name="Ишкова Ирина Юрьевна" userId="0de76d42-e43f-4607-94f3-08fc8700b614" providerId="ADAL" clId="{D4AA94B6-14A7-48D0-A2C2-81DDD2E5366B}" dt="2024-11-19T07:32:59.069" v="15728" actId="478"/>
          <ac:spMkLst>
            <pc:docMk/>
            <pc:sldMk cId="3421767246" sldId="293"/>
            <ac:spMk id="7" creationId="{7A2502A7-B44B-28F6-F420-5E7315C98A94}"/>
          </ac:spMkLst>
        </pc:spChg>
        <pc:spChg chg="del">
          <ac:chgData name="Ишкова Ирина Юрьевна" userId="0de76d42-e43f-4607-94f3-08fc8700b614" providerId="ADAL" clId="{D4AA94B6-14A7-48D0-A2C2-81DDD2E5366B}" dt="2024-11-19T07:33:03.408" v="15729" actId="478"/>
          <ac:spMkLst>
            <pc:docMk/>
            <pc:sldMk cId="3421767246" sldId="293"/>
            <ac:spMk id="8" creationId="{6559562B-A4BC-F07D-9CD5-F564EF670F22}"/>
          </ac:spMkLst>
        </pc:spChg>
        <pc:spChg chg="del">
          <ac:chgData name="Ишкова Ирина Юрьевна" userId="0de76d42-e43f-4607-94f3-08fc8700b614" providerId="ADAL" clId="{D4AA94B6-14A7-48D0-A2C2-81DDD2E5366B}" dt="2024-11-19T07:33:06.648" v="15730" actId="478"/>
          <ac:spMkLst>
            <pc:docMk/>
            <pc:sldMk cId="3421767246" sldId="293"/>
            <ac:spMk id="9" creationId="{9DCD80B1-A201-8B47-DB75-718BB010678A}"/>
          </ac:spMkLst>
        </pc:spChg>
        <pc:spChg chg="del">
          <ac:chgData name="Ишкова Ирина Юрьевна" userId="0de76d42-e43f-4607-94f3-08fc8700b614" providerId="ADAL" clId="{D4AA94B6-14A7-48D0-A2C2-81DDD2E5366B}" dt="2024-11-19T07:32:47.614" v="15724" actId="478"/>
          <ac:spMkLst>
            <pc:docMk/>
            <pc:sldMk cId="3421767246" sldId="293"/>
            <ac:spMk id="10" creationId="{4D03AA4F-A784-EE69-D278-CB707BB08FBF}"/>
          </ac:spMkLst>
        </pc:spChg>
        <pc:spChg chg="del">
          <ac:chgData name="Ишкова Ирина Юрьевна" userId="0de76d42-e43f-4607-94f3-08fc8700b614" providerId="ADAL" clId="{D4AA94B6-14A7-48D0-A2C2-81DDD2E5366B}" dt="2024-11-19T07:33:13.887" v="15732" actId="478"/>
          <ac:spMkLst>
            <pc:docMk/>
            <pc:sldMk cId="3421767246" sldId="293"/>
            <ac:spMk id="11" creationId="{A53202CA-E26F-7FF6-DEC7-356295AB1A44}"/>
          </ac:spMkLst>
        </pc:spChg>
        <pc:spChg chg="del">
          <ac:chgData name="Ишкова Ирина Юрьевна" userId="0de76d42-e43f-4607-94f3-08fc8700b614" providerId="ADAL" clId="{D4AA94B6-14A7-48D0-A2C2-81DDD2E5366B}" dt="2024-11-19T07:33:10.367" v="15731" actId="478"/>
          <ac:spMkLst>
            <pc:docMk/>
            <pc:sldMk cId="3421767246" sldId="293"/>
            <ac:spMk id="12" creationId="{5C5EAB3E-751A-B7BA-C3D3-9A1BF2D2E928}"/>
          </ac:spMkLst>
        </pc:spChg>
        <pc:spChg chg="add mod">
          <ac:chgData name="Ишкова Ирина Юрьевна" userId="0de76d42-e43f-4607-94f3-08fc8700b614" providerId="ADAL" clId="{D4AA94B6-14A7-48D0-A2C2-81DDD2E5366B}" dt="2024-11-19T09:05:03.847" v="15937" actId="20577"/>
          <ac:spMkLst>
            <pc:docMk/>
            <pc:sldMk cId="3421767246" sldId="293"/>
            <ac:spMk id="13" creationId="{932C0CB6-4722-48CE-2CC8-249DF43EAD96}"/>
          </ac:spMkLst>
        </pc:spChg>
        <pc:spChg chg="add mod">
          <ac:chgData name="Ишкова Ирина Юрьевна" userId="0de76d42-e43f-4607-94f3-08fc8700b614" providerId="ADAL" clId="{D4AA94B6-14A7-48D0-A2C2-81DDD2E5366B}" dt="2024-11-19T09:08:04.297" v="16016" actId="1076"/>
          <ac:spMkLst>
            <pc:docMk/>
            <pc:sldMk cId="3421767246" sldId="293"/>
            <ac:spMk id="16" creationId="{B8CEEE83-1C97-8DFA-B66F-31CDDEF2616F}"/>
          </ac:spMkLst>
        </pc:spChg>
        <pc:picChg chg="add mod ord">
          <ac:chgData name="Ишкова Ирина Юрьевна" userId="0de76d42-e43f-4607-94f3-08fc8700b614" providerId="ADAL" clId="{D4AA94B6-14A7-48D0-A2C2-81DDD2E5366B}" dt="2024-11-19T09:04:35.694" v="15909" actId="962"/>
          <ac:picMkLst>
            <pc:docMk/>
            <pc:sldMk cId="3421767246" sldId="293"/>
            <ac:picMk id="15" creationId="{A4E9842B-77DE-3690-8882-FB80F54E7209}"/>
          </ac:picMkLst>
        </pc:picChg>
      </pc:sldChg>
      <pc:sldChg chg="delSp new del mod">
        <pc:chgData name="Ишкова Ирина Юрьевна" userId="0de76d42-e43f-4607-94f3-08fc8700b614" providerId="ADAL" clId="{D4AA94B6-14A7-48D0-A2C2-81DDD2E5366B}" dt="2024-11-19T07:32:27.630" v="15720" actId="2696"/>
        <pc:sldMkLst>
          <pc:docMk/>
          <pc:sldMk cId="3885853208" sldId="293"/>
        </pc:sldMkLst>
        <pc:spChg chg="del">
          <ac:chgData name="Ишкова Ирина Юрьевна" userId="0de76d42-e43f-4607-94f3-08fc8700b614" providerId="ADAL" clId="{D4AA94B6-14A7-48D0-A2C2-81DDD2E5366B}" dt="2024-11-19T07:31:12.686" v="15704" actId="478"/>
          <ac:spMkLst>
            <pc:docMk/>
            <pc:sldMk cId="3885853208" sldId="293"/>
            <ac:spMk id="2" creationId="{A8F720AB-2755-8735-A6F8-4B66AF23184A}"/>
          </ac:spMkLst>
        </pc:spChg>
        <pc:spChg chg="del">
          <ac:chgData name="Ишкова Ирина Юрьевна" userId="0de76d42-e43f-4607-94f3-08fc8700b614" providerId="ADAL" clId="{D4AA94B6-14A7-48D0-A2C2-81DDD2E5366B}" dt="2024-11-19T07:31:34.525" v="15710" actId="478"/>
          <ac:spMkLst>
            <pc:docMk/>
            <pc:sldMk cId="3885853208" sldId="293"/>
            <ac:spMk id="3" creationId="{5BDEB7DD-E3AD-6A86-543A-65050747158C}"/>
          </ac:spMkLst>
        </pc:spChg>
        <pc:spChg chg="del">
          <ac:chgData name="Ишкова Ирина Юрьевна" userId="0de76d42-e43f-4607-94f3-08fc8700b614" providerId="ADAL" clId="{D4AA94B6-14A7-48D0-A2C2-81DDD2E5366B}" dt="2024-11-19T07:31:18.742" v="15705" actId="478"/>
          <ac:spMkLst>
            <pc:docMk/>
            <pc:sldMk cId="3885853208" sldId="293"/>
            <ac:spMk id="4" creationId="{D02A66B4-72F1-956C-190C-86D4DCE208B0}"/>
          </ac:spMkLst>
        </pc:spChg>
        <pc:spChg chg="del">
          <ac:chgData name="Ишкова Ирина Юрьевна" userId="0de76d42-e43f-4607-94f3-08fc8700b614" providerId="ADAL" clId="{D4AA94B6-14A7-48D0-A2C2-81DDD2E5366B}" dt="2024-11-19T07:31:21.462" v="15706" actId="478"/>
          <ac:spMkLst>
            <pc:docMk/>
            <pc:sldMk cId="3885853208" sldId="293"/>
            <ac:spMk id="5" creationId="{63898C15-9B2A-CF68-EF97-8161890031B0}"/>
          </ac:spMkLst>
        </pc:spChg>
        <pc:spChg chg="del">
          <ac:chgData name="Ишкова Ирина Юрьевна" userId="0de76d42-e43f-4607-94f3-08fc8700b614" providerId="ADAL" clId="{D4AA94B6-14A7-48D0-A2C2-81DDD2E5366B}" dt="2024-11-19T07:31:56.889" v="15713" actId="478"/>
          <ac:spMkLst>
            <pc:docMk/>
            <pc:sldMk cId="3885853208" sldId="293"/>
            <ac:spMk id="6" creationId="{16A691B3-BCE6-DF9E-130F-6E0C02DC1ABF}"/>
          </ac:spMkLst>
        </pc:spChg>
        <pc:spChg chg="del">
          <ac:chgData name="Ишкова Ирина Юрьевна" userId="0de76d42-e43f-4607-94f3-08fc8700b614" providerId="ADAL" clId="{D4AA94B6-14A7-48D0-A2C2-81DDD2E5366B}" dt="2024-11-19T07:31:49.804" v="15712" actId="478"/>
          <ac:spMkLst>
            <pc:docMk/>
            <pc:sldMk cId="3885853208" sldId="293"/>
            <ac:spMk id="7" creationId="{B11C3409-962B-3B6C-1FF5-8895A3E13F46}"/>
          </ac:spMkLst>
        </pc:spChg>
        <pc:spChg chg="del">
          <ac:chgData name="Ишкова Ирина Юрьевна" userId="0de76d42-e43f-4607-94f3-08fc8700b614" providerId="ADAL" clId="{D4AA94B6-14A7-48D0-A2C2-81DDD2E5366B}" dt="2024-11-19T07:31:46.196" v="15711" actId="478"/>
          <ac:spMkLst>
            <pc:docMk/>
            <pc:sldMk cId="3885853208" sldId="293"/>
            <ac:spMk id="8" creationId="{D1C39A2D-F3F8-2878-C686-61A4CA848F7B}"/>
          </ac:spMkLst>
        </pc:spChg>
        <pc:spChg chg="del">
          <ac:chgData name="Ишкова Ирина Юрьевна" userId="0de76d42-e43f-4607-94f3-08fc8700b614" providerId="ADAL" clId="{D4AA94B6-14A7-48D0-A2C2-81DDD2E5366B}" dt="2024-11-19T07:31:59.779" v="15714" actId="478"/>
          <ac:spMkLst>
            <pc:docMk/>
            <pc:sldMk cId="3885853208" sldId="293"/>
            <ac:spMk id="9" creationId="{D07A0D7E-FAF4-B4AB-E1F9-9A296A1D23AB}"/>
          </ac:spMkLst>
        </pc:spChg>
        <pc:spChg chg="del">
          <ac:chgData name="Ишкова Ирина Юрьевна" userId="0de76d42-e43f-4607-94f3-08fc8700b614" providerId="ADAL" clId="{D4AA94B6-14A7-48D0-A2C2-81DDD2E5366B}" dt="2024-11-19T07:32:04.099" v="15715" actId="478"/>
          <ac:spMkLst>
            <pc:docMk/>
            <pc:sldMk cId="3885853208" sldId="293"/>
            <ac:spMk id="10" creationId="{72F9A662-C3B4-4438-4FF2-D5BA2704E554}"/>
          </ac:spMkLst>
        </pc:spChg>
        <pc:spChg chg="del">
          <ac:chgData name="Ишкова Ирина Юрьевна" userId="0de76d42-e43f-4607-94f3-08fc8700b614" providerId="ADAL" clId="{D4AA94B6-14A7-48D0-A2C2-81DDD2E5366B}" dt="2024-11-19T07:32:06.955" v="15716" actId="478"/>
          <ac:spMkLst>
            <pc:docMk/>
            <pc:sldMk cId="3885853208" sldId="293"/>
            <ac:spMk id="11" creationId="{4CCF86F8-11F8-FB54-14E0-8672D73B42E5}"/>
          </ac:spMkLst>
        </pc:spChg>
        <pc:spChg chg="del">
          <ac:chgData name="Ишкова Ирина Юрьевна" userId="0de76d42-e43f-4607-94f3-08fc8700b614" providerId="ADAL" clId="{D4AA94B6-14A7-48D0-A2C2-81DDD2E5366B}" dt="2024-11-19T07:32:10.275" v="15717" actId="478"/>
          <ac:spMkLst>
            <pc:docMk/>
            <pc:sldMk cId="3885853208" sldId="293"/>
            <ac:spMk id="12" creationId="{B38DC7CD-3FDC-596B-E5C6-F63F2945AFAB}"/>
          </ac:spMkLst>
        </pc:spChg>
        <pc:spChg chg="del">
          <ac:chgData name="Ишкова Ирина Юрьевна" userId="0de76d42-e43f-4607-94f3-08fc8700b614" providerId="ADAL" clId="{D4AA94B6-14A7-48D0-A2C2-81DDD2E5366B}" dt="2024-11-19T07:32:12.963" v="15718" actId="478"/>
          <ac:spMkLst>
            <pc:docMk/>
            <pc:sldMk cId="3885853208" sldId="293"/>
            <ac:spMk id="13" creationId="{5F2F72BB-276A-1B85-4480-B8896E2AF015}"/>
          </ac:spMkLst>
        </pc:spChg>
        <pc:spChg chg="del">
          <ac:chgData name="Ишкова Ирина Юрьевна" userId="0de76d42-e43f-4607-94f3-08fc8700b614" providerId="ADAL" clId="{D4AA94B6-14A7-48D0-A2C2-81DDD2E5366B}" dt="2024-11-19T07:32:15.703" v="15719" actId="478"/>
          <ac:spMkLst>
            <pc:docMk/>
            <pc:sldMk cId="3885853208" sldId="293"/>
            <ac:spMk id="14" creationId="{0383DED3-7AB5-4E8A-8E9E-7EC121DA6E14}"/>
          </ac:spMkLst>
        </pc:spChg>
        <pc:spChg chg="del">
          <ac:chgData name="Ишкова Ирина Юрьевна" userId="0de76d42-e43f-4607-94f3-08fc8700b614" providerId="ADAL" clId="{D4AA94B6-14A7-48D0-A2C2-81DDD2E5366B}" dt="2024-11-19T07:31:24.910" v="15707" actId="478"/>
          <ac:spMkLst>
            <pc:docMk/>
            <pc:sldMk cId="3885853208" sldId="293"/>
            <ac:spMk id="15" creationId="{F672A36B-E581-569E-C378-489E71A03359}"/>
          </ac:spMkLst>
        </pc:spChg>
        <pc:spChg chg="del">
          <ac:chgData name="Ишкова Ирина Юрьевна" userId="0de76d42-e43f-4607-94f3-08fc8700b614" providerId="ADAL" clId="{D4AA94B6-14A7-48D0-A2C2-81DDD2E5366B}" dt="2024-11-19T07:31:27.546" v="15708" actId="478"/>
          <ac:spMkLst>
            <pc:docMk/>
            <pc:sldMk cId="3885853208" sldId="293"/>
            <ac:spMk id="16" creationId="{924E595F-240C-4918-C54A-4C229CD8C786}"/>
          </ac:spMkLst>
        </pc:spChg>
        <pc:spChg chg="del">
          <ac:chgData name="Ишкова Ирина Юрьевна" userId="0de76d42-e43f-4607-94f3-08fc8700b614" providerId="ADAL" clId="{D4AA94B6-14A7-48D0-A2C2-81DDD2E5366B}" dt="2024-11-19T07:31:30.998" v="15709" actId="478"/>
          <ac:spMkLst>
            <pc:docMk/>
            <pc:sldMk cId="3885853208" sldId="293"/>
            <ac:spMk id="17" creationId="{EC6559CD-2C35-F9F3-FCAE-2B705E7934E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AA12835-B622-4D90-A62C-AF9B28C6AE41}" type="datetime1">
              <a:rPr lang="ru-RU" smtClean="0"/>
              <a:t>20.11.2024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D56CFAD-C154-4C9C-AD01-665A505506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5FDEE-C191-4F08-91E8-194E8ADD5034}" type="datetime1">
              <a:rPr lang="ru-RU" smtClean="0"/>
              <a:pPr/>
              <a:t>20.11.2024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5B62BC0-7DC4-4569-951D-2BB9475345C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9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5B62BC0-7DC4-4569-951D-2BB9475345C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10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5B62BC0-7DC4-4569-951D-2BB9475345C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860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algn="ctr">
              <a:defRPr sz="6000" b="1" cap="all" spc="10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rtlCol="0"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rtlCol="0" anchor="ctr"/>
          <a:lstStyle>
            <a:lvl1pPr marL="0" indent="0" algn="ctr">
              <a:buNone/>
              <a:defRPr sz="32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6" name="Дата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7" name="Нижний колонтитул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Номер слайда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rtlCol="0" anchor="b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и конкуренты, версия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Графический объект 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 rtlCol="0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b="1" cap="all" spc="1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1600" b="1" cap="all" spc="100" baseline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имя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b="1" cap="all" spc="100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тратегия разви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rtlCol="0" anchor="ctr"/>
          <a:lstStyle>
            <a:lvl1pPr marL="0" indent="0" algn="ctr">
              <a:lnSpc>
                <a:spcPct val="100000"/>
              </a:lnSpc>
              <a:buNone/>
              <a:defRPr sz="2000" b="1" cap="all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27" name="Нижний колонтитул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исунок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ерспектив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заголовок</a:t>
            </a:r>
          </a:p>
        </p:txBody>
      </p:sp>
      <p:sp>
        <p:nvSpPr>
          <p:cNvPr id="34" name="Текст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800" b="1" cap="none" spc="2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30" name="Объект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7" name="Объект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400" cap="all" baseline="0">
                <a:latin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ухлетний план действ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Прямая соединительная линия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Прямая соединительная линия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9" name="Текст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0" name="Текст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6" name="Текст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1" name="Текст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2" name="Текст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3" name="Текст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b="1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5" name="Текст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Текст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1" name="Текст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2" name="Текст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3" name="Текст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Прямая соединительная линия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Прямая соединительная линия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Прямая соединительная линия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единительная линия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единительная линия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>
                <a:latin typeface="Arial" panose="020B0604020202020204" pitchFamily="34" charset="0"/>
              </a:endParaRPr>
            </a:p>
          </p:txBody>
        </p:sp>
      </p:grpSp>
      <p:pic>
        <p:nvPicPr>
          <p:cNvPr id="159" name="Графический объект 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Дата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61" name="Нижний колонтитул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Номер слайда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rtlCol="0" anchor="ctr"/>
          <a:lstStyle>
            <a:lvl1pPr>
              <a:defRPr sz="24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добавить содержимое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 коллектив - 4 человека в верхнем ряд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18" name="Рисунок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6" name="Текст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29" name="Текст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24" name="Рисунок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31" name="Текст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 коллектив - 8 человек в верхнем ряд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48" name="Рисунок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2" name="Рисунок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56" name="Рисунок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0" name="Рисунок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62" name="Текст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3" name="Текст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4" name="Рисунок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66" name="Текст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67" name="Текст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68" name="Рисунок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70" name="Текст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1" name="Текст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72" name="Рисунок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74" name="Текст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6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Добавьте имя</a:t>
            </a:r>
          </a:p>
        </p:txBody>
      </p:sp>
      <p:sp>
        <p:nvSpPr>
          <p:cNvPr id="75" name="Текст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 заголовок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нсировани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rtlCol="0" anchor="ctr"/>
          <a:lstStyle>
            <a:lvl1pPr algn="ctr">
              <a:defRPr lang="en-US"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4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добавить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8" name="Текст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77" name="Текст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0" name="Текст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79" name="Текст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2" name="Текст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81" name="Текст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68" name="Дата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 на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lnSpc>
                <a:spcPct val="100000"/>
              </a:lnSpc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0" name="Текст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1" name="Дата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ведение итог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rtlCol="0" anchor="ctr"/>
          <a:lstStyle>
            <a:lvl1pPr algn="r">
              <a:defRPr sz="2400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6" name="Рисунок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Дата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бл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17" name="Нижний колонтитул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ш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31" name="Нижний колонтитул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Номер слайда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Рисунок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4" name="Рисунок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 sz="1100"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28" name="Текст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buNone/>
              <a:defRPr sz="18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rtlCol="0"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40" name="Дата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41" name="Нижний колонтитул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Номер слайда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имущества проду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-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 rtlCol="0"/>
          <a:lstStyle>
            <a:lvl1pPr algn="ctr">
              <a:defRPr sz="6000" b="1" cap="all" spc="100" baseline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знес-модель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rtlCol="0" anchor="ctr"/>
          <a:lstStyle>
            <a:lvl1pPr algn="ctr">
              <a:defRPr sz="2400" b="1" cap="all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Добавить заголовок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rtlCol="0" anchor="b"/>
          <a:lstStyle>
            <a:lvl1pPr marL="0" indent="0" algn="l">
              <a:buNone/>
              <a:defRPr sz="18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Подзаголовок слайда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8" name="Дата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зор рыночных возможност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rtlCol="0" anchor="ctr"/>
          <a:lstStyle>
            <a:lvl1pPr algn="l">
              <a:defRPr sz="2400" b="1" cap="all" spc="100" baseline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2" name="Текст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24" name="Текст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1" cap="all" spc="1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</a:t>
            </a:r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Дата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ru-RU" noProof="0"/>
              <a:t>20XX г.</a:t>
            </a:r>
          </a:p>
        </p:txBody>
      </p:sp>
      <p:sp>
        <p:nvSpPr>
          <p:cNvPr id="8" name="Рисунок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3" name="Нижний колонтитул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noProof="0"/>
              <a:t>Набор слайдов для презентации</a:t>
            </a:r>
            <a:endParaRPr lang="ru-RU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Набор слайдов для презентации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A87306C-81BA-4795-A5CA-9392456A8C1E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topwar.ru/90075-ya-russkiy-i-etim-ya-gorzhus.html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shoes-web.ru/basseyn/reki/don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o-don.dspl.ru/personnelinfo/donskoj-pisatel-vladimir-molozhavenko" TargetMode="External"/><Relationship Id="rId5" Type="http://schemas.openxmlformats.org/officeDocument/2006/relationships/hyperlink" Target="https://topwar.ru/90075-ya-russkiy-i-etim-ya-gorzhus.html" TargetMode="External"/><Relationship Id="rId4" Type="http://schemas.openxmlformats.org/officeDocument/2006/relationships/hyperlink" Target="https://gudok.ru/zdr/173/?page_print_=Y&amp;ID=917890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еленая трава крупным планом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942DCC-1EC2-9EB1-7BBB-5993BBF92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345" y="412910"/>
            <a:ext cx="3976641" cy="5806147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64E788-8219-2840-7D4E-39106E219B6E}"/>
              </a:ext>
            </a:extLst>
          </p:cNvPr>
          <p:cNvSpPr txBox="1"/>
          <p:nvPr/>
        </p:nvSpPr>
        <p:spPr>
          <a:xfrm>
            <a:off x="341014" y="280657"/>
            <a:ext cx="728200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Владимир Семёнович</a:t>
            </a:r>
          </a:p>
          <a:p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(28.12.1924 – 25.12.2012)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9715B-3CC2-BB40-E110-8375F9713491}"/>
              </a:ext>
            </a:extLst>
          </p:cNvPr>
          <p:cNvSpPr txBox="1"/>
          <p:nvPr/>
        </p:nvSpPr>
        <p:spPr>
          <a:xfrm>
            <a:off x="84501" y="5244761"/>
            <a:ext cx="7957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горячо желаю, чтобы вспоминали обо мне с радостью, с какой я всегда жил...»</a:t>
            </a:r>
          </a:p>
          <a:p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В. С. </a:t>
            </a:r>
            <a:r>
              <a:rPr lang="ru-RU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endParaRPr lang="ru-RU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A01C9-E8AB-D44F-A83B-CFDE298AFDE8}"/>
              </a:ext>
            </a:extLst>
          </p:cNvPr>
          <p:cNvSpPr txBox="1"/>
          <p:nvPr/>
        </p:nvSpPr>
        <p:spPr>
          <a:xfrm>
            <a:off x="9728359" y="635386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Ил. 1.</a:t>
            </a:r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7"/>
    </mc:Choice>
    <mc:Fallback xmlns="">
      <p:transition spd="slow" advTm="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бумаг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50E3FC2-D4FA-C833-78DA-D99F944C2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7614">
            <a:off x="860079" y="3400872"/>
            <a:ext cx="2194863" cy="31842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B4D728-F8E7-29CE-118C-3F5417608E6B}"/>
              </a:ext>
            </a:extLst>
          </p:cNvPr>
          <p:cNvSpPr txBox="1"/>
          <p:nvPr/>
        </p:nvSpPr>
        <p:spPr>
          <a:xfrm>
            <a:off x="3981262" y="193844"/>
            <a:ext cx="7851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Красные офицеры: Документальная  повесть-дилогия о героях Октября/ В.С.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1977. – 175 с., ил. – Текст: непосредственный. – (Жизнь – подвиг)</a:t>
            </a:r>
          </a:p>
        </p:txBody>
      </p:sp>
      <p:pic>
        <p:nvPicPr>
          <p:cNvPr id="19" name="Рисунок 18" descr="Изображение выглядит как текст, книга, плакат, Книжная обложка">
            <a:extLst>
              <a:ext uri="{FF2B5EF4-FFF2-40B4-BE49-F238E27FC236}">
                <a16:creationId xmlns:a16="http://schemas.microsoft.com/office/drawing/2014/main" id="{5668FB54-CFA7-E6F6-0B1C-8B1AFE2979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3209" y="193844"/>
            <a:ext cx="2534969" cy="35271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14C5859-2F2D-3608-79DD-4EF8EE14ECB1}"/>
              </a:ext>
            </a:extLst>
          </p:cNvPr>
          <p:cNvSpPr txBox="1"/>
          <p:nvPr/>
        </p:nvSpPr>
        <p:spPr>
          <a:xfrm>
            <a:off x="3981262" y="1449578"/>
            <a:ext cx="7851618" cy="50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Документальная повесть-дилогия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«Красные офицеры»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тех, кто своими руками делал революцию и отстаивал её завоевания: легендарном герое, формировавшем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Морозовско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-Донецкую дивизию – Николае Рудневе и его соратниках – Рузе Черняк, в девятнадцать лет ставшей комиссаром дивизии и политкомиссаре Первой Конной армии Анатолии Попове.</a:t>
            </a:r>
          </a:p>
          <a:p>
            <a:pPr indent="45720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отцов хорошо знали мы, каким стойким и мужественным красным командиром был Руднев и как геройски погиб он осенью 1918 года под Царицыном. И мы все хотели чуточку походить на Колю. У нас даже игры ребячьи были про революцию – до синяков и шишек спорили, кто будет Ворошиловым или Рудневым...».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«Третий залп»</a:t>
            </a:r>
          </a:p>
        </p:txBody>
      </p:sp>
    </p:spTree>
    <p:extLst>
      <p:ext uri="{BB962C8B-B14F-4D97-AF65-F5344CB8AC3E}">
        <p14:creationId xmlns:p14="http://schemas.microsoft.com/office/powerpoint/2010/main" val="174948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578">
        <p:fade/>
      </p:transition>
    </mc:Choice>
    <mc:Fallback xmlns="">
      <p:transition spd="med" advTm="39578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7BD72D-B04D-C7F7-D013-1AA5C7B2F4EC}"/>
              </a:ext>
            </a:extLst>
          </p:cNvPr>
          <p:cNvSpPr txBox="1"/>
          <p:nvPr/>
        </p:nvSpPr>
        <p:spPr>
          <a:xfrm>
            <a:off x="3845459" y="223701"/>
            <a:ext cx="82499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Пароль «Белая роза»: повесть-хроника/В.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худож. А.И. Гридин.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1979. – 255 с., ил. – Текст: непосредственный</a:t>
            </a:r>
          </a:p>
        </p:txBody>
      </p:sp>
      <p:pic>
        <p:nvPicPr>
          <p:cNvPr id="5" name="Рисунок 4" descr="Изображение выглядит как текст, плакат, Человеческое лицо, Книжная обложка">
            <a:extLst>
              <a:ext uri="{FF2B5EF4-FFF2-40B4-BE49-F238E27FC236}">
                <a16:creationId xmlns:a16="http://schemas.microsoft.com/office/drawing/2014/main" id="{1360F9CF-ABD1-AA37-D4F3-C28E2AC14B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56"/>
          <a:stretch/>
        </p:blipFill>
        <p:spPr>
          <a:xfrm>
            <a:off x="339966" y="223701"/>
            <a:ext cx="2865246" cy="39937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Изображение выглядит как текст, книга, Шрифт, бумага&#10;&#10;Автоматически созданное описание">
            <a:extLst>
              <a:ext uri="{FF2B5EF4-FFF2-40B4-BE49-F238E27FC236}">
                <a16:creationId xmlns:a16="http://schemas.microsoft.com/office/drawing/2014/main" id="{C93B4EF8-8BBF-3B90-5BE0-D22AA62AC9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79" t="10215" r="11973" b="3996"/>
          <a:stretch/>
        </p:blipFill>
        <p:spPr>
          <a:xfrm rot="16200000">
            <a:off x="690700" y="4049626"/>
            <a:ext cx="2163778" cy="2737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6DEC0-3F44-8176-62B0-9AA362700BCC}"/>
              </a:ext>
            </a:extLst>
          </p:cNvPr>
          <p:cNvSpPr txBox="1"/>
          <p:nvPr/>
        </p:nvSpPr>
        <p:spPr>
          <a:xfrm>
            <a:off x="3782084" y="1195057"/>
            <a:ext cx="8069950" cy="5444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повести-хронике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«Пароль «Белая роза»»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рассказывает о мужестве, стойкости, храбрости и беспредельной преданности Родине партизан и подпольщиков Дона в годы Великой Отечественной войны. Повесть наполнена подлинными документами того времени: партизанские донесения, штабные сводки, листовки подпольщиков и сводки Совинформбюро (Советское информационное бюро).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не был очевидцем тех событий, о которых хочу рассказать, и потому намеренно изменил имена и фамилии своих героев. Всё это было в действительности, но пусть не ищет читатель какого-то сходства с подлинными участниками партизанского подполья. То, что происходило в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Ростове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в Одессе, могло иметь место в любом другом советском городе, население которого поднималось – не могло не подняться – на священную борьбу против фашистских захватчиков». (Из предисловия)</a:t>
            </a:r>
          </a:p>
        </p:txBody>
      </p:sp>
    </p:spTree>
    <p:extLst>
      <p:ext uri="{BB962C8B-B14F-4D97-AF65-F5344CB8AC3E}">
        <p14:creationId xmlns:p14="http://schemas.microsoft.com/office/powerpoint/2010/main" val="1800559974"/>
      </p:ext>
    </p:extLst>
  </p:cSld>
  <p:clrMapOvr>
    <a:masterClrMapping/>
  </p:clrMapOvr>
  <p:transition spd="slow" advTm="46162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589F6CB6-7EF5-2F25-29A4-31D2A0F363BE}"/>
              </a:ext>
            </a:extLst>
          </p:cNvPr>
          <p:cNvSpPr txBox="1"/>
          <p:nvPr/>
        </p:nvSpPr>
        <p:spPr>
          <a:xfrm>
            <a:off x="3890727" y="226398"/>
            <a:ext cx="82228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Морозовск: Историко-краеведческий очерк/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1981. – 94 с., ил. – Текст: непосредственный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C2CE60-5383-24CA-CF04-07F1990BAECF}"/>
              </a:ext>
            </a:extLst>
          </p:cNvPr>
          <p:cNvSpPr txBox="1"/>
          <p:nvPr/>
        </p:nvSpPr>
        <p:spPr>
          <a:xfrm>
            <a:off x="3914869" y="1396819"/>
            <a:ext cx="7942152" cy="5028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Историко-краеведческий очерк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«Морозовск»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рассказывает о казачьей станице Морозовская, которая была основана в начале 20 века и преобразована в 40-х годах в город, который стал крупным экономическим и культурным центром на Северном Дону. Автор книги – писатель, уроженец Морозовска – рассказывает о своих земляках – героях революции, Великой Отечественной войны и мирных тружениках-машиностроителях, хлеборобах и животноводах, об их вкладе в защиту, благоустройство и развитие родного города. 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 Морозовска славная и героическая история, у жителей его – добрые и похвальные традиции. И пусть скромны, может, даже не очень приметны их деяния – они созвучны с заботами всего нашего народа, с жизнью огромной нашей державы».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«Морозовск»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279728B-898C-C29F-AB17-9DEEDC85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37" t="8581" r="17965" b="5743"/>
          <a:stretch/>
        </p:blipFill>
        <p:spPr>
          <a:xfrm>
            <a:off x="443621" y="108703"/>
            <a:ext cx="2933322" cy="36846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4089F42-F323-12B5-0C5D-8F798A6B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09" t="2441" r="5662" b="4209"/>
          <a:stretch/>
        </p:blipFill>
        <p:spPr>
          <a:xfrm>
            <a:off x="667316" y="3931207"/>
            <a:ext cx="2485931" cy="2494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F3EB8E0-7315-E17C-3DD7-B3D5B11E271F}"/>
              </a:ext>
            </a:extLst>
          </p:cNvPr>
          <p:cNvSpPr txBox="1"/>
          <p:nvPr/>
        </p:nvSpPr>
        <p:spPr>
          <a:xfrm>
            <a:off x="1358020" y="64253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Ил. 4</a:t>
            </a:r>
          </a:p>
        </p:txBody>
      </p:sp>
    </p:spTree>
    <p:extLst>
      <p:ext uri="{BB962C8B-B14F-4D97-AF65-F5344CB8AC3E}">
        <p14:creationId xmlns:p14="http://schemas.microsoft.com/office/powerpoint/2010/main" val="17807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1602">
        <p14:reveal/>
      </p:transition>
    </mc:Choice>
    <mc:Fallback xmlns="">
      <p:transition spd="slow" advTm="41602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54541CE-3FBA-7ECE-5287-0B265B7DD607}"/>
              </a:ext>
            </a:extLst>
          </p:cNvPr>
          <p:cNvSpPr txBox="1"/>
          <p:nvPr/>
        </p:nvSpPr>
        <p:spPr>
          <a:xfrm>
            <a:off x="3954098" y="1182450"/>
            <a:ext cx="7987419" cy="544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«Жаркое солнце Сурхана»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 В. 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посвящена Сурхандарьинской области (южная область Республики Узбекистан) и памяти однополчанина и друга младшего сержанта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Хатама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Иргашева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 увлекательно рассказывает об истории, географических особенностях края, его уникальной флоре и фауне, богатых полезных ископаемых, о своих встречах с чабанами, хлопкоробами, археологами.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«Я приехал сюда, чтобы увидеть родину сверстника моего и однополчанина, встретиться с теми краями, которые любил он больше жизни и, когда понадобилось, ушел за них на подвиг. Ты не забыла его и не можешь забыть, потому что всем прекрасным и дорогим, что есть у тебя, всем счастьем своим, днём нынешним и днём завтрашним обязаны ты солдатам сорок первого – сорок пятого года»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«Салам тебе, земля брата!»</a:t>
            </a:r>
          </a:p>
        </p:txBody>
      </p:sp>
      <p:pic>
        <p:nvPicPr>
          <p:cNvPr id="19" name="Рисунок 18" descr="Изображение выглядит как текст, картина, плакат, Книжная обложка">
            <a:extLst>
              <a:ext uri="{FF2B5EF4-FFF2-40B4-BE49-F238E27FC236}">
                <a16:creationId xmlns:a16="http://schemas.microsoft.com/office/drawing/2014/main" id="{806AD8BD-3BDE-23EC-2308-428C42A5D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67" y="79500"/>
            <a:ext cx="2386248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 descr="Изображение выглядит как текст, меню, бумага, письмо&#10;&#10;Автоматически созданное описание">
            <a:extLst>
              <a:ext uri="{FF2B5EF4-FFF2-40B4-BE49-F238E27FC236}">
                <a16:creationId xmlns:a16="http://schemas.microsoft.com/office/drawing/2014/main" id="{62C57303-96CC-CE2E-B019-8B0AE117E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70119" y="4129867"/>
            <a:ext cx="2950796" cy="2042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C40839-B312-EC37-68D1-7FA9C7138B5C}"/>
              </a:ext>
            </a:extLst>
          </p:cNvPr>
          <p:cNvSpPr txBox="1"/>
          <p:nvPr/>
        </p:nvSpPr>
        <p:spPr>
          <a:xfrm>
            <a:off x="3818297" y="369211"/>
            <a:ext cx="825902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Жаркое солнце Сурхана/В.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Мысль, 1982. – 190 с., ил. – Текст: непосредственный </a:t>
            </a:r>
          </a:p>
        </p:txBody>
      </p:sp>
    </p:spTree>
    <p:extLst>
      <p:ext uri="{BB962C8B-B14F-4D97-AF65-F5344CB8AC3E}">
        <p14:creationId xmlns:p14="http://schemas.microsoft.com/office/powerpoint/2010/main" val="4262439092"/>
      </p:ext>
    </p:extLst>
  </p:cSld>
  <p:clrMapOvr>
    <a:masterClrMapping/>
  </p:clrMapOvr>
  <p:transition spd="med" advTm="45939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9435C5C-D89F-5058-3A74-2DD57ECDDCA8}"/>
              </a:ext>
            </a:extLst>
          </p:cNvPr>
          <p:cNvSpPr txBox="1"/>
          <p:nvPr/>
        </p:nvSpPr>
        <p:spPr>
          <a:xfrm>
            <a:off x="3935994" y="1165262"/>
            <a:ext cx="7779351" cy="544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Все, кто хочет прикоснуться к природе, прошлому и настоящему донской земли, найдут в книге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«От Иван-озера до Азовского моря»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интересного. Автор, хорошо знающий эти места, приглашает Вас в увлекательное путешествие, познакомит с наиболее важными событиями, которыми так богат этот край, с замечательными людьми, своим трудом преображающими эту древнюю и вместе с тем такую молодую землю. </a:t>
            </a:r>
          </a:p>
          <a:p>
            <a:pPr indent="45720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«Свидание с родной землёй – это большой праздник. И не нужен вам пригласительный билет на этот праздник – кладите краюху хлеба с солонкой в рюкзак, проголосуйте попутной автомашине или автобусу. Но лучше всего, пожалуй, будет, если отправитесь пешком. И пораньше – с зарёй...»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«Завтра снова в дорогу»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C1B1C2-484D-5FE0-C541-D5FC86D9CF28}"/>
              </a:ext>
            </a:extLst>
          </p:cNvPr>
          <p:cNvSpPr txBox="1"/>
          <p:nvPr/>
        </p:nvSpPr>
        <p:spPr>
          <a:xfrm>
            <a:off x="3809246" y="286438"/>
            <a:ext cx="82499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От Иван-озера до Азовского моря: путешествие по Дону 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Профиздат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1982. – 238 с.: ил. – Текст: непосредственный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70EB06-8771-465F-5B2A-C9A9777B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08" t="3830" r="24539" b="4397"/>
          <a:stretch/>
        </p:blipFill>
        <p:spPr>
          <a:xfrm>
            <a:off x="476655" y="132529"/>
            <a:ext cx="2773364" cy="36612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BA298A0-1ADC-6879-D382-1051153E63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42" t="9035" r="13993" b="15512"/>
          <a:stretch/>
        </p:blipFill>
        <p:spPr>
          <a:xfrm>
            <a:off x="136011" y="3938257"/>
            <a:ext cx="3454651" cy="2679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14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824">
        <p:fade/>
      </p:transition>
    </mc:Choice>
    <mc:Fallback xmlns="">
      <p:transition spd="med" advTm="42824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книга, плакат, Шрифт">
            <a:extLst>
              <a:ext uri="{FF2B5EF4-FFF2-40B4-BE49-F238E27FC236}">
                <a16:creationId xmlns:a16="http://schemas.microsoft.com/office/drawing/2014/main" id="{5099084A-2308-7776-04E4-804C8FCA2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34" y="142875"/>
            <a:ext cx="2678516" cy="3629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Изображение выглядит как текст, меню, Шрифт, документ">
            <a:extLst>
              <a:ext uri="{FF2B5EF4-FFF2-40B4-BE49-F238E27FC236}">
                <a16:creationId xmlns:a16="http://schemas.microsoft.com/office/drawing/2014/main" id="{D3076C87-9B94-BB03-A339-E496E344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11485" y="3984117"/>
            <a:ext cx="3221736" cy="27310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4259D7-9C45-DD24-5048-B2514B7FDEE8}"/>
              </a:ext>
            </a:extLst>
          </p:cNvPr>
          <p:cNvSpPr txBox="1"/>
          <p:nvPr/>
        </p:nvSpPr>
        <p:spPr>
          <a:xfrm>
            <a:off x="3854511" y="1114600"/>
            <a:ext cx="8026002" cy="544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«Был и среди донцов»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название этой книги автор позаимствовал из стихотворения А. С. Пушкина, потому что в сборник вошли рассказы о малоизвестных страницах биографий русских литераторов: А. С. Пушкина, Л. Н. Толстого, А. П. Чехова, А. М. Горького, А. С. Серафимовича – дороги которых пролегали через Придонье. В их книгах отражаются  судьбы тех, с кем они встречались, дружили и общались на донской земле.</a:t>
            </a:r>
          </a:p>
          <a:p>
            <a:pPr indent="45720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«Мои записки – всего лишь малая толика драгоценных россыпей, из которых складывается летопись донского края. Мне хотелось бы, чтобы они не оставили тебя, мой читатель, равнодушным и тоже позвали в поиск, в дорогу – ту дорогу, что заново открывает человеку мир, дарит ему радость удивительных открытий, делает и богаче и щедрее».</a:t>
            </a:r>
          </a:p>
          <a:p>
            <a:pPr indent="457200" algn="just">
              <a:lnSpc>
                <a:spcPct val="150000"/>
              </a:lnSpc>
            </a:pP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«К читателю»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A587CA-0043-3685-F4DF-314EC6052089}"/>
              </a:ext>
            </a:extLst>
          </p:cNvPr>
          <p:cNvSpPr txBox="1"/>
          <p:nvPr/>
        </p:nvSpPr>
        <p:spPr>
          <a:xfrm>
            <a:off x="3854512" y="192077"/>
            <a:ext cx="80260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«Был и я среди донцов...»: Записки краеведа/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1984. – 160 с., ил. – Текст: непосредственный </a:t>
            </a:r>
          </a:p>
        </p:txBody>
      </p:sp>
    </p:spTree>
    <p:extLst>
      <p:ext uri="{BB962C8B-B14F-4D97-AF65-F5344CB8AC3E}">
        <p14:creationId xmlns:p14="http://schemas.microsoft.com/office/powerpoint/2010/main" val="199342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1288">
        <p15:prstTrans prst="curtains"/>
      </p:transition>
    </mc:Choice>
    <mc:Fallback xmlns="">
      <p:transition spd="slow" advTm="41288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плакат">
            <a:extLst>
              <a:ext uri="{FF2B5EF4-FFF2-40B4-BE49-F238E27FC236}">
                <a16:creationId xmlns:a16="http://schemas.microsoft.com/office/drawing/2014/main" id="{15C61718-59B0-B465-0813-C1F2178E4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92" y="334884"/>
            <a:ext cx="2600608" cy="3648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документ, меню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B4CB99FB-DEAA-1D2F-0EFA-6BDC0B829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43" y="4245019"/>
            <a:ext cx="3000092" cy="21467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F9A50F-6052-7809-AA9C-0DCD076EFC53}"/>
              </a:ext>
            </a:extLst>
          </p:cNvPr>
          <p:cNvSpPr txBox="1"/>
          <p:nvPr/>
        </p:nvSpPr>
        <p:spPr>
          <a:xfrm>
            <a:off x="3879724" y="165607"/>
            <a:ext cx="8034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 Костры памяти: Повесть-хроника/В.С.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1985. – 192 с. – Текст: непосредственный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124C3D-B68D-2F2B-8091-A7B2FDB8812C}"/>
              </a:ext>
            </a:extLst>
          </p:cNvPr>
          <p:cNvSpPr txBox="1"/>
          <p:nvPr/>
        </p:nvSpPr>
        <p:spPr>
          <a:xfrm>
            <a:off x="4051489" y="947693"/>
            <a:ext cx="7655019" cy="585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Повесть-хроника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«Костры памяти»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писателя фронтовика В.С.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одна из попыток рассказать об участниках сражения под Вязьмой. Автор не претендовал на подробное исследование событий осени 1941 года – это дело военных историков. Он рассказал о судьбах своих земляков, рядовых и командиров, политруков и писателей, служивших в 19-й армии. Повествуя о героях, он отдал предпочтение подлинным документам той поры: боевым донесениям и оперативным сводкам, свидетельствам военачальников и рядовых участников боёв, публикациям в армейской газете «К победе» и письмам фронтовиков.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пусть никогда не погаснут костры нашей памяти о великом подвиге. Пусть эта память всегда будет священной для тех, кому жить после нас». 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Семенов П.С., начальник штаба артиллерии 19-й армии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«О тех, кто шагнул в бессмертие»</a:t>
            </a:r>
          </a:p>
        </p:txBody>
      </p:sp>
    </p:spTree>
    <p:extLst>
      <p:ext uri="{BB962C8B-B14F-4D97-AF65-F5344CB8AC3E}">
        <p14:creationId xmlns:p14="http://schemas.microsoft.com/office/powerpoint/2010/main" val="21279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685">
        <p:fade/>
      </p:transition>
    </mc:Choice>
    <mc:Fallback xmlns="">
      <p:transition spd="med" advTm="4068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вода, озеро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D0DE75F0-5916-897D-C11B-46402AC0D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302" y="194553"/>
            <a:ext cx="2149813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письмо, меню, рукописный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E14E77A-76A8-3935-CF27-D1CB57FA7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0594">
            <a:off x="855938" y="3623553"/>
            <a:ext cx="2149813" cy="3115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6139D3-1636-DD94-ABEF-773A3916769C}"/>
              </a:ext>
            </a:extLst>
          </p:cNvPr>
          <p:cNvSpPr txBox="1"/>
          <p:nvPr/>
        </p:nvSpPr>
        <p:spPr>
          <a:xfrm>
            <a:off x="3791139" y="194553"/>
            <a:ext cx="8041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Чир – казачья река: приглашение к путешествию по шолоховской земле/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Молодая гвардия, 1988. – 144 с., ил. – Текст: непосредственный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9826B-3EAA-8E31-E5FF-3CF2A9948C07}"/>
              </a:ext>
            </a:extLst>
          </p:cNvPr>
          <p:cNvSpPr txBox="1"/>
          <p:nvPr/>
        </p:nvSpPr>
        <p:spPr>
          <a:xfrm>
            <a:off x="3914492" y="1087987"/>
            <a:ext cx="7795033" cy="585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«Чир — казачья река: приглашение к путешествию по шолоховской земле»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донского писателя краеведа В.С.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познакомит Вас с творческим путём М. А. Шолохова, расскажет о людях, с которыми он общался, о его земляках, которые стали прототипами известных литературных героев, о природе, которая с детства и до последних дней окружала и вдохновляла его.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«…долина Чира не просто интересна сама по себе в географическом и природном отношении и этнографическом тоже – это ведь истинно казачья река. Её называют ещё «Шолоховским краем». Нет здесь, пожалуй, такой станицы или хутора, урочища или балки, которые не упоминались бы в «Тихом Доне» и в «Поднятой целине», в «Донских рассказах» и в романе «Они сражались за Родину».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«Посох в дорогу (Пролог)»</a:t>
            </a:r>
          </a:p>
          <a:p>
            <a:pPr indent="45720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74415"/>
      </p:ext>
    </p:extLst>
  </p:cSld>
  <p:clrMapOvr>
    <a:masterClrMapping/>
  </p:clrMapOvr>
  <p:transition spd="slow" advTm="41665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книга, плакат, Книжная обложка&#10;&#10;Автоматически созданное описание">
            <a:extLst>
              <a:ext uri="{FF2B5EF4-FFF2-40B4-BE49-F238E27FC236}">
                <a16:creationId xmlns:a16="http://schemas.microsoft.com/office/drawing/2014/main" id="{34E23498-601F-CBC2-531C-DB1BEA92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43" y="107004"/>
            <a:ext cx="2548646" cy="35700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Изображение выглядит как текст, бумага, кни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A36389F1-EA1C-9F14-CFE1-DF52DA567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77918" y="4105055"/>
            <a:ext cx="3028381" cy="226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A6DC90-9903-9020-429A-EA34A457FA0B}"/>
              </a:ext>
            </a:extLst>
          </p:cNvPr>
          <p:cNvSpPr txBox="1"/>
          <p:nvPr/>
        </p:nvSpPr>
        <p:spPr>
          <a:xfrm>
            <a:off x="3809245" y="107004"/>
            <a:ext cx="82590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Билет на восход солнца: Встречи с родной природой/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издательство, 1990. – 174 с., ил. – Текст: непосредственный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0F59A8-10CA-DAC7-1776-0681332ADB01}"/>
              </a:ext>
            </a:extLst>
          </p:cNvPr>
          <p:cNvSpPr txBox="1"/>
          <p:nvPr/>
        </p:nvSpPr>
        <p:spPr>
          <a:xfrm>
            <a:off x="3820337" y="891443"/>
            <a:ext cx="7758820" cy="5859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Прочитав книгу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«Билет на восход солнца»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 узнаете много интересного, посмотрите на окружающий мир по-новому – глазами человека, от которого наша природа ждёт защиты и помощи.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истории о деревьях и цветах, родниках и реках, птицах и рыбе, о лесных и степных зверях трогают до глубины души. И каждая страница книги звучит призывом – заботиться и оберегать животный и растительный ареал нашей планеты и родного края.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 будет мать Природа зла к человеку, если он себя хозяином на земле почувствует. Не царём, не повелителем, а именно хозяином – заботливым, рассудительным. Он и со зверем должен на равных спорить, и зелёным нарядом родной земли дорожить, и птиц привечать</a:t>
            </a:r>
            <a:r>
              <a:rPr lang="ru-RU" i="1">
                <a:latin typeface="Times New Roman" panose="02020603050405020304" pitchFamily="18" charset="0"/>
                <a:cs typeface="Times New Roman" panose="02020603050405020304" pitchFamily="18" charset="0"/>
              </a:rPr>
              <a:t>, озёра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реки беречь. Человек и природа едины, и если люди начинают забывать об этом, то погибают и человек, и природа»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«Пока гром не грянет…»</a:t>
            </a:r>
          </a:p>
        </p:txBody>
      </p:sp>
    </p:spTree>
    <p:extLst>
      <p:ext uri="{BB962C8B-B14F-4D97-AF65-F5344CB8AC3E}">
        <p14:creationId xmlns:p14="http://schemas.microsoft.com/office/powerpoint/2010/main" val="243121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326">
        <p14:reveal/>
      </p:transition>
    </mc:Choice>
    <mc:Fallback xmlns="">
      <p:transition spd="slow" advTm="56326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на открытом воздухе, небо, плавсредство, транспорт">
            <a:extLst>
              <a:ext uri="{FF2B5EF4-FFF2-40B4-BE49-F238E27FC236}">
                <a16:creationId xmlns:a16="http://schemas.microsoft.com/office/drawing/2014/main" id="{A4E9842B-77DE-3690-8882-FB80F54E7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2C0CB6-4722-48CE-2CC8-249DF43EAD96}"/>
              </a:ext>
            </a:extLst>
          </p:cNvPr>
          <p:cNvSpPr txBox="1"/>
          <p:nvPr/>
        </p:nvSpPr>
        <p:spPr>
          <a:xfrm>
            <a:off x="163218" y="425513"/>
            <a:ext cx="116515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Иллюстративный материал заимствован  из  общедоступных ресурсов  интернета, не содержащих  указаний на авторов этих материалов и каких-либо  ограничений для их заимствования и личных архивов составителя презентации</a:t>
            </a:r>
          </a:p>
          <a:p>
            <a:pPr algn="just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 1. -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https://topwar.ru/90075-ya-russkiy-i-etim-ya-gorzhus.html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 2. -  из личного архива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 3. -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https://shoes-web.ru/basseyn/reki/don/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 4. -  из личного архива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Ил.5. – из личного архива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EEE83-1C97-8DFA-B66F-31CDDEF2616F}"/>
              </a:ext>
            </a:extLst>
          </p:cNvPr>
          <p:cNvSpPr txBox="1"/>
          <p:nvPr/>
        </p:nvSpPr>
        <p:spPr>
          <a:xfrm>
            <a:off x="5241956" y="5024673"/>
            <a:ext cx="6690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подготовлена методистом библиотеки </a:t>
            </a:r>
          </a:p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Ишковой Ириной Юрьевной</a:t>
            </a:r>
          </a:p>
        </p:txBody>
      </p:sp>
    </p:spTree>
    <p:extLst>
      <p:ext uri="{BB962C8B-B14F-4D97-AF65-F5344CB8AC3E}">
        <p14:creationId xmlns:p14="http://schemas.microsoft.com/office/powerpoint/2010/main" val="342176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1944">
        <p15:prstTrans prst="drape"/>
      </p:transition>
    </mc:Choice>
    <mc:Fallback xmlns="">
      <p:transition spd="slow" advTm="3194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id="{7D31A0FB-8C05-C05D-9433-E39AC4A847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ru-RU" sz="4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читатели!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открываете виртуальную выставку, призывающую Вас к научному поиску. Автор, с которым познакомитесь, не учёный, не историк – он журналист, страстный и пытливый краевед. 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Семёнович 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2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не был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равнодушен ни к прошлому, ни к будущему родного Дона и поэтому бережно относился к каждому заинтересовавшему его камню, кургану, колодцу, старой книге.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Познакомившись с его произведениями, узнаете – как красив родной тихий Дон, как широки донские степи и щедра земля, какие добрые и сильные люди живут в наших краях, как умеют они трудиться, какие песни поют, хранят, передавая из одного поколения в другое, заветные сказы и легенды!</a:t>
            </a:r>
          </a:p>
          <a:p>
            <a:pPr indent="457200" algn="just"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работы нашего земляка расположены в хронологическом порядке и  вы можете найти их в фондах Зональной научной библиотеки имени Ю. А. Жданова Южного федерального университета.</a:t>
            </a:r>
          </a:p>
          <a:p>
            <a:pPr indent="457200" algn="just">
              <a:lnSpc>
                <a:spcPct val="150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01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805">
        <p:fade/>
      </p:transition>
    </mc:Choice>
    <mc:Fallback xmlns="">
      <p:transition spd="med" advTm="4180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34E878-F61E-0901-08C4-58DC41FEA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772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19481B-4A81-EAE3-0F97-9BF23CD98090}"/>
              </a:ext>
            </a:extLst>
          </p:cNvPr>
          <p:cNvSpPr txBox="1"/>
          <p:nvPr/>
        </p:nvSpPr>
        <p:spPr>
          <a:xfrm>
            <a:off x="2258102" y="163756"/>
            <a:ext cx="7443603" cy="830997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Вехи биографии писателя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97A5F1-7301-438D-C049-8ECD77FEB2D4}"/>
              </a:ext>
            </a:extLst>
          </p:cNvPr>
          <p:cNvSpPr txBox="1"/>
          <p:nvPr/>
        </p:nvSpPr>
        <p:spPr>
          <a:xfrm>
            <a:off x="8845418" y="2615277"/>
            <a:ext cx="298508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Дублёр кочегара,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 машиниста...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2CCAE2-FFA0-A0E7-5F2C-81AC4CA7ED71}"/>
              </a:ext>
            </a:extLst>
          </p:cNvPr>
          <p:cNvSpPr txBox="1"/>
          <p:nvPr/>
        </p:nvSpPr>
        <p:spPr>
          <a:xfrm>
            <a:off x="8845417" y="5965187"/>
            <a:ext cx="29817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https://gudok.ru/zdr/173/?page_print_=Y&amp;ID=917890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4F585-AB49-FF48-C687-C0161FD196DE}"/>
              </a:ext>
            </a:extLst>
          </p:cNvPr>
          <p:cNvSpPr txBox="1"/>
          <p:nvPr/>
        </p:nvSpPr>
        <p:spPr>
          <a:xfrm>
            <a:off x="364836" y="2620013"/>
            <a:ext cx="274955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FA43ED-A1BD-4AC5-5D98-85727375B022}"/>
              </a:ext>
            </a:extLst>
          </p:cNvPr>
          <p:cNvSpPr txBox="1"/>
          <p:nvPr/>
        </p:nvSpPr>
        <p:spPr>
          <a:xfrm>
            <a:off x="4351996" y="5965187"/>
            <a:ext cx="3255819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https://topwar.ru/90075-ya-russkiy-i-etim-ya-gorzhus.html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46CB66-EF48-9B8D-1835-A3C2EA944F49}"/>
              </a:ext>
            </a:extLst>
          </p:cNvPr>
          <p:cNvSpPr txBox="1"/>
          <p:nvPr/>
        </p:nvSpPr>
        <p:spPr>
          <a:xfrm>
            <a:off x="4351996" y="2615277"/>
            <a:ext cx="3255819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с глазами настежь и сердцем настороже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42BCF7-E6EE-B921-3D21-379E5DEAC801}"/>
              </a:ext>
            </a:extLst>
          </p:cNvPr>
          <p:cNvSpPr txBox="1"/>
          <p:nvPr/>
        </p:nvSpPr>
        <p:spPr>
          <a:xfrm>
            <a:off x="364836" y="5947873"/>
            <a:ext cx="2749558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http://pro-don.dspl.ru/personnelinfo/donskoj-pisatel-vladimir-molozhavenko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Рисунок 1" descr="Изображение выглядит как шаблон&#10;&#10;Автоматически созданное описание">
            <a:extLst>
              <a:ext uri="{FF2B5EF4-FFF2-40B4-BE49-F238E27FC236}">
                <a16:creationId xmlns:a16="http://schemas.microsoft.com/office/drawing/2014/main" id="{9F4A415A-AB6B-9A19-0C4E-71739BB42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30" y="3682187"/>
            <a:ext cx="1997769" cy="199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шабло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FBB51C45-08B1-24FE-BC4F-100BE66BC9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826" y="3682995"/>
            <a:ext cx="1996157" cy="1996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Изображение выглядит как шаблон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44DAD0F0-C2A9-FBEE-F624-8B0A1C5698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81" y="3682994"/>
            <a:ext cx="1996157" cy="19961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60CD5-69A3-B8B2-11EB-EBED64F51B9D}"/>
              </a:ext>
            </a:extLst>
          </p:cNvPr>
          <p:cNvSpPr txBox="1"/>
          <p:nvPr/>
        </p:nvSpPr>
        <p:spPr>
          <a:xfrm>
            <a:off x="11099549" y="685800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Ил. 2</a:t>
            </a:r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0932">
        <p15:prstTrans prst="curtains"/>
      </p:transition>
    </mc:Choice>
    <mc:Fallback xmlns="">
      <p:transition spd="slow" advTm="40932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Изображение выглядит как текст, Карминный цвет, плакат">
            <a:extLst>
              <a:ext uri="{FF2B5EF4-FFF2-40B4-BE49-F238E27FC236}">
                <a16:creationId xmlns:a16="http://schemas.microsoft.com/office/drawing/2014/main" id="{F8921CD1-C358-EE41-246F-D1713D82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79" y="159312"/>
            <a:ext cx="2574798" cy="3749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Рисунок 33" descr="Изображение выглядит как текст, меню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D99F764B-8404-60A9-DAD5-78EDE3E9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320870">
            <a:off x="802149" y="3454132"/>
            <a:ext cx="2408594" cy="32208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0C36987-C6D2-CC99-5B71-33A070B60297}"/>
              </a:ext>
            </a:extLst>
          </p:cNvPr>
          <p:cNvSpPr txBox="1"/>
          <p:nvPr/>
        </p:nvSpPr>
        <p:spPr>
          <a:xfrm>
            <a:off x="3992579" y="334978"/>
            <a:ext cx="7786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Тайны донских курганов/ В.С.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издательство. – 1967. – 136 с. – Текст: непосредственный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A0576D-7A6B-8AAD-876C-275E3530604F}"/>
              </a:ext>
            </a:extLst>
          </p:cNvPr>
          <p:cNvSpPr txBox="1"/>
          <p:nvPr/>
        </p:nvSpPr>
        <p:spPr>
          <a:xfrm>
            <a:off x="3531013" y="1450109"/>
            <a:ext cx="8247912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«Тайный донских курганов»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повествуют о ссылке А. С. Пушкина на Юг,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раскрывают загадки могущественного города ТАНАИС и воинственного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племени амазонок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меотийских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(приазовских) степях.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Перелистывая страницы сборника Вы познакомитесь с курганами,  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разбросанными в донской степи и их тайнами. 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Легенды и предания о реках Быстрой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Каяле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хазарской крепости 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Саркел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Сказание о донском казаке Ермаке….. </a:t>
            </a:r>
          </a:p>
          <a:p>
            <a:pPr indent="457200" algn="just">
              <a:lnSpc>
                <a:spcPct val="150000"/>
              </a:lnSpc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312E7B-4BBB-80AE-ACF6-35523C5B618D}"/>
              </a:ext>
            </a:extLst>
          </p:cNvPr>
          <p:cNvSpPr txBox="1"/>
          <p:nvPr/>
        </p:nvSpPr>
        <p:spPr>
          <a:xfrm>
            <a:off x="4200808" y="4816672"/>
            <a:ext cx="7369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«То о чём рассказано в этой книге, лишь малая толика загадок и тайн донского края. Пытливый, любознательный человек никогда не перестанет искать, никогда не остановится на полпути».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«Удивительное рядом»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740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3"/>
    </mc:Choice>
    <mc:Fallback xmlns="">
      <p:transition spd="slow" advTm="4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книга, искусство, рисунок">
            <a:extLst>
              <a:ext uri="{FF2B5EF4-FFF2-40B4-BE49-F238E27FC236}">
                <a16:creationId xmlns:a16="http://schemas.microsoft.com/office/drawing/2014/main" id="{10A4A845-87ED-B476-AF85-F8C1BF7A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91" y="57112"/>
            <a:ext cx="2365689" cy="3479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 descr="Изображение выглядит как текст, бумага, документ, меню&#10;&#10;Автоматически созданное описание">
            <a:extLst>
              <a:ext uri="{FF2B5EF4-FFF2-40B4-BE49-F238E27FC236}">
                <a16:creationId xmlns:a16="http://schemas.microsoft.com/office/drawing/2014/main" id="{D9B99844-EC18-3C3F-0A3E-2445856E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3754"/>
          <a:stretch/>
        </p:blipFill>
        <p:spPr>
          <a:xfrm rot="21335868">
            <a:off x="500056" y="3615588"/>
            <a:ext cx="2474381" cy="30949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1DF7B-411B-F94B-CBDD-88C41A1C029B}"/>
              </a:ext>
            </a:extLst>
          </p:cNvPr>
          <p:cNvSpPr txBox="1"/>
          <p:nvPr/>
        </p:nvSpPr>
        <p:spPr>
          <a:xfrm>
            <a:off x="4016172" y="144566"/>
            <a:ext cx="81758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 Голубые родники: От истоков до устья Дона/В.С.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Мысль, 1971. – 207 с.,  ил. – Текст: непосредственный. – (Путешествия. Приключения. Поиск)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4AE55-83AB-6E4B-1789-28F119D82F3F}"/>
              </a:ext>
            </a:extLst>
          </p:cNvPr>
          <p:cNvSpPr txBox="1"/>
          <p:nvPr/>
        </p:nvSpPr>
        <p:spPr>
          <a:xfrm>
            <a:off x="5800854" y="1271191"/>
            <a:ext cx="6020555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«Голубые родники»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Тихом Доне, о городах, сёлах и станицах, расположенных на его берегах, о людях, их буднях и праздниках. Владимир Семёнович долго вынашивал план своего путешествия от истоков до устья Дона, собирал всё, что писалось о Доне. </a:t>
            </a:r>
          </a:p>
          <a:p>
            <a:pPr indent="457200" algn="just">
              <a:lnSpc>
                <a:spcPct val="150000"/>
              </a:lnSpc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когда почувствовал, что должен наконец всё увидеть своими глазами, ко всему прикоснуться встретиться с людьми и пожить с ними рядом, решил: пора…»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983323-8736-FC24-442C-C2167D130B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462" t="31286" r="53399" b="6404"/>
          <a:stretch/>
        </p:blipFill>
        <p:spPr>
          <a:xfrm>
            <a:off x="3156398" y="1025604"/>
            <a:ext cx="2447698" cy="42732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984F16-4B37-5D6E-1B3F-139F623EB6D8}"/>
              </a:ext>
            </a:extLst>
          </p:cNvPr>
          <p:cNvSpPr txBox="1"/>
          <p:nvPr/>
        </p:nvSpPr>
        <p:spPr>
          <a:xfrm>
            <a:off x="3791139" y="5667591"/>
            <a:ext cx="8267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Почти две тысячи километров остались за плечами автора, а в награду мы получили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«невыдуманный рассказ о свидании с дорогой, свежим ветром, весёлой молодостью, о встрече с голубыми донскими родниками».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D77374-3057-8B92-0CE9-1C511EECFB58}"/>
              </a:ext>
            </a:extLst>
          </p:cNvPr>
          <p:cNvSpPr txBox="1"/>
          <p:nvPr/>
        </p:nvSpPr>
        <p:spPr>
          <a:xfrm>
            <a:off x="4329265" y="527963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Ил. 3</a:t>
            </a:r>
          </a:p>
        </p:txBody>
      </p:sp>
    </p:spTree>
    <p:extLst>
      <p:ext uri="{BB962C8B-B14F-4D97-AF65-F5344CB8AC3E}">
        <p14:creationId xmlns:p14="http://schemas.microsoft.com/office/powerpoint/2010/main" val="638052974"/>
      </p:ext>
    </p:extLst>
  </p:cSld>
  <p:clrMapOvr>
    <a:masterClrMapping/>
  </p:clrMapOvr>
  <p:transition spd="slow" advTm="4123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лошадь, текст, плака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3D0F9B87-BA4E-052E-E7A4-155592BC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1" y="278594"/>
            <a:ext cx="2447228" cy="3291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Изображение выглядит как текст, письмо, бумага, меню&#10;&#10;Автоматически созданное описание">
            <a:extLst>
              <a:ext uri="{FF2B5EF4-FFF2-40B4-BE49-F238E27FC236}">
                <a16:creationId xmlns:a16="http://schemas.microsoft.com/office/drawing/2014/main" id="{627D6F22-BA54-FF3B-14B5-7DA889E16F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49" r="4374"/>
          <a:stretch/>
        </p:blipFill>
        <p:spPr>
          <a:xfrm rot="10615180">
            <a:off x="710034" y="3434053"/>
            <a:ext cx="2210677" cy="3294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5C7F77B-3830-630E-77A6-F42817F56FF0}"/>
              </a:ext>
            </a:extLst>
          </p:cNvPr>
          <p:cNvSpPr txBox="1"/>
          <p:nvPr/>
        </p:nvSpPr>
        <p:spPr>
          <a:xfrm>
            <a:off x="4273236" y="278594"/>
            <a:ext cx="778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Заветная шкатулка/В.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-на-Дону: Ростовское книжное издательство. – 1973. – 96 с.  – Текст: непосредственный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10341D-2142-16C8-89BE-984AFEA87C48}"/>
              </a:ext>
            </a:extLst>
          </p:cNvPr>
          <p:cNvSpPr txBox="1"/>
          <p:nvPr/>
        </p:nvSpPr>
        <p:spPr>
          <a:xfrm>
            <a:off x="3948875" y="1299059"/>
            <a:ext cx="7948841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«Заветная шкатулка»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содержит предания и легенды – «Почему Дон Иванычем зовут», «Про сестёр и братьев Дона Ивановича», «Как Волга с Доном разминулась», «Про печать казачью», «Про урочище Монастырское».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название взято из притчи: «Уже много лет лежит, говорят, на донском дне заветная шкатулка с дивным кладом…Многие смельчаки хотели разыскать её, старики и место указывали, только не даётся в руки клад. Удалось самому храброму, смелому и доброму человеку отыскать её. Открыл он шкатулку, а в ней и не самоцветы вовсе, а иное диво волшебное: сказы да преданья заветные, славянской вязью на кусках пергамента переписанные. Чем не богатство?».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306EE5-00B6-A884-67B5-8E629EEF2023}"/>
              </a:ext>
            </a:extLst>
          </p:cNvPr>
          <p:cNvSpPr txBox="1"/>
          <p:nvPr/>
        </p:nvSpPr>
        <p:spPr>
          <a:xfrm>
            <a:off x="4762763" y="5369748"/>
            <a:ext cx="755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«Щедра и богата преданиями и бывальщинами казачья шкатулка заветная, только успевай слушать да на ус мотать…»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«О том, что не досказано»</a:t>
            </a:r>
          </a:p>
        </p:txBody>
      </p:sp>
    </p:spTree>
    <p:extLst>
      <p:ext uri="{BB962C8B-B14F-4D97-AF65-F5344CB8AC3E}">
        <p14:creationId xmlns:p14="http://schemas.microsoft.com/office/powerpoint/2010/main" val="19851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0795">
        <p14:reveal/>
      </p:transition>
    </mc:Choice>
    <mc:Fallback xmlns="">
      <p:transition spd="slow" advTm="4079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книг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5C98D06A-F67D-9B7E-FFF1-39E5CBD80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81" y="107005"/>
            <a:ext cx="2463674" cy="3321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 descr="Изображение выглядит как текст, письмо, бумага, документ&#10;&#10;Автоматически созданное описание">
            <a:extLst>
              <a:ext uri="{FF2B5EF4-FFF2-40B4-BE49-F238E27FC236}">
                <a16:creationId xmlns:a16="http://schemas.microsoft.com/office/drawing/2014/main" id="{4A936B4B-A6A3-F656-694A-E5E6C6053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6201">
            <a:off x="752690" y="3429000"/>
            <a:ext cx="2382193" cy="3295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B383E3-1907-A482-2421-FF43EDCD8F54}"/>
              </a:ext>
            </a:extLst>
          </p:cNvPr>
          <p:cNvSpPr txBox="1"/>
          <p:nvPr/>
        </p:nvSpPr>
        <p:spPr>
          <a:xfrm>
            <a:off x="3992578" y="389299"/>
            <a:ext cx="803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Неопалимая купина/ В.С.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Мысль. –  1973. – 158 с.,  ил. – Текст: непосредственный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90D3BB-C70C-B612-43A8-A73BB906FC7F}"/>
              </a:ext>
            </a:extLst>
          </p:cNvPr>
          <p:cNvSpPr txBox="1"/>
          <p:nvPr/>
        </p:nvSpPr>
        <p:spPr>
          <a:xfrm>
            <a:off x="4064492" y="1330036"/>
            <a:ext cx="7703127" cy="3366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«Неопалимая купина»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«старшем сыне Дона Ивановича – могучем и достославном, гордом и своенравном Донце, который родился в краю Северском и несёт,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козакуя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свои буйные воды через широкие степи, высокие горы и зелёные долы к тёплым южным морям»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так писал в предисловии к сборнику сам автор.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и историческое описание «вечно юного и красивого, всегда сильного, могучего» Донца перекликается с историями чисто биографического характера Владимира Семёновича.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50586-D837-E41C-78BF-DBEBFAE08404}"/>
              </a:ext>
            </a:extLst>
          </p:cNvPr>
          <p:cNvSpPr txBox="1"/>
          <p:nvPr/>
        </p:nvSpPr>
        <p:spPr>
          <a:xfrm>
            <a:off x="4470400" y="4996873"/>
            <a:ext cx="73798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«…какой он Донец – весь, от истоков до устья. Река детства. Река фронтовой юности. Река той поры, когда человек обретает зрелость и отправляется с её берегов на нелёгкие жизненные тропы».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«А за привалом – снова даль»</a:t>
            </a:r>
          </a:p>
        </p:txBody>
      </p:sp>
    </p:spTree>
    <p:extLst>
      <p:ext uri="{BB962C8B-B14F-4D97-AF65-F5344CB8AC3E}">
        <p14:creationId xmlns:p14="http://schemas.microsoft.com/office/powerpoint/2010/main" val="245233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1968">
        <p15:prstTrans prst="drape"/>
      </p:transition>
    </mc:Choice>
    <mc:Fallback xmlns="">
      <p:transition spd="slow" advTm="4196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текст, книга, Книжная обложка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6D66636B-B469-9D4E-F4C1-AFAA1C333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1" y="180783"/>
            <a:ext cx="2427292" cy="33862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37D683-36D4-007C-4C11-E02792D4BCB6}"/>
              </a:ext>
            </a:extLst>
          </p:cNvPr>
          <p:cNvSpPr txBox="1"/>
          <p:nvPr/>
        </p:nvSpPr>
        <p:spPr>
          <a:xfrm>
            <a:off x="3703246" y="298478"/>
            <a:ext cx="8488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 С. Повесть о Тихом Доне: Приглашение к путешествию /В.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Советская Россия, 1976. – 304 с., ил. – Текст: непосредственный.   – (По земле Российской)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3F0C972-CD0D-531C-5CA8-5959E6A78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42" t="20067" r="15912" b="5478"/>
          <a:stretch/>
        </p:blipFill>
        <p:spPr>
          <a:xfrm rot="21226376">
            <a:off x="778746" y="3425384"/>
            <a:ext cx="2456403" cy="32615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2E52EA-BAE2-54DB-F2BC-5C275C208962}"/>
              </a:ext>
            </a:extLst>
          </p:cNvPr>
          <p:cNvSpPr txBox="1"/>
          <p:nvPr/>
        </p:nvSpPr>
        <p:spPr>
          <a:xfrm>
            <a:off x="4049468" y="1525867"/>
            <a:ext cx="7632071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«Повесть о Тихом Доне»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напечатана после второго путешествия писателя от истоков до устья Дона. Основные этапы этого путешествия: город химиков Новомосковск – старинные города Лебедянь и Задонск – Воронежский заповедник – город Воронеж – атомная ГЭС – шолоховская земля – Волго-Донской канал – Николаевский гидроузел – Задонье (край орошаемого земледелия и тонкорунного овцеводства) – Усть-Донецкий порт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-на-Дону – Азов – Таганрог.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1E50C6-4C7F-35FF-30B0-C0DE7A510EBA}"/>
              </a:ext>
            </a:extLst>
          </p:cNvPr>
          <p:cNvSpPr txBox="1"/>
          <p:nvPr/>
        </p:nvSpPr>
        <p:spPr>
          <a:xfrm>
            <a:off x="4197011" y="5056171"/>
            <a:ext cx="7813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 каждый раз, прикасаясь губами к голубым родникам, что питают эту землю, мы не можем утолить жажду. Потому что она щедра и дарит нам силы. Потому что она – мать…» </a:t>
            </a:r>
          </a:p>
          <a:p>
            <a:pPr indent="457200" algn="just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С. «Завтра снова в дорогу»</a:t>
            </a:r>
          </a:p>
        </p:txBody>
      </p:sp>
    </p:spTree>
    <p:extLst>
      <p:ext uri="{BB962C8B-B14F-4D97-AF65-F5344CB8AC3E}">
        <p14:creationId xmlns:p14="http://schemas.microsoft.com/office/powerpoint/2010/main" val="2204945128"/>
      </p:ext>
    </p:extLst>
  </p:cSld>
  <p:clrMapOvr>
    <a:masterClrMapping/>
  </p:clrMapOvr>
  <p:transition spd="slow" advTm="41186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3EB74C-58BB-87E8-BD9A-9CC72C50B096}"/>
              </a:ext>
            </a:extLst>
          </p:cNvPr>
          <p:cNvSpPr txBox="1"/>
          <p:nvPr/>
        </p:nvSpPr>
        <p:spPr>
          <a:xfrm>
            <a:off x="4001632" y="253497"/>
            <a:ext cx="8048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В.С. Гремучий Маныч: Путешествие от Дона до Каспия / В. С. </a:t>
            </a:r>
            <a:r>
              <a:rPr lang="ru-RU" sz="1600" b="1" i="1" dirty="0" err="1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sz="1600" b="1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Москва: Мысль, 1977. – 159 с., ил., карт. – Текст: непосредственный </a:t>
            </a:r>
          </a:p>
        </p:txBody>
      </p:sp>
      <p:pic>
        <p:nvPicPr>
          <p:cNvPr id="6" name="Рисунок 5" descr="Изображение выглядит как текст, письмо, документ, меню&#10;&#10;Автоматически созданное описание">
            <a:extLst>
              <a:ext uri="{FF2B5EF4-FFF2-40B4-BE49-F238E27FC236}">
                <a16:creationId xmlns:a16="http://schemas.microsoft.com/office/drawing/2014/main" id="{6F4E834D-2027-ECAA-1A83-5C73038F8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95610">
            <a:off x="758973" y="2889384"/>
            <a:ext cx="2754533" cy="36768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 descr="Изображение выглядит как текст, книга, Книжная обложка, лошадь">
            <a:extLst>
              <a:ext uri="{FF2B5EF4-FFF2-40B4-BE49-F238E27FC236}">
                <a16:creationId xmlns:a16="http://schemas.microsoft.com/office/drawing/2014/main" id="{88202E55-8CF5-7B8C-5FD5-A57BE93C6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33" y="142875"/>
            <a:ext cx="2643140" cy="33970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87BD95-8750-51D0-0B1C-A02DFD47873F}"/>
              </a:ext>
            </a:extLst>
          </p:cNvPr>
          <p:cNvSpPr txBox="1"/>
          <p:nvPr/>
        </p:nvSpPr>
        <p:spPr>
          <a:xfrm>
            <a:off x="3805850" y="1083781"/>
            <a:ext cx="8126617" cy="5444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«Гремучий Маныч»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название этой книги звучит сурово и хранит тайну –  как и следовало ожидать у названия есть легенда, которую раскрывает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Моложавенко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В.С. на страницах своего произведения.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замыслу – это путевые заметки, обо всём, что видел и слышал в дороге писатель, путешествуя по непроторённым дорогам и тропам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Манычской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долины – от Дона до Каспия.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Семёнович не только даёт описание окружающего ландшафта, но и рассказывает истории, связанные с этим местом, с растительным и животным миром. Вольные степные просторы собрали в себе необыкновенный животный мир. С интересом Вы узнаете легенду об утке-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огнянке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 том, как дикие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лазорики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превратились в «королевские тюльпаны», почему гудит озеро «Маныч-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Гудило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каково происхождение «Бугров Бэра» и много-много других интересных историй.</a:t>
            </a:r>
          </a:p>
        </p:txBody>
      </p:sp>
    </p:spTree>
    <p:extLst>
      <p:ext uri="{BB962C8B-B14F-4D97-AF65-F5344CB8AC3E}">
        <p14:creationId xmlns:p14="http://schemas.microsoft.com/office/powerpoint/2010/main" val="429136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1440">
        <p15:prstTrans prst="curtains"/>
      </p:transition>
    </mc:Choice>
    <mc:Fallback xmlns="">
      <p:transition spd="slow" advTm="4144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3327435_TF16411175_Win32" id="{2345F186-80B7-4938-8C0C-D7511F1644B8}" vid="{763357D7-98BF-4FAD-879A-6CD51718581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5F1115-A9D1-4ADF-878E-8B9CEB14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{0659B085-629A-4721-A993-AC42CBA723CA}tf16411175_win32</Template>
  <TotalTime>1804</TotalTime>
  <Words>2989</Words>
  <Application>Microsoft Office PowerPoint</Application>
  <PresentationFormat>Широкоэкранный</PresentationFormat>
  <Paragraphs>109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Ишкова Ирина Юрьевна</dc:creator>
  <cp:lastModifiedBy>Ишкова Ирина Юрьевна</cp:lastModifiedBy>
  <cp:revision>2</cp:revision>
  <dcterms:created xsi:type="dcterms:W3CDTF">2024-11-07T10:26:54Z</dcterms:created>
  <dcterms:modified xsi:type="dcterms:W3CDTF">2024-11-20T06:40:50Z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