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304" r:id="rId3"/>
    <p:sldId id="291" r:id="rId4"/>
    <p:sldId id="260" r:id="rId5"/>
    <p:sldId id="275" r:id="rId6"/>
    <p:sldId id="289" r:id="rId7"/>
    <p:sldId id="320" r:id="rId8"/>
    <p:sldId id="322" r:id="rId9"/>
    <p:sldId id="323" r:id="rId10"/>
    <p:sldId id="324" r:id="rId11"/>
    <p:sldId id="325" r:id="rId12"/>
    <p:sldId id="280" r:id="rId13"/>
    <p:sldId id="292" r:id="rId14"/>
    <p:sldId id="321" r:id="rId15"/>
    <p:sldId id="326" r:id="rId16"/>
    <p:sldId id="327" r:id="rId17"/>
    <p:sldId id="328" r:id="rId18"/>
    <p:sldId id="329" r:id="rId19"/>
    <p:sldId id="279" r:id="rId20"/>
    <p:sldId id="31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40E50-76FD-4EA2-A938-1E92703A046C}" v="59" dt="2023-09-04T10:56:53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8684" autoAdjust="0"/>
  </p:normalViewPr>
  <p:slideViewPr>
    <p:cSldViewPr>
      <p:cViewPr varScale="1">
        <p:scale>
          <a:sx n="114" d="100"/>
          <a:sy n="114" d="100"/>
        </p:scale>
        <p:origin x="122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шкова Ирина Юрьевна" userId="0de76d42-e43f-4607-94f3-08fc8700b614" providerId="ADAL" clId="{FDD40E50-76FD-4EA2-A938-1E92703A046C}"/>
    <pc:docChg chg="custSel addSld delSld modSld sldOrd">
      <pc:chgData name="Ишкова Ирина Юрьевна" userId="0de76d42-e43f-4607-94f3-08fc8700b614" providerId="ADAL" clId="{FDD40E50-76FD-4EA2-A938-1E92703A046C}" dt="2023-09-04T11:17:59.373" v="684" actId="20577"/>
      <pc:docMkLst>
        <pc:docMk/>
      </pc:docMkLst>
      <pc:sldChg chg="modSp mod">
        <pc:chgData name="Ишкова Ирина Юрьевна" userId="0de76d42-e43f-4607-94f3-08fc8700b614" providerId="ADAL" clId="{FDD40E50-76FD-4EA2-A938-1E92703A046C}" dt="2023-09-04T10:57:42.546" v="602" actId="20577"/>
        <pc:sldMkLst>
          <pc:docMk/>
          <pc:sldMk cId="0" sldId="256"/>
        </pc:sldMkLst>
        <pc:spChg chg="mod">
          <ac:chgData name="Ишкова Ирина Юрьевна" userId="0de76d42-e43f-4607-94f3-08fc8700b614" providerId="ADAL" clId="{FDD40E50-76FD-4EA2-A938-1E92703A046C}" dt="2023-09-04T10:57:42.546" v="602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Ишкова Ирина Юрьевна" userId="0de76d42-e43f-4607-94f3-08fc8700b614" providerId="ADAL" clId="{FDD40E50-76FD-4EA2-A938-1E92703A046C}" dt="2023-09-04T07:41:01.516" v="32" actId="2696"/>
        <pc:sldMkLst>
          <pc:docMk/>
          <pc:sldMk cId="0" sldId="257"/>
        </pc:sldMkLst>
      </pc:sldChg>
      <pc:sldChg chg="modSp mod ord">
        <pc:chgData name="Ишкова Ирина Юрьевна" userId="0de76d42-e43f-4607-94f3-08fc8700b614" providerId="ADAL" clId="{FDD40E50-76FD-4EA2-A938-1E92703A046C}" dt="2023-09-04T11:17:59.373" v="684" actId="20577"/>
        <pc:sldMkLst>
          <pc:docMk/>
          <pc:sldMk cId="0" sldId="260"/>
        </pc:sldMkLst>
        <pc:spChg chg="mod">
          <ac:chgData name="Ишкова Ирина Юрьевна" userId="0de76d42-e43f-4607-94f3-08fc8700b614" providerId="ADAL" clId="{FDD40E50-76FD-4EA2-A938-1E92703A046C}" dt="2023-09-04T11:17:59.373" v="684" actId="20577"/>
          <ac:spMkLst>
            <pc:docMk/>
            <pc:sldMk cId="0" sldId="260"/>
            <ac:spMk id="10241" creationId="{00000000-0000-0000-0000-000000000000}"/>
          </ac:spMkLst>
        </pc:spChg>
      </pc:sldChg>
      <pc:sldChg chg="del">
        <pc:chgData name="Ишкова Ирина Юрьевна" userId="0de76d42-e43f-4607-94f3-08fc8700b614" providerId="ADAL" clId="{FDD40E50-76FD-4EA2-A938-1E92703A046C}" dt="2023-09-04T08:46:23.076" v="329" actId="2696"/>
        <pc:sldMkLst>
          <pc:docMk/>
          <pc:sldMk cId="0" sldId="264"/>
        </pc:sldMkLst>
      </pc:sldChg>
      <pc:sldChg chg="del">
        <pc:chgData name="Ишкова Ирина Юрьевна" userId="0de76d42-e43f-4607-94f3-08fc8700b614" providerId="ADAL" clId="{FDD40E50-76FD-4EA2-A938-1E92703A046C}" dt="2023-09-04T09:03:30.093" v="362" actId="2696"/>
        <pc:sldMkLst>
          <pc:docMk/>
          <pc:sldMk cId="0" sldId="267"/>
        </pc:sldMkLst>
      </pc:sldChg>
      <pc:sldChg chg="del">
        <pc:chgData name="Ишкова Ирина Юрьевна" userId="0de76d42-e43f-4607-94f3-08fc8700b614" providerId="ADAL" clId="{FDD40E50-76FD-4EA2-A938-1E92703A046C}" dt="2023-09-04T06:56:49.207" v="0" actId="2696"/>
        <pc:sldMkLst>
          <pc:docMk/>
          <pc:sldMk cId="0" sldId="273"/>
        </pc:sldMkLst>
      </pc:sldChg>
      <pc:sldChg chg="ord">
        <pc:chgData name="Ишкова Ирина Юрьевна" userId="0de76d42-e43f-4607-94f3-08fc8700b614" providerId="ADAL" clId="{FDD40E50-76FD-4EA2-A938-1E92703A046C}" dt="2023-09-04T08:31:43.330" v="198"/>
        <pc:sldMkLst>
          <pc:docMk/>
          <pc:sldMk cId="0" sldId="279"/>
        </pc:sldMkLst>
      </pc:sldChg>
      <pc:sldChg chg="modSp del mod">
        <pc:chgData name="Ишкова Ирина Юрьевна" userId="0de76d42-e43f-4607-94f3-08fc8700b614" providerId="ADAL" clId="{FDD40E50-76FD-4EA2-A938-1E92703A046C}" dt="2023-09-04T09:02:43.255" v="359" actId="2696"/>
        <pc:sldMkLst>
          <pc:docMk/>
          <pc:sldMk cId="0" sldId="282"/>
        </pc:sldMkLst>
        <pc:spChg chg="mod">
          <ac:chgData name="Ишкова Ирина Юрьевна" userId="0de76d42-e43f-4607-94f3-08fc8700b614" providerId="ADAL" clId="{FDD40E50-76FD-4EA2-A938-1E92703A046C}" dt="2023-09-04T07:03:25.990" v="21" actId="123"/>
          <ac:spMkLst>
            <pc:docMk/>
            <pc:sldMk cId="0" sldId="282"/>
            <ac:spMk id="1026" creationId="{00000000-0000-0000-0000-000000000000}"/>
          </ac:spMkLst>
        </pc:spChg>
        <pc:picChg chg="mod">
          <ac:chgData name="Ишкова Ирина Юрьевна" userId="0de76d42-e43f-4607-94f3-08fc8700b614" providerId="ADAL" clId="{FDD40E50-76FD-4EA2-A938-1E92703A046C}" dt="2023-09-04T07:01:57.394" v="5" actId="1076"/>
          <ac:picMkLst>
            <pc:docMk/>
            <pc:sldMk cId="0" sldId="282"/>
            <ac:picMk id="4" creationId="{00000000-0000-0000-0000-000000000000}"/>
          </ac:picMkLst>
        </pc:picChg>
      </pc:sldChg>
      <pc:sldChg chg="del">
        <pc:chgData name="Ишкова Ирина Юрьевна" userId="0de76d42-e43f-4607-94f3-08fc8700b614" providerId="ADAL" clId="{FDD40E50-76FD-4EA2-A938-1E92703A046C}" dt="2023-09-04T08:31:51.513" v="199" actId="2696"/>
        <pc:sldMkLst>
          <pc:docMk/>
          <pc:sldMk cId="0" sldId="283"/>
        </pc:sldMkLst>
      </pc:sldChg>
      <pc:sldChg chg="del">
        <pc:chgData name="Ишкова Ирина Юрьевна" userId="0de76d42-e43f-4607-94f3-08fc8700b614" providerId="ADAL" clId="{FDD40E50-76FD-4EA2-A938-1E92703A046C}" dt="2023-09-04T09:02:49.617" v="361" actId="2696"/>
        <pc:sldMkLst>
          <pc:docMk/>
          <pc:sldMk cId="0" sldId="285"/>
        </pc:sldMkLst>
      </pc:sldChg>
      <pc:sldChg chg="del">
        <pc:chgData name="Ишкова Ирина Юрьевна" userId="0de76d42-e43f-4607-94f3-08fc8700b614" providerId="ADAL" clId="{FDD40E50-76FD-4EA2-A938-1E92703A046C}" dt="2023-09-04T08:32:01.296" v="201" actId="2696"/>
        <pc:sldMkLst>
          <pc:docMk/>
          <pc:sldMk cId="0" sldId="286"/>
        </pc:sldMkLst>
      </pc:sldChg>
      <pc:sldChg chg="del">
        <pc:chgData name="Ишкова Ирина Юрьевна" userId="0de76d42-e43f-4607-94f3-08fc8700b614" providerId="ADAL" clId="{FDD40E50-76FD-4EA2-A938-1E92703A046C}" dt="2023-09-04T06:59:24.670" v="3" actId="2696"/>
        <pc:sldMkLst>
          <pc:docMk/>
          <pc:sldMk cId="0" sldId="287"/>
        </pc:sldMkLst>
      </pc:sldChg>
      <pc:sldChg chg="del">
        <pc:chgData name="Ишкова Ирина Юрьевна" userId="0de76d42-e43f-4607-94f3-08fc8700b614" providerId="ADAL" clId="{FDD40E50-76FD-4EA2-A938-1E92703A046C}" dt="2023-09-04T06:59:20.595" v="2" actId="2696"/>
        <pc:sldMkLst>
          <pc:docMk/>
          <pc:sldMk cId="0" sldId="288"/>
        </pc:sldMkLst>
      </pc:sldChg>
      <pc:sldChg chg="modSp mod ord">
        <pc:chgData name="Ишкова Ирина Юрьевна" userId="0de76d42-e43f-4607-94f3-08fc8700b614" providerId="ADAL" clId="{FDD40E50-76FD-4EA2-A938-1E92703A046C}" dt="2023-09-04T11:00:56.392" v="664" actId="1076"/>
        <pc:sldMkLst>
          <pc:docMk/>
          <pc:sldMk cId="0" sldId="291"/>
        </pc:sldMkLst>
        <pc:spChg chg="mod">
          <ac:chgData name="Ишкова Ирина Юрьевна" userId="0de76d42-e43f-4607-94f3-08fc8700b614" providerId="ADAL" clId="{FDD40E50-76FD-4EA2-A938-1E92703A046C}" dt="2023-09-04T10:58:53.262" v="652" actId="20577"/>
          <ac:spMkLst>
            <pc:docMk/>
            <pc:sldMk cId="0" sldId="291"/>
            <ac:spMk id="4" creationId="{00000000-0000-0000-0000-000000000000}"/>
          </ac:spMkLst>
        </pc:spChg>
        <pc:spChg chg="mod">
          <ac:chgData name="Ишкова Ирина Юрьевна" userId="0de76d42-e43f-4607-94f3-08fc8700b614" providerId="ADAL" clId="{FDD40E50-76FD-4EA2-A938-1E92703A046C}" dt="2023-09-04T11:00:38.432" v="660" actId="1076"/>
          <ac:spMkLst>
            <pc:docMk/>
            <pc:sldMk cId="0" sldId="291"/>
            <ac:spMk id="6" creationId="{00000000-0000-0000-0000-000000000000}"/>
          </ac:spMkLst>
        </pc:spChg>
        <pc:picChg chg="mod">
          <ac:chgData name="Ишкова Ирина Юрьевна" userId="0de76d42-e43f-4607-94f3-08fc8700b614" providerId="ADAL" clId="{FDD40E50-76FD-4EA2-A938-1E92703A046C}" dt="2023-09-04T11:00:56.392" v="664" actId="1076"/>
          <ac:picMkLst>
            <pc:docMk/>
            <pc:sldMk cId="0" sldId="291"/>
            <ac:picMk id="3" creationId="{00000000-0000-0000-0000-000000000000}"/>
          </ac:picMkLst>
        </pc:picChg>
      </pc:sldChg>
      <pc:sldChg chg="modSp mod">
        <pc:chgData name="Ишкова Ирина Юрьевна" userId="0de76d42-e43f-4607-94f3-08fc8700b614" providerId="ADAL" clId="{FDD40E50-76FD-4EA2-A938-1E92703A046C}" dt="2023-09-04T08:34:01.024" v="272" actId="20577"/>
        <pc:sldMkLst>
          <pc:docMk/>
          <pc:sldMk cId="0" sldId="292"/>
        </pc:sldMkLst>
        <pc:spChg chg="mod">
          <ac:chgData name="Ишкова Ирина Юрьевна" userId="0de76d42-e43f-4607-94f3-08fc8700b614" providerId="ADAL" clId="{FDD40E50-76FD-4EA2-A938-1E92703A046C}" dt="2023-09-04T08:34:01.024" v="272" actId="20577"/>
          <ac:spMkLst>
            <pc:docMk/>
            <pc:sldMk cId="0" sldId="292"/>
            <ac:spMk id="43010" creationId="{00000000-0000-0000-0000-000000000000}"/>
          </ac:spMkLst>
        </pc:spChg>
      </pc:sldChg>
      <pc:sldChg chg="del">
        <pc:chgData name="Ишкова Ирина Юрьевна" userId="0de76d42-e43f-4607-94f3-08fc8700b614" providerId="ADAL" clId="{FDD40E50-76FD-4EA2-A938-1E92703A046C}" dt="2023-09-04T09:03:55.194" v="364" actId="2696"/>
        <pc:sldMkLst>
          <pc:docMk/>
          <pc:sldMk cId="0" sldId="295"/>
        </pc:sldMkLst>
      </pc:sldChg>
      <pc:sldChg chg="del">
        <pc:chgData name="Ишкова Ирина Юрьевна" userId="0de76d42-e43f-4607-94f3-08fc8700b614" providerId="ADAL" clId="{FDD40E50-76FD-4EA2-A938-1E92703A046C}" dt="2023-09-04T06:59:00.383" v="1" actId="2696"/>
        <pc:sldMkLst>
          <pc:docMk/>
          <pc:sldMk cId="0" sldId="298"/>
        </pc:sldMkLst>
      </pc:sldChg>
      <pc:sldChg chg="del">
        <pc:chgData name="Ишкова Ирина Юрьевна" userId="0de76d42-e43f-4607-94f3-08fc8700b614" providerId="ADAL" clId="{FDD40E50-76FD-4EA2-A938-1E92703A046C}" dt="2023-09-04T09:02:46.697" v="360" actId="2696"/>
        <pc:sldMkLst>
          <pc:docMk/>
          <pc:sldMk cId="0" sldId="299"/>
        </pc:sldMkLst>
      </pc:sldChg>
      <pc:sldChg chg="del">
        <pc:chgData name="Ишкова Ирина Юрьевна" userId="0de76d42-e43f-4607-94f3-08fc8700b614" providerId="ADAL" clId="{FDD40E50-76FD-4EA2-A938-1E92703A046C}" dt="2023-09-04T09:04:00.993" v="365" actId="2696"/>
        <pc:sldMkLst>
          <pc:docMk/>
          <pc:sldMk cId="0" sldId="300"/>
        </pc:sldMkLst>
      </pc:sldChg>
      <pc:sldChg chg="del">
        <pc:chgData name="Ишкова Ирина Юрьевна" userId="0de76d42-e43f-4607-94f3-08fc8700b614" providerId="ADAL" clId="{FDD40E50-76FD-4EA2-A938-1E92703A046C}" dt="2023-09-04T08:31:57.695" v="200" actId="2696"/>
        <pc:sldMkLst>
          <pc:docMk/>
          <pc:sldMk cId="0" sldId="301"/>
        </pc:sldMkLst>
      </pc:sldChg>
      <pc:sldChg chg="del">
        <pc:chgData name="Ишкова Ирина Юрьевна" userId="0de76d42-e43f-4607-94f3-08fc8700b614" providerId="ADAL" clId="{FDD40E50-76FD-4EA2-A938-1E92703A046C}" dt="2023-09-04T08:29:27.810" v="190" actId="2696"/>
        <pc:sldMkLst>
          <pc:docMk/>
          <pc:sldMk cId="0" sldId="303"/>
        </pc:sldMkLst>
      </pc:sldChg>
      <pc:sldChg chg="del">
        <pc:chgData name="Ишкова Ирина Юрьевна" userId="0de76d42-e43f-4607-94f3-08fc8700b614" providerId="ADAL" clId="{FDD40E50-76FD-4EA2-A938-1E92703A046C}" dt="2023-09-04T09:03:52.717" v="363" actId="2696"/>
        <pc:sldMkLst>
          <pc:docMk/>
          <pc:sldMk cId="0" sldId="305"/>
        </pc:sldMkLst>
      </pc:sldChg>
      <pc:sldChg chg="del">
        <pc:chgData name="Ишкова Ирина Юрьевна" userId="0de76d42-e43f-4607-94f3-08fc8700b614" providerId="ADAL" clId="{FDD40E50-76FD-4EA2-A938-1E92703A046C}" dt="2023-09-04T08:28:32.426" v="180" actId="2696"/>
        <pc:sldMkLst>
          <pc:docMk/>
          <pc:sldMk cId="0" sldId="307"/>
        </pc:sldMkLst>
      </pc:sldChg>
      <pc:sldChg chg="del">
        <pc:chgData name="Ишкова Ирина Юрьевна" userId="0de76d42-e43f-4607-94f3-08fc8700b614" providerId="ADAL" clId="{FDD40E50-76FD-4EA2-A938-1E92703A046C}" dt="2023-09-04T08:32:37.494" v="202" actId="2696"/>
        <pc:sldMkLst>
          <pc:docMk/>
          <pc:sldMk cId="0" sldId="308"/>
        </pc:sldMkLst>
      </pc:sldChg>
      <pc:sldChg chg="del">
        <pc:chgData name="Ишкова Ирина Юрьевна" userId="0de76d42-e43f-4607-94f3-08fc8700b614" providerId="ADAL" clId="{FDD40E50-76FD-4EA2-A938-1E92703A046C}" dt="2023-09-04T08:28:35.728" v="181" actId="2696"/>
        <pc:sldMkLst>
          <pc:docMk/>
          <pc:sldMk cId="0" sldId="309"/>
        </pc:sldMkLst>
      </pc:sldChg>
      <pc:sldChg chg="del">
        <pc:chgData name="Ишкова Ирина Юрьевна" userId="0de76d42-e43f-4607-94f3-08fc8700b614" providerId="ADAL" clId="{FDD40E50-76FD-4EA2-A938-1E92703A046C}" dt="2023-09-04T08:29:12.233" v="189" actId="2696"/>
        <pc:sldMkLst>
          <pc:docMk/>
          <pc:sldMk cId="0" sldId="310"/>
        </pc:sldMkLst>
      </pc:sldChg>
      <pc:sldChg chg="del">
        <pc:chgData name="Ишкова Ирина Юрьевна" userId="0de76d42-e43f-4607-94f3-08fc8700b614" providerId="ADAL" clId="{FDD40E50-76FD-4EA2-A938-1E92703A046C}" dt="2023-09-04T08:28:51.592" v="184" actId="2696"/>
        <pc:sldMkLst>
          <pc:docMk/>
          <pc:sldMk cId="0" sldId="311"/>
        </pc:sldMkLst>
      </pc:sldChg>
      <pc:sldChg chg="del">
        <pc:chgData name="Ишкова Ирина Юрьевна" userId="0de76d42-e43f-4607-94f3-08fc8700b614" providerId="ADAL" clId="{FDD40E50-76FD-4EA2-A938-1E92703A046C}" dt="2023-09-04T08:29:09.985" v="188" actId="2696"/>
        <pc:sldMkLst>
          <pc:docMk/>
          <pc:sldMk cId="0" sldId="312"/>
        </pc:sldMkLst>
      </pc:sldChg>
      <pc:sldChg chg="del">
        <pc:chgData name="Ишкова Ирина Юрьевна" userId="0de76d42-e43f-4607-94f3-08fc8700b614" providerId="ADAL" clId="{FDD40E50-76FD-4EA2-A938-1E92703A046C}" dt="2023-09-04T08:28:56.255" v="186" actId="2696"/>
        <pc:sldMkLst>
          <pc:docMk/>
          <pc:sldMk cId="0" sldId="313"/>
        </pc:sldMkLst>
      </pc:sldChg>
      <pc:sldChg chg="del">
        <pc:chgData name="Ишкова Ирина Юрьевна" userId="0de76d42-e43f-4607-94f3-08fc8700b614" providerId="ADAL" clId="{FDD40E50-76FD-4EA2-A938-1E92703A046C}" dt="2023-09-04T08:29:00.046" v="187" actId="2696"/>
        <pc:sldMkLst>
          <pc:docMk/>
          <pc:sldMk cId="0" sldId="314"/>
        </pc:sldMkLst>
      </pc:sldChg>
      <pc:sldChg chg="del">
        <pc:chgData name="Ишкова Ирина Юрьевна" userId="0de76d42-e43f-4607-94f3-08fc8700b614" providerId="ADAL" clId="{FDD40E50-76FD-4EA2-A938-1E92703A046C}" dt="2023-09-04T08:28:53.817" v="185" actId="2696"/>
        <pc:sldMkLst>
          <pc:docMk/>
          <pc:sldMk cId="0" sldId="315"/>
        </pc:sldMkLst>
      </pc:sldChg>
      <pc:sldChg chg="del">
        <pc:chgData name="Ишкова Ирина Юрьевна" userId="0de76d42-e43f-4607-94f3-08fc8700b614" providerId="ADAL" clId="{FDD40E50-76FD-4EA2-A938-1E92703A046C}" dt="2023-09-04T08:28:47.456" v="183" actId="2696"/>
        <pc:sldMkLst>
          <pc:docMk/>
          <pc:sldMk cId="0" sldId="316"/>
        </pc:sldMkLst>
      </pc:sldChg>
      <pc:sldChg chg="modSp del mod ord">
        <pc:chgData name="Ишкова Ирина Юрьевна" userId="0de76d42-e43f-4607-94f3-08fc8700b614" providerId="ADAL" clId="{FDD40E50-76FD-4EA2-A938-1E92703A046C}" dt="2023-09-04T08:46:53.044" v="330" actId="2696"/>
        <pc:sldMkLst>
          <pc:docMk/>
          <pc:sldMk cId="0" sldId="317"/>
        </pc:sldMkLst>
        <pc:spChg chg="mod">
          <ac:chgData name="Ишкова Ирина Юрьевна" userId="0de76d42-e43f-4607-94f3-08fc8700b614" providerId="ADAL" clId="{FDD40E50-76FD-4EA2-A938-1E92703A046C}" dt="2023-09-04T08:31:10.108" v="196" actId="20577"/>
          <ac:spMkLst>
            <pc:docMk/>
            <pc:sldMk cId="0" sldId="317"/>
            <ac:spMk id="7" creationId="{00000000-0000-0000-0000-000000000000}"/>
          </ac:spMkLst>
        </pc:spChg>
      </pc:sldChg>
      <pc:sldChg chg="del">
        <pc:chgData name="Ишкова Ирина Юрьевна" userId="0de76d42-e43f-4607-94f3-08fc8700b614" providerId="ADAL" clId="{FDD40E50-76FD-4EA2-A938-1E92703A046C}" dt="2023-09-04T08:28:40.514" v="182" actId="2696"/>
        <pc:sldMkLst>
          <pc:docMk/>
          <pc:sldMk cId="0" sldId="318"/>
        </pc:sldMkLst>
      </pc:sldChg>
      <pc:sldChg chg="addSp delSp modSp new mod">
        <pc:chgData name="Ишкова Ирина Юрьевна" userId="0de76d42-e43f-4607-94f3-08fc8700b614" providerId="ADAL" clId="{FDD40E50-76FD-4EA2-A938-1E92703A046C}" dt="2023-09-04T11:02:19.873" v="665" actId="1076"/>
        <pc:sldMkLst>
          <pc:docMk/>
          <pc:sldMk cId="2677332201" sldId="320"/>
        </pc:sldMkLst>
        <pc:spChg chg="add mod">
          <ac:chgData name="Ишкова Ирина Юрьевна" userId="0de76d42-e43f-4607-94f3-08fc8700b614" providerId="ADAL" clId="{FDD40E50-76FD-4EA2-A938-1E92703A046C}" dt="2023-09-04T11:02:19.873" v="665" actId="1076"/>
          <ac:spMkLst>
            <pc:docMk/>
            <pc:sldMk cId="2677332201" sldId="320"/>
            <ac:spMk id="7" creationId="{DFDC8902-8378-5912-40E6-9528A4678480}"/>
          </ac:spMkLst>
        </pc:spChg>
        <pc:spChg chg="add mod">
          <ac:chgData name="Ишкова Ирина Юрьевна" userId="0de76d42-e43f-4607-94f3-08fc8700b614" providerId="ADAL" clId="{FDD40E50-76FD-4EA2-A938-1E92703A046C}" dt="2023-09-04T08:02:18.461" v="82" actId="207"/>
          <ac:spMkLst>
            <pc:docMk/>
            <pc:sldMk cId="2677332201" sldId="320"/>
            <ac:spMk id="10" creationId="{F59F414F-D2F3-FF78-1575-577809479029}"/>
          </ac:spMkLst>
        </pc:spChg>
        <pc:picChg chg="add del mod">
          <ac:chgData name="Ишкова Ирина Юрьевна" userId="0de76d42-e43f-4607-94f3-08fc8700b614" providerId="ADAL" clId="{FDD40E50-76FD-4EA2-A938-1E92703A046C}" dt="2023-09-04T07:54:19.298" v="43" actId="21"/>
          <ac:picMkLst>
            <pc:docMk/>
            <pc:sldMk cId="2677332201" sldId="320"/>
            <ac:picMk id="2" creationId="{22B8DD6E-F0AC-56AF-0AE2-592EA25575BB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7:54:16.900" v="42" actId="21"/>
          <ac:picMkLst>
            <pc:docMk/>
            <pc:sldMk cId="2677332201" sldId="320"/>
            <ac:picMk id="3" creationId="{49FE7C24-4B2F-47A0-8BD3-96210F419944}"/>
          </ac:picMkLst>
        </pc:picChg>
        <pc:picChg chg="add del">
          <ac:chgData name="Ишкова Ирина Юрьевна" userId="0de76d42-e43f-4607-94f3-08fc8700b614" providerId="ADAL" clId="{FDD40E50-76FD-4EA2-A938-1E92703A046C}" dt="2023-09-04T07:54:48.579" v="45" actId="21"/>
          <ac:picMkLst>
            <pc:docMk/>
            <pc:sldMk cId="2677332201" sldId="320"/>
            <ac:picMk id="4" creationId="{2EE65C61-9CBA-BA3E-1CFE-8F43AE7AFD1B}"/>
          </ac:picMkLst>
        </pc:picChg>
        <pc:picChg chg="add mod modCrop">
          <ac:chgData name="Ишкова Ирина Юрьевна" userId="0de76d42-e43f-4607-94f3-08fc8700b614" providerId="ADAL" clId="{FDD40E50-76FD-4EA2-A938-1E92703A046C}" dt="2023-09-04T09:48:43.829" v="452" actId="208"/>
          <ac:picMkLst>
            <pc:docMk/>
            <pc:sldMk cId="2677332201" sldId="320"/>
            <ac:picMk id="5" creationId="{CF35B86D-F3EC-593F-861A-A132937405CA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48:49.885" v="453" actId="208"/>
          <ac:picMkLst>
            <pc:docMk/>
            <pc:sldMk cId="2677332201" sldId="320"/>
            <ac:picMk id="8" creationId="{86F6DA81-0C1E-2D63-CADE-12CC1AFFCCA5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9:49:14.140" v="454" actId="208"/>
        <pc:sldMkLst>
          <pc:docMk/>
          <pc:sldMk cId="3012599705" sldId="321"/>
        </pc:sldMkLst>
        <pc:spChg chg="add mod">
          <ac:chgData name="Ишкова Ирина Юрьевна" userId="0de76d42-e43f-4607-94f3-08fc8700b614" providerId="ADAL" clId="{FDD40E50-76FD-4EA2-A938-1E92703A046C}" dt="2023-09-04T08:15:33.024" v="123" actId="207"/>
          <ac:spMkLst>
            <pc:docMk/>
            <pc:sldMk cId="3012599705" sldId="321"/>
            <ac:spMk id="4" creationId="{1A6B57A2-EAA0-57EF-3FFE-709FB4D49362}"/>
          </ac:spMkLst>
        </pc:spChg>
        <pc:spChg chg="add del mod">
          <ac:chgData name="Ишкова Ирина Юрьевна" userId="0de76d42-e43f-4607-94f3-08fc8700b614" providerId="ADAL" clId="{FDD40E50-76FD-4EA2-A938-1E92703A046C}" dt="2023-09-04T08:36:53.172" v="277" actId="21"/>
          <ac:spMkLst>
            <pc:docMk/>
            <pc:sldMk cId="3012599705" sldId="321"/>
            <ac:spMk id="7" creationId="{05B72592-60F1-2DB3-C758-3AC792CBABB4}"/>
          </ac:spMkLst>
        </pc:spChg>
        <pc:spChg chg="add mod">
          <ac:chgData name="Ишкова Ирина Юрьевна" userId="0de76d42-e43f-4607-94f3-08fc8700b614" providerId="ADAL" clId="{FDD40E50-76FD-4EA2-A938-1E92703A046C}" dt="2023-09-04T09:06:52.638" v="379" actId="207"/>
          <ac:spMkLst>
            <pc:docMk/>
            <pc:sldMk cId="3012599705" sldId="321"/>
            <ac:spMk id="10" creationId="{2E542653-7DD0-FF97-E097-8FCF1EA60112}"/>
          </ac:spMkLst>
        </pc:spChg>
        <pc:picChg chg="add mod">
          <ac:chgData name="Ишкова Ирина Юрьевна" userId="0de76d42-e43f-4607-94f3-08fc8700b614" providerId="ADAL" clId="{FDD40E50-76FD-4EA2-A938-1E92703A046C}" dt="2023-09-04T08:12:03.747" v="103" actId="1076"/>
          <ac:picMkLst>
            <pc:docMk/>
            <pc:sldMk cId="3012599705" sldId="321"/>
            <ac:picMk id="2" creationId="{687CFF3D-6E36-1F43-3A15-9BE067E38353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8:36:32.824" v="274" actId="21"/>
          <ac:picMkLst>
            <pc:docMk/>
            <pc:sldMk cId="3012599705" sldId="321"/>
            <ac:picMk id="5" creationId="{76832B94-2A7F-7DE4-6195-8E5EA4DD5C5D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9:41:28.366" v="404" actId="21"/>
          <ac:picMkLst>
            <pc:docMk/>
            <pc:sldMk cId="3012599705" sldId="321"/>
            <ac:picMk id="8" creationId="{F05D7347-0D12-4329-829F-067DFA97955A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49:14.140" v="454" actId="208"/>
          <ac:picMkLst>
            <pc:docMk/>
            <pc:sldMk cId="3012599705" sldId="321"/>
            <ac:picMk id="11" creationId="{696C7AF9-962C-EF54-89C5-EDCAA275D65D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9:48:37.149" v="449" actId="208"/>
        <pc:sldMkLst>
          <pc:docMk/>
          <pc:sldMk cId="2414040679" sldId="322"/>
        </pc:sldMkLst>
        <pc:spChg chg="add mod">
          <ac:chgData name="Ишкова Ирина Юрьевна" userId="0de76d42-e43f-4607-94f3-08fc8700b614" providerId="ADAL" clId="{FDD40E50-76FD-4EA2-A938-1E92703A046C}" dt="2023-09-04T08:22:25.265" v="166" actId="20577"/>
          <ac:spMkLst>
            <pc:docMk/>
            <pc:sldMk cId="2414040679" sldId="322"/>
            <ac:spMk id="4" creationId="{58214DD6-B015-8FE9-F471-7F43451E1E42}"/>
          </ac:spMkLst>
        </pc:spChg>
        <pc:spChg chg="add mod">
          <ac:chgData name="Ишкова Ирина Юрьевна" userId="0de76d42-e43f-4607-94f3-08fc8700b614" providerId="ADAL" clId="{FDD40E50-76FD-4EA2-A938-1E92703A046C}" dt="2023-09-04T08:27:46.440" v="179" actId="207"/>
          <ac:spMkLst>
            <pc:docMk/>
            <pc:sldMk cId="2414040679" sldId="322"/>
            <ac:spMk id="7" creationId="{B9F76EB0-C628-B2D4-E1B0-CF3FD93F277E}"/>
          </ac:spMkLst>
        </pc:spChg>
        <pc:picChg chg="add del mod">
          <ac:chgData name="Ишкова Ирина Юрьевна" userId="0de76d42-e43f-4607-94f3-08fc8700b614" providerId="ADAL" clId="{FDD40E50-76FD-4EA2-A938-1E92703A046C}" dt="2023-09-04T09:46:26.151" v="430" actId="21"/>
          <ac:picMkLst>
            <pc:docMk/>
            <pc:sldMk cId="2414040679" sldId="322"/>
            <ac:picMk id="2" creationId="{9DFAA5CE-5265-2575-C1FB-70FEE9B9D5A7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9:48:15.471" v="443" actId="21"/>
          <ac:picMkLst>
            <pc:docMk/>
            <pc:sldMk cId="2414040679" sldId="322"/>
            <ac:picMk id="5" creationId="{F8060D3C-EFB6-12F0-E5FB-5E1AA0207ABE}"/>
          </ac:picMkLst>
        </pc:picChg>
        <pc:picChg chg="add mod modCrop">
          <ac:chgData name="Ишкова Ирина Юрьевна" userId="0de76d42-e43f-4607-94f3-08fc8700b614" providerId="ADAL" clId="{FDD40E50-76FD-4EA2-A938-1E92703A046C}" dt="2023-09-04T09:48:37.149" v="449" actId="208"/>
          <ac:picMkLst>
            <pc:docMk/>
            <pc:sldMk cId="2414040679" sldId="322"/>
            <ac:picMk id="8" creationId="{DC63847E-6FD6-352F-0294-836905284C0B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48:33.717" v="448" actId="208"/>
          <ac:picMkLst>
            <pc:docMk/>
            <pc:sldMk cId="2414040679" sldId="322"/>
            <ac:picMk id="9" creationId="{AF15E474-44E3-EEF3-E932-EE1FD5871A50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8:40:23.768" v="302" actId="20577"/>
        <pc:sldMkLst>
          <pc:docMk/>
          <pc:sldMk cId="2410660075" sldId="323"/>
        </pc:sldMkLst>
        <pc:spChg chg="add mod">
          <ac:chgData name="Ишкова Ирина Юрьевна" userId="0de76d42-e43f-4607-94f3-08fc8700b614" providerId="ADAL" clId="{FDD40E50-76FD-4EA2-A938-1E92703A046C}" dt="2023-09-04T08:37:15.268" v="282" actId="1076"/>
          <ac:spMkLst>
            <pc:docMk/>
            <pc:sldMk cId="2410660075" sldId="323"/>
            <ac:spMk id="4" creationId="{BE99363D-B11B-6D34-1401-B9E9B151DF39}"/>
          </ac:spMkLst>
        </pc:spChg>
        <pc:spChg chg="add mod">
          <ac:chgData name="Ишкова Ирина Юрьевна" userId="0de76d42-e43f-4607-94f3-08fc8700b614" providerId="ADAL" clId="{FDD40E50-76FD-4EA2-A938-1E92703A046C}" dt="2023-09-04T08:40:23.768" v="302" actId="20577"/>
          <ac:spMkLst>
            <pc:docMk/>
            <pc:sldMk cId="2410660075" sldId="323"/>
            <ac:spMk id="7" creationId="{3E9C7E1D-DD93-04A6-AB97-49C69164F124}"/>
          </ac:spMkLst>
        </pc:spChg>
        <pc:picChg chg="add mod">
          <ac:chgData name="Ишкова Ирина Юрьевна" userId="0de76d42-e43f-4607-94f3-08fc8700b614" providerId="ADAL" clId="{FDD40E50-76FD-4EA2-A938-1E92703A046C}" dt="2023-09-04T08:36:42.436" v="276" actId="1076"/>
          <ac:picMkLst>
            <pc:docMk/>
            <pc:sldMk cId="2410660075" sldId="323"/>
            <ac:picMk id="2" creationId="{0E9A037D-6E37-33B3-A3B0-D6A3776FCE8A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8:37:09.077" v="281" actId="478"/>
          <ac:picMkLst>
            <pc:docMk/>
            <pc:sldMk cId="2410660075" sldId="323"/>
            <ac:picMk id="3" creationId="{AC196737-2F54-D884-A341-4B71A1342DAF}"/>
          </ac:picMkLst>
        </pc:picChg>
        <pc:picChg chg="add mod">
          <ac:chgData name="Ишкова Ирина Юрьевна" userId="0de76d42-e43f-4607-94f3-08fc8700b614" providerId="ADAL" clId="{FDD40E50-76FD-4EA2-A938-1E92703A046C}" dt="2023-09-04T08:39:19.282" v="289" actId="1076"/>
          <ac:picMkLst>
            <pc:docMk/>
            <pc:sldMk cId="2410660075" sldId="323"/>
            <ac:picMk id="5" creationId="{D33E0A56-586C-DBD9-D3E3-AE0E983978CE}"/>
          </ac:picMkLst>
        </pc:picChg>
      </pc:sldChg>
      <pc:sldChg chg="addSp modSp new mod">
        <pc:chgData name="Ишкова Ирина Юрьевна" userId="0de76d42-e43f-4607-94f3-08fc8700b614" providerId="ADAL" clId="{FDD40E50-76FD-4EA2-A938-1E92703A046C}" dt="2023-09-04T08:45:49.804" v="328" actId="207"/>
        <pc:sldMkLst>
          <pc:docMk/>
          <pc:sldMk cId="3145882328" sldId="324"/>
        </pc:sldMkLst>
        <pc:spChg chg="add mod">
          <ac:chgData name="Ишкова Ирина Юрьевна" userId="0de76d42-e43f-4607-94f3-08fc8700b614" providerId="ADAL" clId="{FDD40E50-76FD-4EA2-A938-1E92703A046C}" dt="2023-09-04T08:44:13.976" v="315" actId="207"/>
          <ac:spMkLst>
            <pc:docMk/>
            <pc:sldMk cId="3145882328" sldId="324"/>
            <ac:spMk id="4" creationId="{5742A381-6E51-9602-0CD3-5C388B32C919}"/>
          </ac:spMkLst>
        </pc:spChg>
        <pc:spChg chg="add mod">
          <ac:chgData name="Ишкова Ирина Юрьевна" userId="0de76d42-e43f-4607-94f3-08fc8700b614" providerId="ADAL" clId="{FDD40E50-76FD-4EA2-A938-1E92703A046C}" dt="2023-09-04T08:45:49.804" v="328" actId="207"/>
          <ac:spMkLst>
            <pc:docMk/>
            <pc:sldMk cId="3145882328" sldId="324"/>
            <ac:spMk id="7" creationId="{54CE64FC-0E08-2BE1-95F2-6DAA0D860CF6}"/>
          </ac:spMkLst>
        </pc:spChg>
        <pc:picChg chg="add mod">
          <ac:chgData name="Ишкова Ирина Юрьевна" userId="0de76d42-e43f-4607-94f3-08fc8700b614" providerId="ADAL" clId="{FDD40E50-76FD-4EA2-A938-1E92703A046C}" dt="2023-09-04T08:45:36.457" v="325" actId="1076"/>
          <ac:picMkLst>
            <pc:docMk/>
            <pc:sldMk cId="3145882328" sldId="324"/>
            <ac:picMk id="2" creationId="{34602DB3-BB46-97F2-C2F6-DA53CE91CF8D}"/>
          </ac:picMkLst>
        </pc:picChg>
        <pc:picChg chg="add mod">
          <ac:chgData name="Ишкова Ирина Юрьевна" userId="0de76d42-e43f-4607-94f3-08fc8700b614" providerId="ADAL" clId="{FDD40E50-76FD-4EA2-A938-1E92703A046C}" dt="2023-09-04T08:45:13.345" v="322" actId="1076"/>
          <ac:picMkLst>
            <pc:docMk/>
            <pc:sldMk cId="3145882328" sldId="324"/>
            <ac:picMk id="5" creationId="{62370B73-DD57-D3C1-FB5D-0E5DA0CA59A1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9:44:13.406" v="428" actId="20577"/>
        <pc:sldMkLst>
          <pc:docMk/>
          <pc:sldMk cId="2244644647" sldId="325"/>
        </pc:sldMkLst>
        <pc:spChg chg="add mod">
          <ac:chgData name="Ишкова Ирина Юрьевна" userId="0de76d42-e43f-4607-94f3-08fc8700b614" providerId="ADAL" clId="{FDD40E50-76FD-4EA2-A938-1E92703A046C}" dt="2023-09-04T09:44:13.406" v="428" actId="20577"/>
          <ac:spMkLst>
            <pc:docMk/>
            <pc:sldMk cId="2244644647" sldId="325"/>
            <ac:spMk id="4" creationId="{6AFCD882-E678-5C5C-CFFC-162FC3E10B0D}"/>
          </ac:spMkLst>
        </pc:spChg>
        <pc:spChg chg="add mod">
          <ac:chgData name="Ишкова Ирина Юрьевна" userId="0de76d42-e43f-4607-94f3-08fc8700b614" providerId="ADAL" clId="{FDD40E50-76FD-4EA2-A938-1E92703A046C}" dt="2023-09-04T09:43:51.452" v="424" actId="20577"/>
          <ac:spMkLst>
            <pc:docMk/>
            <pc:sldMk cId="2244644647" sldId="325"/>
            <ac:spMk id="7" creationId="{ED053622-BDB1-8BE3-448B-208726989DC8}"/>
          </ac:spMkLst>
        </pc:spChg>
        <pc:picChg chg="add mod">
          <ac:chgData name="Ишкова Ирина Юрьевна" userId="0de76d42-e43f-4607-94f3-08fc8700b614" providerId="ADAL" clId="{FDD40E50-76FD-4EA2-A938-1E92703A046C}" dt="2023-09-04T08:52:43.700" v="347" actId="1076"/>
          <ac:picMkLst>
            <pc:docMk/>
            <pc:sldMk cId="2244644647" sldId="325"/>
            <ac:picMk id="2" creationId="{8CF08E05-0C05-D32C-005C-BF58E47FD2E9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9:43:03.976" v="412" actId="21"/>
          <ac:picMkLst>
            <pc:docMk/>
            <pc:sldMk cId="2244644647" sldId="325"/>
            <ac:picMk id="5" creationId="{B0D32ED2-62EA-2B7A-A1B9-1C13B95B2986}"/>
          </ac:picMkLst>
        </pc:picChg>
        <pc:picChg chg="add del">
          <ac:chgData name="Ишкова Ирина Юрьевна" userId="0de76d42-e43f-4607-94f3-08fc8700b614" providerId="ADAL" clId="{FDD40E50-76FD-4EA2-A938-1E92703A046C}" dt="2023-09-04T09:43:15.480" v="417" actId="21"/>
          <ac:picMkLst>
            <pc:docMk/>
            <pc:sldMk cId="2244644647" sldId="325"/>
            <ac:picMk id="9" creationId="{DDF95302-62D7-03F0-2362-5178CE550A8F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43:24.175" v="419" actId="208"/>
          <ac:picMkLst>
            <pc:docMk/>
            <pc:sldMk cId="2244644647" sldId="325"/>
            <ac:picMk id="10" creationId="{63D5FD9E-889F-FBA0-DF42-0EFD161AB4FF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9:52:33.020" v="482" actId="14100"/>
        <pc:sldMkLst>
          <pc:docMk/>
          <pc:sldMk cId="2689711954" sldId="326"/>
        </pc:sldMkLst>
        <pc:spChg chg="add mod">
          <ac:chgData name="Ишкова Ирина Юрьевна" userId="0de76d42-e43f-4607-94f3-08fc8700b614" providerId="ADAL" clId="{FDD40E50-76FD-4EA2-A938-1E92703A046C}" dt="2023-09-04T09:11:14.462" v="396" actId="207"/>
          <ac:spMkLst>
            <pc:docMk/>
            <pc:sldMk cId="2689711954" sldId="326"/>
            <ac:spMk id="4" creationId="{69DF4500-2A93-FF02-9FF4-930DF82EE0BA}"/>
          </ac:spMkLst>
        </pc:spChg>
        <pc:spChg chg="add mod">
          <ac:chgData name="Ишкова Ирина Юрьевна" userId="0de76d42-e43f-4607-94f3-08fc8700b614" providerId="ADAL" clId="{FDD40E50-76FD-4EA2-A938-1E92703A046C}" dt="2023-09-04T09:51:34.771" v="471" actId="207"/>
          <ac:spMkLst>
            <pc:docMk/>
            <pc:sldMk cId="2689711954" sldId="326"/>
            <ac:spMk id="8" creationId="{A5D6AA59-D7A8-141E-B4C3-BDC68C7EE053}"/>
          </ac:spMkLst>
        </pc:spChg>
        <pc:picChg chg="add del mod">
          <ac:chgData name="Ишкова Ирина Юрьевна" userId="0de76d42-e43f-4607-94f3-08fc8700b614" providerId="ADAL" clId="{FDD40E50-76FD-4EA2-A938-1E92703A046C}" dt="2023-09-04T09:40:25.443" v="401" actId="21"/>
          <ac:picMkLst>
            <pc:docMk/>
            <pc:sldMk cId="2689711954" sldId="326"/>
            <ac:picMk id="2" creationId="{F859C9C7-1722-3FF8-8C04-7932864D1D35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52:28.956" v="480" actId="1076"/>
          <ac:picMkLst>
            <pc:docMk/>
            <pc:sldMk cId="2689711954" sldId="326"/>
            <ac:picMk id="5" creationId="{AFD4C2C1-BCF9-9690-689E-D52262A509FC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9:52:08.670" v="473" actId="21"/>
          <ac:picMkLst>
            <pc:docMk/>
            <pc:sldMk cId="2689711954" sldId="326"/>
            <ac:picMk id="6" creationId="{EEBDED25-22D2-4F5B-9412-065CC44FE6B4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52:33.020" v="482" actId="14100"/>
          <ac:picMkLst>
            <pc:docMk/>
            <pc:sldMk cId="2689711954" sldId="326"/>
            <ac:picMk id="9" creationId="{144561D8-9775-1FE5-669C-EEA3882B5321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09:59:56.362" v="515" actId="208"/>
        <pc:sldMkLst>
          <pc:docMk/>
          <pc:sldMk cId="1040851955" sldId="327"/>
        </pc:sldMkLst>
        <pc:spChg chg="add mod">
          <ac:chgData name="Ишкова Ирина Юрьевна" userId="0de76d42-e43f-4607-94f3-08fc8700b614" providerId="ADAL" clId="{FDD40E50-76FD-4EA2-A938-1E92703A046C}" dt="2023-09-04T09:57:22.450" v="495" actId="207"/>
          <ac:spMkLst>
            <pc:docMk/>
            <pc:sldMk cId="1040851955" sldId="327"/>
            <ac:spMk id="4" creationId="{3314FCA4-2C50-DCC1-BDEB-0AC14DDCB334}"/>
          </ac:spMkLst>
        </pc:spChg>
        <pc:spChg chg="add mod">
          <ac:chgData name="Ишкова Ирина Юрьевна" userId="0de76d42-e43f-4607-94f3-08fc8700b614" providerId="ADAL" clId="{FDD40E50-76FD-4EA2-A938-1E92703A046C}" dt="2023-09-04T09:59:51.374" v="514" actId="207"/>
          <ac:spMkLst>
            <pc:docMk/>
            <pc:sldMk cId="1040851955" sldId="327"/>
            <ac:spMk id="8" creationId="{B671BA94-C237-54E2-248E-AF80881A4890}"/>
          </ac:spMkLst>
        </pc:spChg>
        <pc:picChg chg="add mod">
          <ac:chgData name="Ишкова Ирина Юрьевна" userId="0de76d42-e43f-4607-94f3-08fc8700b614" providerId="ADAL" clId="{FDD40E50-76FD-4EA2-A938-1E92703A046C}" dt="2023-09-04T09:56:43.732" v="489" actId="208"/>
          <ac:picMkLst>
            <pc:docMk/>
            <pc:sldMk cId="1040851955" sldId="327"/>
            <ac:picMk id="2" creationId="{DEBCE6BB-4B87-E0C0-D2A3-44737DAB7651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09:58:53.746" v="503" actId="21"/>
          <ac:picMkLst>
            <pc:docMk/>
            <pc:sldMk cId="1040851955" sldId="327"/>
            <ac:picMk id="5" creationId="{B80B140E-4E37-237E-170C-8BB0C725FC3C}"/>
          </ac:picMkLst>
        </pc:picChg>
        <pc:picChg chg="add mod">
          <ac:chgData name="Ишкова Ирина Юрьевна" userId="0de76d42-e43f-4607-94f3-08fc8700b614" providerId="ADAL" clId="{FDD40E50-76FD-4EA2-A938-1E92703A046C}" dt="2023-09-04T09:59:56.362" v="515" actId="208"/>
          <ac:picMkLst>
            <pc:docMk/>
            <pc:sldMk cId="1040851955" sldId="327"/>
            <ac:picMk id="6" creationId="{8987ABDD-FAFC-AF34-A8C2-DED4D42CAC6E}"/>
          </ac:picMkLst>
        </pc:picChg>
      </pc:sldChg>
      <pc:sldChg chg="addSp modSp new mod">
        <pc:chgData name="Ишкова Ирина Юрьевна" userId="0de76d42-e43f-4607-94f3-08fc8700b614" providerId="ADAL" clId="{FDD40E50-76FD-4EA2-A938-1E92703A046C}" dt="2023-09-04T10:31:40.941" v="544" actId="1076"/>
        <pc:sldMkLst>
          <pc:docMk/>
          <pc:sldMk cId="2961964319" sldId="328"/>
        </pc:sldMkLst>
        <pc:spChg chg="add mod">
          <ac:chgData name="Ишкова Ирина Юрьевна" userId="0de76d42-e43f-4607-94f3-08fc8700b614" providerId="ADAL" clId="{FDD40E50-76FD-4EA2-A938-1E92703A046C}" dt="2023-09-04T10:30:02.278" v="531" actId="207"/>
          <ac:spMkLst>
            <pc:docMk/>
            <pc:sldMk cId="2961964319" sldId="328"/>
            <ac:spMk id="4" creationId="{13608E81-103D-8C21-6987-107268C6014B}"/>
          </ac:spMkLst>
        </pc:spChg>
        <pc:spChg chg="add mod">
          <ac:chgData name="Ишкова Ирина Юрьевна" userId="0de76d42-e43f-4607-94f3-08fc8700b614" providerId="ADAL" clId="{FDD40E50-76FD-4EA2-A938-1E92703A046C}" dt="2023-09-04T10:31:37.339" v="543" actId="207"/>
          <ac:spMkLst>
            <pc:docMk/>
            <pc:sldMk cId="2961964319" sldId="328"/>
            <ac:spMk id="7" creationId="{B836F8DB-4728-54AB-D19E-91895DB36814}"/>
          </ac:spMkLst>
        </pc:spChg>
        <pc:picChg chg="add mod">
          <ac:chgData name="Ишкова Ирина Юрьевна" userId="0de76d42-e43f-4607-94f3-08fc8700b614" providerId="ADAL" clId="{FDD40E50-76FD-4EA2-A938-1E92703A046C}" dt="2023-09-04T10:29:08.567" v="522" actId="14100"/>
          <ac:picMkLst>
            <pc:docMk/>
            <pc:sldMk cId="2961964319" sldId="328"/>
            <ac:picMk id="2" creationId="{040A2B98-85E6-52D8-3BA2-06956ADE4BD7}"/>
          </ac:picMkLst>
        </pc:picChg>
        <pc:picChg chg="add mod">
          <ac:chgData name="Ишкова Ирина Юрьевна" userId="0de76d42-e43f-4607-94f3-08fc8700b614" providerId="ADAL" clId="{FDD40E50-76FD-4EA2-A938-1E92703A046C}" dt="2023-09-04T10:31:40.941" v="544" actId="1076"/>
          <ac:picMkLst>
            <pc:docMk/>
            <pc:sldMk cId="2961964319" sldId="328"/>
            <ac:picMk id="5" creationId="{BFDCE5A4-6D33-0190-44E8-DCEAEA69D66F}"/>
          </ac:picMkLst>
        </pc:picChg>
      </pc:sldChg>
      <pc:sldChg chg="addSp delSp modSp new mod">
        <pc:chgData name="Ишкова Ирина Юрьевна" userId="0de76d42-e43f-4607-94f3-08fc8700b614" providerId="ADAL" clId="{FDD40E50-76FD-4EA2-A938-1E92703A046C}" dt="2023-09-04T10:57:08.322" v="581" actId="208"/>
        <pc:sldMkLst>
          <pc:docMk/>
          <pc:sldMk cId="736504559" sldId="329"/>
        </pc:sldMkLst>
        <pc:spChg chg="add mod">
          <ac:chgData name="Ишкова Ирина Юрьевна" userId="0de76d42-e43f-4607-94f3-08fc8700b614" providerId="ADAL" clId="{FDD40E50-76FD-4EA2-A938-1E92703A046C}" dt="2023-09-04T10:52:38.953" v="561" actId="207"/>
          <ac:spMkLst>
            <pc:docMk/>
            <pc:sldMk cId="736504559" sldId="329"/>
            <ac:spMk id="5" creationId="{6FA7EA8B-90D4-C685-1F4C-0C584D917CF1}"/>
          </ac:spMkLst>
        </pc:spChg>
        <pc:spChg chg="add mod">
          <ac:chgData name="Ишкова Ирина Юрьевна" userId="0de76d42-e43f-4607-94f3-08fc8700b614" providerId="ADAL" clId="{FDD40E50-76FD-4EA2-A938-1E92703A046C}" dt="2023-09-04T10:57:03.231" v="580" actId="207"/>
          <ac:spMkLst>
            <pc:docMk/>
            <pc:sldMk cId="736504559" sldId="329"/>
            <ac:spMk id="9" creationId="{150B5E72-F854-2AC5-2BC8-598F8CFF2D77}"/>
          </ac:spMkLst>
        </pc:spChg>
        <pc:picChg chg="add del mod">
          <ac:chgData name="Ишкова Ирина Юрьевна" userId="0de76d42-e43f-4607-94f3-08fc8700b614" providerId="ADAL" clId="{FDD40E50-76FD-4EA2-A938-1E92703A046C}" dt="2023-09-04T10:52:02.978" v="554" actId="21"/>
          <ac:picMkLst>
            <pc:docMk/>
            <pc:sldMk cId="736504559" sldId="329"/>
            <ac:picMk id="2" creationId="{5986F5A3-ACB0-AC7A-62B4-8BA93B28E3A9}"/>
          </ac:picMkLst>
        </pc:picChg>
        <pc:picChg chg="add del mod">
          <ac:chgData name="Ишкова Ирина Юрьевна" userId="0de76d42-e43f-4607-94f3-08fc8700b614" providerId="ADAL" clId="{FDD40E50-76FD-4EA2-A938-1E92703A046C}" dt="2023-09-04T10:53:55.563" v="566" actId="21"/>
          <ac:picMkLst>
            <pc:docMk/>
            <pc:sldMk cId="736504559" sldId="329"/>
            <ac:picMk id="3" creationId="{E67954FF-A4FD-5EF5-F817-7A5AC2BDFB86}"/>
          </ac:picMkLst>
        </pc:picChg>
        <pc:picChg chg="add mod">
          <ac:chgData name="Ишкова Ирина Юрьевна" userId="0de76d42-e43f-4607-94f3-08fc8700b614" providerId="ADAL" clId="{FDD40E50-76FD-4EA2-A938-1E92703A046C}" dt="2023-09-04T10:54:05.570" v="569" actId="14100"/>
          <ac:picMkLst>
            <pc:docMk/>
            <pc:sldMk cId="736504559" sldId="329"/>
            <ac:picMk id="6" creationId="{559868F8-BF82-E8E8-5716-8496F5B00127}"/>
          </ac:picMkLst>
        </pc:picChg>
        <pc:picChg chg="add mod">
          <ac:chgData name="Ишкова Ирина Юрьевна" userId="0de76d42-e43f-4607-94f3-08fc8700b614" providerId="ADAL" clId="{FDD40E50-76FD-4EA2-A938-1E92703A046C}" dt="2023-09-04T10:57:08.322" v="581" actId="208"/>
          <ac:picMkLst>
            <pc:docMk/>
            <pc:sldMk cId="736504559" sldId="329"/>
            <ac:picMk id="7" creationId="{5E6E9C38-B89B-CFD0-6DCF-C256DDA110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DA73-50F6-432A-B46F-FB62D29EC34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69B9-653A-4578-8B2F-F99F4AC9BE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E9BB41-0338-4FA5-9558-8A03141F5514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7A90EC-620F-4B6A-A097-E857F03FDD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1304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rait.ru/bcode/530373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1091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biblioclub.ru/index.php?page=book&amp;id=69674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49405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biblioclub.ru/index.php?page=book&amp;id=69898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biblioclub.ru/index.php?page=book&amp;id=69322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s://biblioclub.ru/index.php?page=book&amp;id=69795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69066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blioclub.ru/index.php?page=book&amp;id=494878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13809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rait.ru/bcode/516638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biblioclub.ru/index.php?page=book&amp;id=45325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blioclub.ru/index.php?page=book&amp;id=494235" TargetMode="Externa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57501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blioclub.ru/index.php?page=book&amp;id=491711" TargetMode="Externa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urait.ru/bcode/51520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3073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rait.ru/bcode/515271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500702"/>
            <a:ext cx="8458200" cy="928694"/>
          </a:xfrm>
        </p:spPr>
        <p:txBody>
          <a:bodyPr>
            <a:normAutofit fontScale="90000"/>
          </a:bodyPr>
          <a:lstStyle/>
          <a:p>
            <a:r>
              <a:rPr lang="ru-RU" sz="2800" i="1" dirty="0">
                <a:solidFill>
                  <a:schemeClr val="accent3"/>
                </a:solidFill>
                <a:latin typeface="+mn-lt"/>
              </a:rPr>
              <a:t>           «</a:t>
            </a:r>
            <a:r>
              <a:rPr lang="ru-RU" sz="2800" b="1" i="1" dirty="0">
                <a:solidFill>
                  <a:schemeClr val="accent3"/>
                </a:solidFill>
                <a:latin typeface="+mn-lt"/>
              </a:rPr>
              <a:t>О сколько нам открытий чудных…» </a:t>
            </a:r>
            <a:br>
              <a:rPr lang="ru-RU" sz="2800" b="1" i="1" dirty="0">
                <a:solidFill>
                  <a:schemeClr val="accent3"/>
                </a:solidFill>
                <a:latin typeface="+mn-lt"/>
              </a:rPr>
            </a:br>
            <a:r>
              <a:rPr lang="ru-RU" sz="2800" b="1" i="1" dirty="0">
                <a:solidFill>
                  <a:schemeClr val="accent3"/>
                </a:solidFill>
                <a:latin typeface="+mn-lt"/>
              </a:rPr>
              <a:t>                             </a:t>
            </a:r>
            <a:r>
              <a:rPr lang="ru-RU" sz="2800" b="1" dirty="0">
                <a:solidFill>
                  <a:schemeClr val="accent3"/>
                </a:solidFill>
                <a:latin typeface="+mn-lt"/>
              </a:rPr>
              <a:t>Вам, первокурсники</a:t>
            </a:r>
            <a:r>
              <a:rPr lang="ru-RU" sz="2800" dirty="0">
                <a:solidFill>
                  <a:schemeClr val="accent3"/>
                </a:solidFill>
                <a:latin typeface="+mn-lt"/>
              </a:rPr>
              <a:t>!</a:t>
            </a:r>
            <a:br>
              <a:rPr lang="ru-RU" sz="2800" dirty="0">
                <a:solidFill>
                  <a:schemeClr val="accent3"/>
                </a:solidFill>
                <a:latin typeface="+mn-lt"/>
              </a:rPr>
            </a:br>
            <a:r>
              <a:rPr lang="ru-RU" sz="2800" dirty="0">
                <a:solidFill>
                  <a:schemeClr val="accent3"/>
                </a:solidFill>
                <a:latin typeface="+mn-lt"/>
              </a:rPr>
              <a:t>          </a:t>
            </a:r>
            <a:r>
              <a:rPr lang="ru-RU" sz="2700" dirty="0">
                <a:solidFill>
                  <a:schemeClr val="accent3"/>
                </a:solidFill>
                <a:latin typeface="+mn-lt"/>
              </a:rPr>
              <a:t>                        </a:t>
            </a:r>
            <a:br>
              <a:rPr lang="ru-RU" sz="2800" dirty="0">
                <a:solidFill>
                  <a:schemeClr val="accent3"/>
                </a:solidFill>
                <a:latin typeface="+mn-lt"/>
              </a:rPr>
            </a:br>
            <a:endParaRPr lang="ru-RU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214554"/>
            <a:ext cx="8458200" cy="1500198"/>
          </a:xfrm>
        </p:spPr>
        <p:txBody>
          <a:bodyPr>
            <a:noAutofit/>
          </a:bodyPr>
          <a:lstStyle/>
          <a:p>
            <a:r>
              <a:rPr lang="ru-RU" sz="3200" i="1" dirty="0"/>
              <a:t>          О сколько нам открытий чудных</a:t>
            </a:r>
            <a:r>
              <a:rPr lang="ru-RU" dirty="0"/>
              <a:t>…</a:t>
            </a:r>
          </a:p>
          <a:p>
            <a:r>
              <a:rPr lang="ru-RU" dirty="0"/>
              <a:t>                   К дню знаний</a:t>
            </a:r>
          </a:p>
        </p:txBody>
      </p:sp>
      <p:pic>
        <p:nvPicPr>
          <p:cNvPr id="13314" name="Picture 2" descr="http://thumbs.dreamstime.com/images/splash/4062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602DB3-BB46-97F2-C2F6-DA53CE91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1" y="0"/>
            <a:ext cx="3744416" cy="525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2A381-6E51-9602-0CD3-5C388B32C919}"/>
              </a:ext>
            </a:extLst>
          </p:cNvPr>
          <p:cNvSpPr txBox="1"/>
          <p:nvPr/>
        </p:nvSpPr>
        <p:spPr>
          <a:xfrm>
            <a:off x="323528" y="522920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Садовская, В. С.  Основы коммуникативной культуры. Психология общения : учебник и практикум для вузов / В. С. Садовская, В. А. Ремизов. — 2-е изд., </a:t>
            </a:r>
            <a:r>
              <a:rPr lang="ru-RU" sz="1200" dirty="0" err="1"/>
              <a:t>испр</a:t>
            </a:r>
            <a:r>
              <a:rPr lang="ru-RU" sz="1200" dirty="0"/>
              <a:t>. и доп.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169 с. — (Высшее образование). — ISBN 978-5-534-06390-5.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https://urait.ru/bcode/513043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370B73-DD57-D3C1-FB5D-0E5DA0CA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374346"/>
            <a:ext cx="3672408" cy="5517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CE64FC-0E08-2BE1-95F2-6DAA0D860CF6}"/>
              </a:ext>
            </a:extLst>
          </p:cNvPr>
          <p:cNvSpPr txBox="1"/>
          <p:nvPr/>
        </p:nvSpPr>
        <p:spPr>
          <a:xfrm>
            <a:off x="4349826" y="33265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Корягина, Н. А.  Самопрезентация и убеждающая коммуникация : учебник и практикум для вузов / Н. А. Корягина. — 2-е изд., </a:t>
            </a:r>
            <a:r>
              <a:rPr lang="ru-RU" sz="1200" dirty="0" err="1"/>
              <a:t>перераб</a:t>
            </a:r>
            <a:r>
              <a:rPr lang="ru-RU" sz="1200" dirty="0"/>
              <a:t>. и доп.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378 с. — (Высшее образование). — ISBN 978-5-534-16070-3.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8DC76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</a:t>
            </a:r>
            <a:r>
              <a:rPr lang="ru-RU" sz="12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530373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4588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F08E05-0C05-D32C-005C-BF58E47F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104456" cy="547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CD882-E678-5C5C-CFFC-162FC3E10B0D}"/>
              </a:ext>
            </a:extLst>
          </p:cNvPr>
          <p:cNvSpPr txBox="1"/>
          <p:nvPr/>
        </p:nvSpPr>
        <p:spPr>
          <a:xfrm>
            <a:off x="228353" y="5445224"/>
            <a:ext cx="4743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Болотова, А. К.  Социальные коммуникации. Психология общения: учебник и практикум для вузов/ А. К. Болотова, Ю. М. Жуков, Л. А. Петровская. — 2-е изд., </a:t>
            </a:r>
            <a:r>
              <a:rPr lang="ru-RU" sz="1200" dirty="0" err="1"/>
              <a:t>перераб</a:t>
            </a:r>
            <a:r>
              <a:rPr lang="ru-RU" sz="1200" dirty="0"/>
              <a:t>. и доп. — Москва: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272 с. — (Высшее образование). — ISBN 978-5-534-08188-6. — Текст: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https://urait.ru/bcode/510913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53622-BDB1-8BE3-448B-208726989DC8}"/>
              </a:ext>
            </a:extLst>
          </p:cNvPr>
          <p:cNvSpPr txBox="1"/>
          <p:nvPr/>
        </p:nvSpPr>
        <p:spPr>
          <a:xfrm>
            <a:off x="4581076" y="476672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Ртищева, О. В. Межкультурная коммуникация: практикум для обучающихся по направлению подготовки 51.04.04 «Социально-культурная деятельность»: [16+] / О. В. Ртищева, С. А. Золотарева; Кемеровский государственный институт культуры. – Кемерово: Кемеровский государственный институт культуры (</a:t>
            </a:r>
            <a:r>
              <a:rPr lang="ru-RU" sz="1200" dirty="0" err="1"/>
              <a:t>КемГИК</a:t>
            </a:r>
            <a:r>
              <a:rPr lang="ru-RU" sz="1200" dirty="0"/>
              <a:t>), 2020. – 42 с.: ил.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https://biblioclub.ru/index.php?page=book&amp;id=696744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D5FD9E-889F-FBA0-DF42-0EFD161AB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204864"/>
            <a:ext cx="3024336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464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3.bp.blogspot.com/-A8B_Q7LdyQs/T-g-nj3MgTI/AAAAAAAAAgI/bxvuY2W0WiM/s1600/0_71128_4d36324a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373216"/>
            <a:ext cx="2286016" cy="1357298"/>
          </a:xfrm>
          <a:prstGeom prst="rect">
            <a:avLst/>
          </a:prstGeom>
          <a:noFill/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050704" y="260648"/>
            <a:ext cx="70932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Самостоятельная работа студентов представляет единство трех взаимосвязанных форм: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Аудиторная самостоятельная работа, которая осуществляется под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руководством преподавателя;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Внеаудиторная самостоятельная работа;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Творческая, в том числе научно-исследовательская.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500562" y="2299581"/>
            <a:ext cx="4463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аудиторной  самостоятельной работы</a:t>
            </a:r>
            <a:endParaRPr lang="ru-RU" dirty="0">
              <a:solidFill>
                <a:srgbClr val="C0000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Посещение лекций, семинаров;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Выполнение лабораторных работ;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Выполнение практических работ;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Выполнение контрольных заданий;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Защита рефератов, проектов, курсовых, дипломных работ;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Сдача зачетов;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Сдача экзаменов и др.</a:t>
            </a:r>
            <a:endParaRPr lang="ru-RU" dirty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 rot="10800000" flipV="1">
            <a:off x="395536" y="4437112"/>
            <a:ext cx="335017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внеаудиторной самостоятельной работы: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Доклады;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Контрольные работы;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Рефераты;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Курсовые работы ;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Дипломные работы.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http://www.islam.ru/sites/default/files/img/news/2015/02/stydenti_krima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143504" y="5445224"/>
            <a:ext cx="4000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Высшей формой самостоятельной работы 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студентов является научно-    исследовательская деятельность (НИРС).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http://storage.ruelsoft.org/storage/file/get/142152169527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67444" y="-67444"/>
            <a:ext cx="2996954" cy="313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knigi-chtenie-shablon-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torage.ruelsoft.org/storage/file/get/142152169527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6388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683568" y="404664"/>
            <a:ext cx="81439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Высшей формой самостоятельной работы студентов является научно-исследовательская деятельность (НИРС).</a:t>
            </a:r>
            <a:endParaRPr lang="ru-RU" sz="2000" dirty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Научная работа связана с разработкой проблем научного характера  и складывается из следующих направлений: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– участие в научных проблемных группах (научных кружках, обществах);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– публикация научных статей;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– участие в научных конференциях;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– участие в научных конкурсах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ea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научно-исследовательской работы студентов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 рамках учебного процесса: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*Дипломное проектирование;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*Курсовое проектирование;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Подготовка рефератов.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286248" y="3376736"/>
            <a:ext cx="4857752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Во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внеучебное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 время: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*Научные кружки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(предметные, проблемные);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*Исследовательские проекты;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*Научные работы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(конференции,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семинары).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635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http://kpfu.ru/portal/docs/F1026933441/_MG_7206_%E8%E7%EC%E5%ED%E8%F2%FC%20%F0%E0%E7%EC%E5%F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229200"/>
            <a:ext cx="2355174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7CFF3D-6E36-1F43-3A15-9BE067E3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95" y="-99392"/>
            <a:ext cx="3816424" cy="547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B57A2-EAA0-57EF-3FFE-709FB4D49362}"/>
              </a:ext>
            </a:extLst>
          </p:cNvPr>
          <p:cNvSpPr txBox="1"/>
          <p:nvPr/>
        </p:nvSpPr>
        <p:spPr>
          <a:xfrm>
            <a:off x="430375" y="5085184"/>
            <a:ext cx="4104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Неумоева-</a:t>
            </a:r>
            <a:r>
              <a:rPr lang="ru-RU" sz="1200" dirty="0" err="1"/>
              <a:t>Колчеданцева</a:t>
            </a:r>
            <a:r>
              <a:rPr lang="ru-RU" sz="1200" dirty="0"/>
              <a:t>, Е. В.  Основы научной деятельности студента. Курсовая работа: учебное пособие для вузов / Е. В. Неумоева-</a:t>
            </a:r>
            <a:r>
              <a:rPr lang="ru-RU" sz="1200" dirty="0" err="1"/>
              <a:t>Колчеданцева</a:t>
            </a:r>
            <a:r>
              <a:rPr lang="ru-RU" sz="1200" dirty="0"/>
              <a:t>. — Москва: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2022. — 119 с. — (Высшее образование). — ISBN 978-5-534-09443-5. — Текст: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https://urait.ru/bcode/494059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42653-7DD0-FF97-E097-8FCF1EA60112}"/>
              </a:ext>
            </a:extLst>
          </p:cNvPr>
          <p:cNvSpPr txBox="1"/>
          <p:nvPr/>
        </p:nvSpPr>
        <p:spPr>
          <a:xfrm>
            <a:off x="4427984" y="36819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Смирнова, С. В. Основы проектной и исследовательской деятельности обучающихся : учебное пособие для студентов педагогических специальностей : [16+] / С. В. Смирнова. – Изд. 2-е. – Москва : Директ-Медиа, 2023. – 173 с. : ил., табл.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https://biblioclub.ru/index.php?page=book&amp;id=698987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6C7AF9-962C-EF54-89C5-EDCAA275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861667"/>
            <a:ext cx="3190106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259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DF4500-2A93-FF02-9FF4-930DF82EE0BA}"/>
              </a:ext>
            </a:extLst>
          </p:cNvPr>
          <p:cNvSpPr txBox="1"/>
          <p:nvPr/>
        </p:nvSpPr>
        <p:spPr>
          <a:xfrm>
            <a:off x="425834" y="5517232"/>
            <a:ext cx="38581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Великанова, С. С. Основы проектной деятельности : курс лекций : учебное пособие : [12+] / С. С. Великанова. – Москва : Директ-Медиа, 2022. – 316 с. : ил., схем., табл.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https://biblioclub.ru/index.php?page=book&amp;id=693220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D4C2C1-BCF9-9690-689E-D52262A5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97" y="548680"/>
            <a:ext cx="3164623" cy="4472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6AA59-D7A8-141E-B4C3-BDC68C7EE053}"/>
              </a:ext>
            </a:extLst>
          </p:cNvPr>
          <p:cNvSpPr txBox="1"/>
          <p:nvPr/>
        </p:nvSpPr>
        <p:spPr>
          <a:xfrm>
            <a:off x="4553102" y="40466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Киселев, А. А. Управление проектами : учебник : [16+] / А. А. Киселев. – Москва : Директ-Медиа, 2023. – 460 с. : ил., табл.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https://biblioclub.ru/index.php?page=book&amp;id=697955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4561D8-9775-1FE5-669C-EEA3882B5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337" y="1412777"/>
            <a:ext cx="32516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BCE6BB-4B87-E0C0-D2A3-44737DAB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3240360" cy="4869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14FCA4-2C50-DCC1-BDEB-0AC14DDCB334}"/>
              </a:ext>
            </a:extLst>
          </p:cNvPr>
          <p:cNvSpPr txBox="1"/>
          <p:nvPr/>
        </p:nvSpPr>
        <p:spPr>
          <a:xfrm>
            <a:off x="323528" y="53732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Тренинг </a:t>
            </a:r>
            <a:r>
              <a:rPr lang="ru-RU" sz="1200" dirty="0" err="1"/>
              <a:t>командообразования</a:t>
            </a:r>
            <a:r>
              <a:rPr lang="ru-RU" sz="1200" dirty="0"/>
              <a:t> и групповой работы : учебник для бакалавриата : [16+] / Е. В. Камнева, Ж. В. </a:t>
            </a:r>
            <a:r>
              <a:rPr lang="ru-RU" sz="1200" dirty="0" err="1"/>
              <a:t>Коробанова</a:t>
            </a:r>
            <a:r>
              <a:rPr lang="ru-RU" sz="1200" dirty="0"/>
              <a:t>, Д. З. </a:t>
            </a:r>
            <a:r>
              <a:rPr lang="ru-RU" sz="1200" dirty="0" err="1"/>
              <a:t>Музашвили</a:t>
            </a:r>
            <a:r>
              <a:rPr lang="ru-RU" sz="1200" dirty="0"/>
              <a:t> [и др.] ; под ред. Е. В. Камневой ; Финансовый университет при Правительстве Российской Федерации. – Москва : Прометей, 2021. – 216 с. : ил.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https://biblioclub.ru/index.php?page=book&amp;id=690662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87ABDD-FAFC-AF34-A8C2-DED4D42CA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700808"/>
            <a:ext cx="3240358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1BA94-C237-54E2-248E-AF80881A4890}"/>
              </a:ext>
            </a:extLst>
          </p:cNvPr>
          <p:cNvSpPr txBox="1"/>
          <p:nvPr/>
        </p:nvSpPr>
        <p:spPr>
          <a:xfrm>
            <a:off x="4283968" y="28445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Тренинг публичных выступлений : учебник / Е. В. Камнева, Ж. В. </a:t>
            </a:r>
            <a:r>
              <a:rPr lang="ru-RU" sz="1200" dirty="0" err="1"/>
              <a:t>Коробанова</a:t>
            </a:r>
            <a:r>
              <a:rPr lang="ru-RU" sz="1200" dirty="0"/>
              <a:t>, М. В. Полевая [и др.] ; под ред. Е. В. Камневой, М. В. Полевой, Ж. В. </a:t>
            </a:r>
            <a:r>
              <a:rPr lang="ru-RU" sz="1200" dirty="0" err="1"/>
              <a:t>Коробановой</a:t>
            </a:r>
            <a:r>
              <a:rPr lang="ru-RU" sz="1200" dirty="0"/>
              <a:t> ; Финансовый университет при Правительстве РФ. – Москва : Прометей, 2017. – 205 с. : табл.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https://biblioclub.ru/index.php?page=book&amp;id=494878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85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0A2B98-85E6-52D8-3BA2-06956ADE4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3384376" cy="4824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08E81-103D-8C21-6987-107268C6014B}"/>
              </a:ext>
            </a:extLst>
          </p:cNvPr>
          <p:cNvSpPr txBox="1"/>
          <p:nvPr/>
        </p:nvSpPr>
        <p:spPr>
          <a:xfrm>
            <a:off x="683568" y="5174619"/>
            <a:ext cx="4176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Куклина, Е. Н.  Организация самостоятельной работы студента : учебное пособие для вузов / Е. Н. Куклина, М. А. </a:t>
            </a:r>
            <a:r>
              <a:rPr lang="ru-RU" sz="1200" dirty="0" err="1"/>
              <a:t>Мазниченко</a:t>
            </a:r>
            <a:r>
              <a:rPr lang="ru-RU" sz="1200" dirty="0"/>
              <a:t>, И. А. </a:t>
            </a:r>
            <a:r>
              <a:rPr lang="ru-RU" sz="1200" dirty="0" err="1"/>
              <a:t>Мушкина</a:t>
            </a:r>
            <a:r>
              <a:rPr lang="ru-RU" sz="1200" dirty="0"/>
              <a:t>. — 2-е изд., </a:t>
            </a:r>
            <a:r>
              <a:rPr lang="ru-RU" sz="1200" dirty="0" err="1"/>
              <a:t>испр</a:t>
            </a:r>
            <a:r>
              <a:rPr lang="ru-RU" sz="1200" dirty="0"/>
              <a:t>. и доп.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235 с. — (Высшее образование). — ISBN 978-5-534-06270-0.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https://urait.ru/bcode/513809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CE5A4-6D33-0190-44E8-DCEAEA69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293" y="1739320"/>
            <a:ext cx="3236867" cy="4752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6F8DB-4728-54AB-D19E-91895DB36814}"/>
              </a:ext>
            </a:extLst>
          </p:cNvPr>
          <p:cNvSpPr txBox="1"/>
          <p:nvPr/>
        </p:nvSpPr>
        <p:spPr>
          <a:xfrm>
            <a:off x="4355976" y="350083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Академическое письмо. От исследования к тексту : учебник и практикум для вузов / Ю. М. </a:t>
            </a:r>
            <a:r>
              <a:rPr lang="ru-RU" sz="1200" dirty="0" err="1"/>
              <a:t>Кувшинская</a:t>
            </a:r>
            <a:r>
              <a:rPr lang="ru-RU" sz="1200" dirty="0"/>
              <a:t>, Н. А. Зевахина, Я. Э. </a:t>
            </a:r>
            <a:r>
              <a:rPr lang="ru-RU" sz="1200" dirty="0" err="1"/>
              <a:t>Ахапкина</a:t>
            </a:r>
            <a:r>
              <a:rPr lang="ru-RU" sz="1200" dirty="0"/>
              <a:t>, Е. И. Гордиенко ; под редакцией Ю. М. </a:t>
            </a:r>
            <a:r>
              <a:rPr lang="ru-RU" sz="1200" dirty="0" err="1"/>
              <a:t>Кувшинской</a:t>
            </a:r>
            <a:r>
              <a:rPr lang="ru-RU" sz="1200" dirty="0"/>
              <a:t>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284 с. — (Высшее образование). — ISBN 978-5-534-08297-5.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https://urait.ru/bcode/516638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196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7EA8B-90D4-C685-1F4C-0C584D917CF1}"/>
              </a:ext>
            </a:extLst>
          </p:cNvPr>
          <p:cNvSpPr txBox="1"/>
          <p:nvPr/>
        </p:nvSpPr>
        <p:spPr>
          <a:xfrm>
            <a:off x="529043" y="5157192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/>
              <a:t>Бушенева</a:t>
            </a:r>
            <a:r>
              <a:rPr lang="ru-RU" sz="1200" dirty="0"/>
              <a:t>, Ю. И. Как правильно написать реферат, курсовую и дипломную работы : практическое пособие : [16+] / Ю. И. </a:t>
            </a:r>
            <a:r>
              <a:rPr lang="ru-RU" sz="1200" dirty="0" err="1"/>
              <a:t>Бушенева</a:t>
            </a:r>
            <a:r>
              <a:rPr lang="ru-RU" sz="1200" dirty="0"/>
              <a:t>. – Москва : Дашков и К°, 2016. – 140 с. : ил. – (Учебные издания для бакалавров).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https://biblioclub.ru/index.php?page=book&amp;id=453258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9868F8-BF82-E8E8-5716-8496F5B00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8640"/>
            <a:ext cx="3240360" cy="4869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E9C38-B89B-CFD0-6DCF-C256DDA1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597" y="1844824"/>
            <a:ext cx="3240360" cy="4638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B5E72-F854-2AC5-2BC8-598F8CFF2D77}"/>
              </a:ext>
            </a:extLst>
          </p:cNvPr>
          <p:cNvSpPr txBox="1"/>
          <p:nvPr/>
        </p:nvSpPr>
        <p:spPr>
          <a:xfrm>
            <a:off x="4578269" y="37431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Митина, Н. Г. Реферирование текста : учебно-методическое пособие / Н. Г. Митина. – Москва ; Берлин : Директ-Медиа, 2018. – 86 с.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https://biblioclub.ru/index.php?page=book&amp;id=494235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650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congratulatorycard.ru/frameforphoto/1/620foto6_6206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12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68424">
            <a:off x="3058256" y="1032977"/>
            <a:ext cx="5403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Рецепт успеха</a:t>
            </a:r>
            <a:endParaRPr lang="ru-RU" sz="2800" dirty="0">
              <a:solidFill>
                <a:schemeClr val="accent3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учитесь, пока остальные спят;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работайте, пока остальные болтаются без дела;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готовьтесь, пока остальные играют;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мечтайте, пока остальные только желают.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Уильям Артур Уорд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torage.ruelsoft.org/storage/file/get/142152169527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 rot="10800000" flipV="1">
            <a:off x="571472" y="547008"/>
            <a:ext cx="54292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Вы поступили в ЮФУ!</a:t>
            </a:r>
            <a:r>
              <a:rPr kumimoji="0" lang="ru-RU" sz="2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Примите искренние поздравления с началом учебного года! Студенческая пора 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особый этап в жизни! Впереди у вас яркая, насыщенная событиями студенческая жизнь: учебная и научная работа, веселые студенческие праздники, экзаменационные сессии и единый студенческий дух. 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5060" name="Picture 4" descr="http://bestworks.ru/uploads/images/articles/1.2_16.jpg"/>
          <p:cNvPicPr>
            <a:picLocks noChangeAspect="1" noChangeArrowheads="1"/>
          </p:cNvPicPr>
          <p:nvPr/>
        </p:nvPicPr>
        <p:blipFill>
          <a:blip r:embed="rId3" cstate="print"/>
          <a:srcRect l="10416" t="-1307" r="8333"/>
          <a:stretch>
            <a:fillRect/>
          </a:stretch>
        </p:blipFill>
        <p:spPr bwMode="auto">
          <a:xfrm>
            <a:off x="6372200" y="260648"/>
            <a:ext cx="2286016" cy="1928826"/>
          </a:xfrm>
          <a:prstGeom prst="rect">
            <a:avLst/>
          </a:prstGeom>
          <a:noFill/>
        </p:spPr>
      </p:pic>
      <p:sp>
        <p:nvSpPr>
          <p:cNvPr id="45063" name="AutoShape 7" descr="http://ru.stockfresh.com/thumbs/andresr/1958549_%D0%B3%D1%80%D1%83%D0%BF%D0%BF%D0%B0-%D0%B2%D1%8B%D0%BF%D1%83%D1%81%D0%BA%D0%BD%D0%B8%D0%BA-%D1%81%D1%82%D1%83%D0%B4%D0%B5%D0%BD%D1%82-%D1%81%D1%82%D1%83%D0%B4%D0%B5%D0%BD%D1%82%D0%BE%D0%B2-%D0%B4%D0%B8%D0%BF%D0%BB%D0%BE%D0%BC-%D0%BE%D0%BA%D0%BE%D0%BD%D1%87%D0%B0%D0%BD%D0%B8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5" name="AutoShape 9" descr="http://ru.stockfresh.com/thumbs/andresr/1958549_%D0%B3%D1%80%D1%83%D0%BF%D0%BF%D0%B0-%D0%B2%D1%8B%D0%BF%D1%83%D1%81%D0%BA%D0%BD%D0%B8%D0%BA-%D1%81%D1%82%D1%83%D0%B4%D0%B5%D0%BD%D1%82-%D1%81%D1%82%D1%83%D0%B4%D0%B5%D0%BD%D1%82%D0%BE%D0%B2-%D0%B4%D0%B8%D0%BF%D0%BB%D0%BE%D0%BC-%D0%BE%D0%BA%D0%BE%D0%BD%D1%87%D0%B0%D0%BD%D0%B8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http://www.imenno.ru/wp-content/uploads/2014/06/studentyi.jpg"/>
          <p:cNvPicPr/>
          <p:nvPr/>
        </p:nvPicPr>
        <p:blipFill>
          <a:blip r:embed="rId4" cstate="print"/>
          <a:srcRect t="17594" r="17419"/>
          <a:stretch>
            <a:fillRect/>
          </a:stretch>
        </p:blipFill>
        <p:spPr bwMode="auto">
          <a:xfrm>
            <a:off x="6372200" y="2420888"/>
            <a:ext cx="23574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mcs-stl.com/mcs/wp-content/uploads/2013/07/273187_l_srgb_s_gl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81128"/>
            <a:ext cx="26432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pr.bmstu.ru/newsline/wp-content/uploads/2008/08/Ph_08-29a_0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869160"/>
            <a:ext cx="36433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monchenko\Мои документы\ст.jpg"/>
          <p:cNvPicPr/>
          <p:nvPr/>
        </p:nvPicPr>
        <p:blipFill>
          <a:blip r:embed="rId7" cstate="print"/>
          <a:srcRect t="17857"/>
          <a:stretch>
            <a:fillRect/>
          </a:stretch>
        </p:blipFill>
        <p:spPr bwMode="auto">
          <a:xfrm rot="1757981">
            <a:off x="5246122" y="2744338"/>
            <a:ext cx="1613858" cy="111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hdoboi.org/large/201309/491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17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 rot="21095307">
            <a:off x="2287006" y="5441482"/>
            <a:ext cx="72208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5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Удачи Вам!</a:t>
            </a:r>
            <a:endParaRPr kumimoji="0" lang="ru-RU" sz="5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21190822">
            <a:off x="633700" y="134848"/>
            <a:ext cx="78176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Дорогие первокурсники! Мы Вас </a:t>
            </a:r>
            <a:r>
              <a:rPr lang="ru-RU" sz="3600" b="1" i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ждем! Мы работаем для Вас! Мы поможем</a:t>
            </a: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Вам </a:t>
            </a: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достичь самых высоких вершин знаний, претворить в жизнь самые смелые замыслы</a:t>
            </a:r>
            <a:r>
              <a:rPr lang="ru-RU" sz="3600" b="1" i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и начинания!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3.proshkolu.ru/content/media/pic/std/3000000/2234000/2233843-c2b09d3b44116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technopolis.susu.ru/media/k2/items/cache/9ee28f01f100eeeb1372f6866ddd0d3a_XL.jpg"/>
          <p:cNvPicPr/>
          <p:nvPr/>
        </p:nvPicPr>
        <p:blipFill>
          <a:blip r:embed="rId3" cstate="print"/>
          <a:srcRect b="15038"/>
          <a:stretch>
            <a:fillRect/>
          </a:stretch>
        </p:blipFill>
        <p:spPr bwMode="auto">
          <a:xfrm>
            <a:off x="22725" y="774621"/>
            <a:ext cx="55347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72132" y="785794"/>
            <a:ext cx="34643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Миссия Южного федерального университета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состоит в сохранении и развитии научно-образовательной среды, обеспечивающей формирование граждан, призванных наилучшим образом служить России и всему миру в XXI веке. ЮФУ -  университет инновационно-предпринимательского типа, который является центром образования, науки, культуры и просвещения Юга России.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55989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Университет –это начало пути в большую науку!</a:t>
            </a:r>
          </a:p>
        </p:txBody>
      </p:sp>
      <p:pic>
        <p:nvPicPr>
          <p:cNvPr id="7" name="Рисунок 6" descr="http://ifl.vspu.ru/files/2015/02/Nauka_v_rossii_21_veka.jpg"/>
          <p:cNvPicPr/>
          <p:nvPr/>
        </p:nvPicPr>
        <p:blipFill>
          <a:blip r:embed="rId4" cstate="print"/>
          <a:srcRect l="7805" t="7408" r="7316" b="14815"/>
          <a:stretch>
            <a:fillRect/>
          </a:stretch>
        </p:blipFill>
        <p:spPr bwMode="auto">
          <a:xfrm>
            <a:off x="6500826" y="4929198"/>
            <a:ext cx="207170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 rot="10800000" flipV="1">
            <a:off x="642910" y="1769953"/>
            <a:ext cx="8501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http://h.120-bal.ru/pars_docs/refs/14/13270/13270_html_m296fe4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71296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 rot="10800000" flipV="1">
            <a:off x="142844" y="896847"/>
            <a:ext cx="90011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</a:rPr>
              <a:t>                                                                 </a:t>
            </a:r>
            <a:endParaRPr kumimoji="0" lang="ru-RU" b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1" name="Рисунок 10" descr="http://website.oflameron.ru/200/desig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5720" y="-1"/>
            <a:ext cx="857256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Уважаемые первокурсники! 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98480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98480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 Зональной научной библиотеки ЮФУ поздравляет Вас со вступлением в ряды студентов университета! На протяжении всех лет обучения наша библиотека будет рада помочь Вам в получении знаний, освоении профессии </a:t>
            </a:r>
            <a:r>
              <a:rPr kumimoji="0" lang="ru-RU" b="0" i="0" u="none" strike="noStrike" cap="none" normalizeH="0" baseline="0">
                <a:ln>
                  <a:noFill/>
                </a:ln>
                <a:solidFill>
                  <a:srgbClr val="98480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98480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станет большим помощником и верным другом.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Добро пожаловать в библиотеку!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ramki-kartinki.ru/_ph/27/2/151258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43119"/>
            <a:ext cx="4102022" cy="518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media0.fanparty.ru/fanclubs/tatyanin-den/gallery/158247_tatyanin_de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633461" cy="465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8103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/>
                </a:solidFill>
              </a:rPr>
              <a:t>      </a:t>
            </a:r>
            <a:r>
              <a:rPr lang="ru-RU" sz="2200" b="1" dirty="0">
                <a:solidFill>
                  <a:schemeClr val="accent3"/>
                </a:solidFill>
              </a:rPr>
              <a:t>Уважаемый первокурсник</a:t>
            </a:r>
            <a:r>
              <a:rPr lang="ru-RU" sz="2400" b="1" dirty="0">
                <a:solidFill>
                  <a:schemeClr val="accent3"/>
                </a:solidFill>
              </a:rPr>
              <a:t>! </a:t>
            </a:r>
            <a:r>
              <a:rPr lang="ru-RU" sz="2200" b="1" dirty="0">
                <a:solidFill>
                  <a:schemeClr val="accent3"/>
                </a:solidFill>
              </a:rPr>
              <a:t>Учись быть студентом.</a:t>
            </a:r>
            <a:r>
              <a:rPr lang="ru-RU" b="1" dirty="0">
                <a:solidFill>
                  <a:schemeClr val="accent3"/>
                </a:solidFill>
              </a:rPr>
              <a:t>                                                С чего начать?</a:t>
            </a:r>
            <a:r>
              <a:rPr lang="ru-RU" sz="2400" b="1" dirty="0">
                <a:solidFill>
                  <a:schemeClr val="accent3"/>
                </a:solidFill>
              </a:rPr>
              <a:t> </a:t>
            </a:r>
            <a:endParaRPr lang="ru-RU" sz="1400" dirty="0">
              <a:solidFill>
                <a:schemeClr val="accent3"/>
              </a:solidFill>
            </a:endParaRPr>
          </a:p>
        </p:txBody>
      </p:sp>
      <p:pic>
        <p:nvPicPr>
          <p:cNvPr id="11265" name="Рисунок 27" descr="http://tept.edu.ru/uploads/posts/2013-09/1379666974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517232"/>
            <a:ext cx="2016224" cy="1205640"/>
          </a:xfrm>
          <a:prstGeom prst="rect">
            <a:avLst/>
          </a:prstGeom>
          <a:noFill/>
        </p:spPr>
      </p:pic>
      <p:pic>
        <p:nvPicPr>
          <p:cNvPr id="8" name="Рисунок 7" descr="http://storage.ruelsoft.org/storage/file/get/142152169527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04" y="0"/>
            <a:ext cx="275610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427984" y="1052736"/>
            <a:ext cx="460851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Адаптация студентов в вузе имеет несколько аспектов: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1) профессиональная адаптация – приспособление к структуре Высшей школы, содержанию и компонентам учебного процесса;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2) социальная адаптация - трудности в организации своего быта, большая и неравномерно распределенная нагрузка, материальные затруднения, жилищные проблемы, необходимость совмещать учебу с работой и др.;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3) психологическая адаптация – выражается в формировании положительных взаимоотношений с преподавателями и сокурсниками, вхождение личности в социальное окружение.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3.proshkolu.ru/content/media/pic/std/3000000/2234000/2233843-c2b09d3b44116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 rot="10800000" flipV="1">
            <a:off x="179512" y="3463550"/>
            <a:ext cx="860546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задачи и направления деятельности куратора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Психолого-педагогическая диагностика: изучение личности студента, его потребностей и интересов;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Психолого-педагогическое сопровождение адаптационного периода;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азвитие коммуникативных умений и навыков;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оздание благоприятной атмосферы в студенческом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коллективе;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азвитие национальной толерантности;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азвитие культуры учебного труда.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09140" y="1052736"/>
            <a:ext cx="48553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Первокурсник никогда не остается со сложными проблемами один на один, касается это учебы или адаптации к новой социокультурной среде. Адаптироваться  к университетской жизни и приобщиться к корпоративной культуре университета ему поможет куратор студенческой группы.</a:t>
            </a:r>
          </a:p>
        </p:txBody>
      </p:sp>
      <p:pic>
        <p:nvPicPr>
          <p:cNvPr id="6" name="Рисунок 5" descr="http://m.novayagazeta-ug.ru/sites/default/files/news/01-2014/psihologicheskaya_pomoshch_posle_terakto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16832"/>
            <a:ext cx="24482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 rot="10800000" flipV="1">
            <a:off x="3059832" y="548680"/>
            <a:ext cx="3084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Адаптация студентов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836712"/>
            <a:ext cx="33123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Адаптация первокурсников один из этапов эффективного обучения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9" name="Рисунок 8" descr="http://www.graderetention.net/images/sliders/slider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013176"/>
            <a:ext cx="28803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5B86D-F3EC-593F-861A-A13293740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8" r="14226"/>
          <a:stretch/>
        </p:blipFill>
        <p:spPr>
          <a:xfrm>
            <a:off x="611560" y="303886"/>
            <a:ext cx="3456384" cy="4869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C8902-8378-5912-40E6-9528A4678480}"/>
              </a:ext>
            </a:extLst>
          </p:cNvPr>
          <p:cNvSpPr txBox="1"/>
          <p:nvPr/>
        </p:nvSpPr>
        <p:spPr>
          <a:xfrm>
            <a:off x="251520" y="5353785"/>
            <a:ext cx="4752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/>
              <a:t>Мардахаев</a:t>
            </a:r>
            <a:r>
              <a:rPr lang="ru-RU" sz="1200" dirty="0"/>
              <a:t>, Л. В. Социальная педагогика: педагогика становления и развития личности: учебник для студентов средних и высших учебных заведений: [12+] / Л. В. </a:t>
            </a:r>
            <a:r>
              <a:rPr lang="ru-RU" sz="1200" dirty="0" err="1"/>
              <a:t>Мардахаев</a:t>
            </a:r>
            <a:r>
              <a:rPr lang="ru-RU" sz="1200" dirty="0"/>
              <a:t>; Российский государственный социальный университет. – 2-е изд., стер. – Москва; Берлин: Директ-Медиа, 2020. – 251 с. – Режим доступа: по подписке. –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https://biblioclub.ru/index.php?page=book&amp;id=575016</a:t>
            </a:r>
            <a:r>
              <a:rPr lang="ru-RU" sz="1200" dirty="0">
                <a:solidFill>
                  <a:srgbClr val="7030A0"/>
                </a:solidFill>
              </a:rPr>
              <a:t>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F6DA81-0C1E-2D63-CADE-12CC1AFFC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074" y="1729618"/>
            <a:ext cx="3240360" cy="4869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F414F-D2F3-FF78-1575-577809479029}"/>
              </a:ext>
            </a:extLst>
          </p:cNvPr>
          <p:cNvSpPr txBox="1"/>
          <p:nvPr/>
        </p:nvSpPr>
        <p:spPr>
          <a:xfrm>
            <a:off x="4572000" y="260648"/>
            <a:ext cx="4392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Адаптация студентов первого курса к вузовской среде в зависимости от предшествующего опыта обучения : выпускная квалификационная (бакалаврская) работа / Университет «Дубна». – Дубна : , 2018. – 46 с. : табл., ил., схем. – Режим доступа: по подписке. – URL: </a:t>
            </a:r>
            <a:r>
              <a:rPr lang="ru-RU" sz="1200" dirty="0">
                <a:solidFill>
                  <a:srgbClr val="8DC76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https://biblioclub.ru/index.php?page=book&amp;id=</a:t>
            </a:r>
            <a:r>
              <a:rPr lang="ru-RU" sz="1200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491711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33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214DD6-B015-8FE9-F471-7F43451E1E42}"/>
              </a:ext>
            </a:extLst>
          </p:cNvPr>
          <p:cNvSpPr txBox="1"/>
          <p:nvPr/>
        </p:nvSpPr>
        <p:spPr>
          <a:xfrm>
            <a:off x="251520" y="5494847"/>
            <a:ext cx="4896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Блинов, В. И.  Организационно-педагогическое сопровождение группы (курса) обучающихся : учебное пособие для вузов / В. И. Блинов, И. С. Сергеев; под общей редакцией В. И. Блинова. — Москва: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133 с. — (Высшее образование). — Текст: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</a:rPr>
              <a:t>https://urait.ru/bcode/514468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76EB0-C628-B2D4-E1B0-CF3FD93F277E}"/>
              </a:ext>
            </a:extLst>
          </p:cNvPr>
          <p:cNvSpPr txBox="1"/>
          <p:nvPr/>
        </p:nvSpPr>
        <p:spPr>
          <a:xfrm>
            <a:off x="4358932" y="404664"/>
            <a:ext cx="4605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Кашапов, М. М.  Психология конфликтной компетентности : учебное пособие для вузов / М. М. Кашапов, М. В. Башкин. — 2-е изд., </a:t>
            </a:r>
            <a:r>
              <a:rPr lang="ru-RU" sz="1200" dirty="0" err="1"/>
              <a:t>испр</a:t>
            </a:r>
            <a:r>
              <a:rPr lang="ru-RU" sz="1200" dirty="0"/>
              <a:t>. и доп.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124 с. — (Высшее образование). — ISBN 978-5-534-05647-1.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https://urait.ru/bcode/515200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63847E-6FD6-352F-0294-83690528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9" t="9938" r="17519" b="13085"/>
          <a:stretch/>
        </p:blipFill>
        <p:spPr>
          <a:xfrm>
            <a:off x="587557" y="332656"/>
            <a:ext cx="3357180" cy="4824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15E474-44E3-EEF3-E932-EE1FD5871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604993"/>
            <a:ext cx="3357180" cy="51571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404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9A037D-6E37-33B3-A3B0-D6A3776F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71400"/>
            <a:ext cx="4102964" cy="5901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99363D-B11B-6D34-1401-B9E9B151DF39}"/>
              </a:ext>
            </a:extLst>
          </p:cNvPr>
          <p:cNvSpPr txBox="1"/>
          <p:nvPr/>
        </p:nvSpPr>
        <p:spPr>
          <a:xfrm>
            <a:off x="139717" y="53732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Артюхова, Т. Ю.  Психология и педагогика саморазвития студентов высшей школы : учебное пособие для вузов / Т. Ю. Артюхова, О. А. Козырева. — Москва 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230 с. — (Высшее образование). — ISBN 978-5-534-16283-7. — Текст 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https://urait.ru/bcode/530736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E0A56-586C-DBD9-D3E3-AE0E9839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556792"/>
            <a:ext cx="3670914" cy="544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C7E1D-DD93-04A6-AB97-49C69164F124}"/>
              </a:ext>
            </a:extLst>
          </p:cNvPr>
          <p:cNvSpPr txBox="1"/>
          <p:nvPr/>
        </p:nvSpPr>
        <p:spPr>
          <a:xfrm>
            <a:off x="4221007" y="356463"/>
            <a:ext cx="49586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Исаев, И. Ф.  Педагогика высшей школы: кураторство студенческой группы: учебное пособие для вузов / И. Ф. Исаев, Е. И. </a:t>
            </a:r>
            <a:r>
              <a:rPr lang="ru-RU" sz="1200" dirty="0" err="1"/>
              <a:t>Ерошенкова</a:t>
            </a:r>
            <a:r>
              <a:rPr lang="ru-RU" sz="1200" dirty="0"/>
              <a:t>, Е. Н. Кролевецкая. — Москва: Издательство </a:t>
            </a:r>
            <a:r>
              <a:rPr lang="ru-RU" sz="1200" dirty="0" err="1"/>
              <a:t>Юрайт</a:t>
            </a:r>
            <a:r>
              <a:rPr lang="ru-RU" sz="1200" dirty="0"/>
              <a:t>, 2023. — 365 с. — (Высшее образование). — ISBN 978-5-534-11975-6. — Текст: электронный // Образовательная платформа </a:t>
            </a:r>
            <a:r>
              <a:rPr lang="ru-RU" sz="1200" dirty="0" err="1"/>
              <a:t>Юрайт</a:t>
            </a:r>
            <a:r>
              <a:rPr lang="ru-RU" sz="1200" dirty="0"/>
              <a:t> [сайт]. — URL: </a:t>
            </a:r>
            <a:r>
              <a:rPr lang="ru-RU" sz="12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https://urait.ru/bcode/515271</a:t>
            </a:r>
            <a:r>
              <a:rPr lang="ru-RU" sz="12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0660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5227</TotalTime>
  <Words>2250</Words>
  <Application>Microsoft Office PowerPoint</Application>
  <PresentationFormat>Экран (4:3)</PresentationFormat>
  <Paragraphs>93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Calibri</vt:lpstr>
      <vt:lpstr>Lucida Sans</vt:lpstr>
      <vt:lpstr>Times New Roman</vt:lpstr>
      <vt:lpstr>Wingdings 2</vt:lpstr>
      <vt:lpstr>Трек</vt:lpstr>
      <vt:lpstr>           «О сколько нам открытий чудных…»                               Вам, первокурсники!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ZNB SFEDU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monchenko</dc:creator>
  <cp:lastModifiedBy>Ишкова Ирина Юрьевна</cp:lastModifiedBy>
  <cp:revision>507</cp:revision>
  <dcterms:created xsi:type="dcterms:W3CDTF">2016-06-03T07:40:55Z</dcterms:created>
  <dcterms:modified xsi:type="dcterms:W3CDTF">2023-09-04T11:18:04Z</dcterms:modified>
</cp:coreProperties>
</file>