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2" r:id="rId6"/>
    <p:sldId id="263" r:id="rId7"/>
    <p:sldId id="264" r:id="rId8"/>
    <p:sldId id="265" r:id="rId9"/>
    <p:sldId id="266" r:id="rId10"/>
    <p:sldId id="267" r:id="rId11"/>
    <p:sldId id="268" r:id="rId12"/>
    <p:sldId id="269" r:id="rId13"/>
    <p:sldId id="270" r:id="rId14"/>
    <p:sldId id="271" r:id="rId15"/>
    <p:sldId id="261" r:id="rId16"/>
    <p:sldId id="259"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A4044E15-AE5B-4A95-B797-9CA1E1C36C59}">
          <p14:sldIdLst>
            <p14:sldId id="256"/>
            <p14:sldId id="257"/>
            <p14:sldId id="258"/>
            <p14:sldId id="260"/>
            <p14:sldId id="262"/>
            <p14:sldId id="263"/>
            <p14:sldId id="264"/>
          </p14:sldIdLst>
        </p14:section>
        <p14:section name="Раздел без заголовка" id="{CC12B62A-C8B2-43A2-A7AA-ADAAB0B49FD2}">
          <p14:sldIdLst>
            <p14:sldId id="265"/>
            <p14:sldId id="266"/>
            <p14:sldId id="267"/>
            <p14:sldId id="268"/>
            <p14:sldId id="269"/>
            <p14:sldId id="270"/>
            <p14:sldId id="271"/>
            <p14:sldId id="261"/>
            <p14:sldId id="2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F350D-7C8A-4C81-ABE8-A0D8FC82DBA9}" v="771" dt="2025-05-19T07:34:15.3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Ишкова Ирина Юрьевна" userId="0de76d42-e43f-4607-94f3-08fc8700b614" providerId="ADAL" clId="{71140FB6-9D5E-4F59-953D-D3EDCD360B7C}"/>
    <pc:docChg chg="custSel modSld">
      <pc:chgData name="Ишкова Ирина Юрьевна" userId="0de76d42-e43f-4607-94f3-08fc8700b614" providerId="ADAL" clId="{71140FB6-9D5E-4F59-953D-D3EDCD360B7C}" dt="2025-05-19T08:46:48.704" v="40" actId="20577"/>
      <pc:docMkLst>
        <pc:docMk/>
      </pc:docMkLst>
      <pc:sldChg chg="modSp mod">
        <pc:chgData name="Ишкова Ирина Юрьевна" userId="0de76d42-e43f-4607-94f3-08fc8700b614" providerId="ADAL" clId="{71140FB6-9D5E-4F59-953D-D3EDCD360B7C}" dt="2025-05-19T08:46:48.704" v="40" actId="20577"/>
        <pc:sldMkLst>
          <pc:docMk/>
          <pc:sldMk cId="357822796" sldId="259"/>
        </pc:sldMkLst>
        <pc:spChg chg="mod">
          <ac:chgData name="Ишкова Ирина Юрьевна" userId="0de76d42-e43f-4607-94f3-08fc8700b614" providerId="ADAL" clId="{71140FB6-9D5E-4F59-953D-D3EDCD360B7C}" dt="2025-05-19T08:46:48.704" v="40" actId="20577"/>
          <ac:spMkLst>
            <pc:docMk/>
            <pc:sldMk cId="357822796" sldId="259"/>
            <ac:spMk id="3" creationId="{34036CBF-891E-EE97-923D-DBB300533CF2}"/>
          </ac:spMkLst>
        </pc:spChg>
      </pc:sldChg>
    </pc:docChg>
  </pc:docChgLst>
  <pc:docChgLst>
    <pc:chgData name="Ишкова Ирина Юрьевна" userId="0de76d42-e43f-4607-94f3-08fc8700b614" providerId="ADAL" clId="{0A2F350D-7C8A-4C81-ABE8-A0D8FC82DBA9}"/>
    <pc:docChg chg="undo custSel addSld modSld sldOrd modMainMaster addSection modSection">
      <pc:chgData name="Ишкова Ирина Юрьевна" userId="0de76d42-e43f-4607-94f3-08fc8700b614" providerId="ADAL" clId="{0A2F350D-7C8A-4C81-ABE8-A0D8FC82DBA9}" dt="2025-05-19T07:36:52.620" v="14663" actId="20577"/>
      <pc:docMkLst>
        <pc:docMk/>
      </pc:docMkLst>
      <pc:sldChg chg="addSp modSp mod modTransition setBg">
        <pc:chgData name="Ишкова Ирина Юрьевна" userId="0de76d42-e43f-4607-94f3-08fc8700b614" providerId="ADAL" clId="{0A2F350D-7C8A-4C81-ABE8-A0D8FC82DBA9}" dt="2025-05-19T07:23:28.948" v="14526"/>
        <pc:sldMkLst>
          <pc:docMk/>
          <pc:sldMk cId="3376192363" sldId="256"/>
        </pc:sldMkLst>
        <pc:spChg chg="add mod">
          <ac:chgData name="Ишкова Ирина Юрьевна" userId="0de76d42-e43f-4607-94f3-08fc8700b614" providerId="ADAL" clId="{0A2F350D-7C8A-4C81-ABE8-A0D8FC82DBA9}" dt="2025-05-14T12:06:59.223" v="13983" actId="1076"/>
          <ac:spMkLst>
            <pc:docMk/>
            <pc:sldMk cId="3376192363" sldId="256"/>
            <ac:spMk id="16" creationId="{C6DD1A81-FF04-8930-3A57-8884914D03ED}"/>
          </ac:spMkLst>
        </pc:spChg>
        <pc:picChg chg="mod">
          <ac:chgData name="Ишкова Ирина Юрьевна" userId="0de76d42-e43f-4607-94f3-08fc8700b614" providerId="ADAL" clId="{0A2F350D-7C8A-4C81-ABE8-A0D8FC82DBA9}" dt="2025-05-14T12:06:50.935" v="13982" actId="14100"/>
          <ac:picMkLst>
            <pc:docMk/>
            <pc:sldMk cId="3376192363" sldId="256"/>
            <ac:picMk id="6" creationId="{63A8BCD1-DDCB-D775-7CF0-B86E04D4E979}"/>
          </ac:picMkLst>
        </pc:picChg>
        <pc:picChg chg="add mod modCrop">
          <ac:chgData name="Ишкова Ирина Юрьевна" userId="0de76d42-e43f-4607-94f3-08fc8700b614" providerId="ADAL" clId="{0A2F350D-7C8A-4C81-ABE8-A0D8FC82DBA9}" dt="2025-04-18T10:41:14.784" v="1179" actId="14861"/>
          <ac:picMkLst>
            <pc:docMk/>
            <pc:sldMk cId="3376192363" sldId="256"/>
            <ac:picMk id="18" creationId="{90B4072C-338C-13B3-D072-BE23740C1496}"/>
          </ac:picMkLst>
        </pc:picChg>
      </pc:sldChg>
      <pc:sldChg chg="addSp modSp new mod modTransition setBg">
        <pc:chgData name="Ишкова Ирина Юрьевна" userId="0de76d42-e43f-4607-94f3-08fc8700b614" providerId="ADAL" clId="{0A2F350D-7C8A-4C81-ABE8-A0D8FC82DBA9}" dt="2025-05-19T07:23:39.829" v="14527"/>
        <pc:sldMkLst>
          <pc:docMk/>
          <pc:sldMk cId="2564314991" sldId="257"/>
        </pc:sldMkLst>
        <pc:spChg chg="add mod">
          <ac:chgData name="Ишкова Ирина Юрьевна" userId="0de76d42-e43f-4607-94f3-08fc8700b614" providerId="ADAL" clId="{0A2F350D-7C8A-4C81-ABE8-A0D8FC82DBA9}" dt="2025-05-14T12:07:45.119" v="13985" actId="1076"/>
          <ac:spMkLst>
            <pc:docMk/>
            <pc:sldMk cId="2564314991" sldId="257"/>
            <ac:spMk id="3" creationId="{80450F56-64A5-C6BD-864E-87D88D3A61B6}"/>
          </ac:spMkLst>
        </pc:spChg>
        <pc:spChg chg="add mod">
          <ac:chgData name="Ишкова Ирина Юрьевна" userId="0de76d42-e43f-4607-94f3-08fc8700b614" providerId="ADAL" clId="{0A2F350D-7C8A-4C81-ABE8-A0D8FC82DBA9}" dt="2025-05-14T12:02:14.487" v="13966" actId="20577"/>
          <ac:spMkLst>
            <pc:docMk/>
            <pc:sldMk cId="2564314991" sldId="257"/>
            <ac:spMk id="5" creationId="{4D4AAA2D-A17A-96F2-3806-DA28ED2E7EF9}"/>
          </ac:spMkLst>
        </pc:spChg>
        <pc:picChg chg="add mod">
          <ac:chgData name="Ишкова Ирина Юрьевна" userId="0de76d42-e43f-4607-94f3-08fc8700b614" providerId="ADAL" clId="{0A2F350D-7C8A-4C81-ABE8-A0D8FC82DBA9}" dt="2025-05-14T12:07:41.107" v="13984" actId="1076"/>
          <ac:picMkLst>
            <pc:docMk/>
            <pc:sldMk cId="2564314991" sldId="257"/>
            <ac:picMk id="4" creationId="{F337D33B-F2FF-C28D-5017-256DC66002EF}"/>
          </ac:picMkLst>
        </pc:picChg>
      </pc:sldChg>
      <pc:sldChg chg="addSp delSp modSp new mod modTransition modAnim">
        <pc:chgData name="Ишкова Ирина Юрьевна" userId="0de76d42-e43f-4607-94f3-08fc8700b614" providerId="ADAL" clId="{0A2F350D-7C8A-4C81-ABE8-A0D8FC82DBA9}" dt="2025-05-19T07:36:52.620" v="14663" actId="20577"/>
        <pc:sldMkLst>
          <pc:docMk/>
          <pc:sldMk cId="1691517156" sldId="258"/>
        </pc:sldMkLst>
        <pc:spChg chg="add mod">
          <ac:chgData name="Ишкова Ирина Юрьевна" userId="0de76d42-e43f-4607-94f3-08fc8700b614" providerId="ADAL" clId="{0A2F350D-7C8A-4C81-ABE8-A0D8FC82DBA9}" dt="2025-05-14T12:37:08.039" v="14011" actId="1076"/>
          <ac:spMkLst>
            <pc:docMk/>
            <pc:sldMk cId="1691517156" sldId="258"/>
            <ac:spMk id="4" creationId="{26212033-5AD0-259F-621D-0C0AFA37811C}"/>
          </ac:spMkLst>
        </pc:spChg>
        <pc:spChg chg="add mod">
          <ac:chgData name="Ишкова Ирина Юрьевна" userId="0de76d42-e43f-4607-94f3-08fc8700b614" providerId="ADAL" clId="{0A2F350D-7C8A-4C81-ABE8-A0D8FC82DBA9}" dt="2025-04-18T09:05:17.826" v="1159" actId="113"/>
          <ac:spMkLst>
            <pc:docMk/>
            <pc:sldMk cId="1691517156" sldId="258"/>
            <ac:spMk id="5" creationId="{70746EC8-D144-6E1E-2B32-A4D6B1DF3289}"/>
          </ac:spMkLst>
        </pc:spChg>
        <pc:spChg chg="add mod">
          <ac:chgData name="Ишкова Ирина Юрьевна" userId="0de76d42-e43f-4607-94f3-08fc8700b614" providerId="ADAL" clId="{0A2F350D-7C8A-4C81-ABE8-A0D8FC82DBA9}" dt="2025-04-18T09:02:29.684" v="1088" actId="255"/>
          <ac:spMkLst>
            <pc:docMk/>
            <pc:sldMk cId="1691517156" sldId="258"/>
            <ac:spMk id="6" creationId="{AE60AB63-35D8-9A1F-A569-3F5D6863D26C}"/>
          </ac:spMkLst>
        </pc:spChg>
        <pc:spChg chg="add del mod">
          <ac:chgData name="Ишкова Ирина Юрьевна" userId="0de76d42-e43f-4607-94f3-08fc8700b614" providerId="ADAL" clId="{0A2F350D-7C8A-4C81-ABE8-A0D8FC82DBA9}" dt="2025-04-18T08:57:27.393" v="1081" actId="1076"/>
          <ac:spMkLst>
            <pc:docMk/>
            <pc:sldMk cId="1691517156" sldId="258"/>
            <ac:spMk id="9" creationId="{90F74D4B-D8B8-A5A2-6829-DEB7DB0829CB}"/>
          </ac:spMkLst>
        </pc:spChg>
        <pc:spChg chg="add mod">
          <ac:chgData name="Ишкова Ирина Юрьевна" userId="0de76d42-e43f-4607-94f3-08fc8700b614" providerId="ADAL" clId="{0A2F350D-7C8A-4C81-ABE8-A0D8FC82DBA9}" dt="2025-04-18T09:05:52.423" v="1166" actId="1076"/>
          <ac:spMkLst>
            <pc:docMk/>
            <pc:sldMk cId="1691517156" sldId="258"/>
            <ac:spMk id="11" creationId="{CC669DCD-CBE1-7AF3-1897-AD629D253D6C}"/>
          </ac:spMkLst>
        </pc:spChg>
        <pc:spChg chg="add mod">
          <ac:chgData name="Ишкова Ирина Юрьевна" userId="0de76d42-e43f-4607-94f3-08fc8700b614" providerId="ADAL" clId="{0A2F350D-7C8A-4C81-ABE8-A0D8FC82DBA9}" dt="2025-05-14T12:36:34.821" v="14006" actId="207"/>
          <ac:spMkLst>
            <pc:docMk/>
            <pc:sldMk cId="1691517156" sldId="258"/>
            <ac:spMk id="13" creationId="{A511E8A6-F8AC-8F92-AE91-8E2A894BC212}"/>
          </ac:spMkLst>
        </pc:spChg>
        <pc:spChg chg="add mod">
          <ac:chgData name="Ишкова Ирина Юрьевна" userId="0de76d42-e43f-4607-94f3-08fc8700b614" providerId="ADAL" clId="{0A2F350D-7C8A-4C81-ABE8-A0D8FC82DBA9}" dt="2025-05-19T07:36:52.620" v="14663" actId="20577"/>
          <ac:spMkLst>
            <pc:docMk/>
            <pc:sldMk cId="1691517156" sldId="258"/>
            <ac:spMk id="14" creationId="{3BE83004-A557-2730-47DC-8D9930BB2811}"/>
          </ac:spMkLst>
        </pc:spChg>
        <pc:picChg chg="add mod">
          <ac:chgData name="Ишкова Ирина Юрьевна" userId="0de76d42-e43f-4607-94f3-08fc8700b614" providerId="ADAL" clId="{0A2F350D-7C8A-4C81-ABE8-A0D8FC82DBA9}" dt="2025-05-19T07:34:07.159" v="14608" actId="1076"/>
          <ac:picMkLst>
            <pc:docMk/>
            <pc:sldMk cId="1691517156" sldId="258"/>
            <ac:picMk id="2" creationId="{281C2AEE-8A7E-4849-B072-40E8EFCE40F4}"/>
          </ac:picMkLst>
        </pc:picChg>
        <pc:picChg chg="add mod">
          <ac:chgData name="Ишкова Ирина Юрьевна" userId="0de76d42-e43f-4607-94f3-08fc8700b614" providerId="ADAL" clId="{0A2F350D-7C8A-4C81-ABE8-A0D8FC82DBA9}" dt="2025-05-14T12:37:03.625" v="14010" actId="14100"/>
          <ac:picMkLst>
            <pc:docMk/>
            <pc:sldMk cId="1691517156" sldId="258"/>
            <ac:picMk id="3" creationId="{6A682306-3381-27AC-AEE2-E877375CFBE0}"/>
          </ac:picMkLst>
        </pc:picChg>
        <pc:picChg chg="add mod">
          <ac:chgData name="Ишкова Ирина Юрьевна" userId="0de76d42-e43f-4607-94f3-08fc8700b614" providerId="ADAL" clId="{0A2F350D-7C8A-4C81-ABE8-A0D8FC82DBA9}" dt="2025-05-14T12:35:55.553" v="14000" actId="1076"/>
          <ac:picMkLst>
            <pc:docMk/>
            <pc:sldMk cId="1691517156" sldId="258"/>
            <ac:picMk id="7" creationId="{94C3AED0-E010-8CF1-C678-3C5FF8C29058}"/>
          </ac:picMkLst>
        </pc:picChg>
        <pc:picChg chg="add mod">
          <ac:chgData name="Ишкова Ирина Юрьевна" userId="0de76d42-e43f-4607-94f3-08fc8700b614" providerId="ADAL" clId="{0A2F350D-7C8A-4C81-ABE8-A0D8FC82DBA9}" dt="2025-05-14T12:34:59.505" v="13993" actId="1076"/>
          <ac:picMkLst>
            <pc:docMk/>
            <pc:sldMk cId="1691517156" sldId="258"/>
            <ac:picMk id="8" creationId="{192707A9-EC53-2689-2EF6-9D9CBA7F0CE9}"/>
          </ac:picMkLst>
        </pc:picChg>
        <pc:picChg chg="add mod">
          <ac:chgData name="Ишкова Ирина Юрьевна" userId="0de76d42-e43f-4607-94f3-08fc8700b614" providerId="ADAL" clId="{0A2F350D-7C8A-4C81-ABE8-A0D8FC82DBA9}" dt="2025-05-14T12:35:47.945" v="13998" actId="1076"/>
          <ac:picMkLst>
            <pc:docMk/>
            <pc:sldMk cId="1691517156" sldId="258"/>
            <ac:picMk id="10" creationId="{5F353764-323C-D6DE-9226-A5F2A3F4E1B9}"/>
          </ac:picMkLst>
        </pc:picChg>
        <pc:picChg chg="add mod">
          <ac:chgData name="Ишкова Ирина Юрьевна" userId="0de76d42-e43f-4607-94f3-08fc8700b614" providerId="ADAL" clId="{0A2F350D-7C8A-4C81-ABE8-A0D8FC82DBA9}" dt="2025-05-14T12:36:58.262" v="14008" actId="1076"/>
          <ac:picMkLst>
            <pc:docMk/>
            <pc:sldMk cId="1691517156" sldId="258"/>
            <ac:picMk id="12" creationId="{85D39CBA-0D03-1151-6C72-4D2B8D8116FA}"/>
          </ac:picMkLst>
        </pc:picChg>
      </pc:sldChg>
      <pc:sldChg chg="addSp delSp modSp new mod modTransition">
        <pc:chgData name="Ишкова Ирина Юрьевна" userId="0de76d42-e43f-4607-94f3-08fc8700b614" providerId="ADAL" clId="{0A2F350D-7C8A-4C81-ABE8-A0D8FC82DBA9}" dt="2025-05-19T07:33:33.036" v="14607" actId="123"/>
        <pc:sldMkLst>
          <pc:docMk/>
          <pc:sldMk cId="357822796" sldId="259"/>
        </pc:sldMkLst>
        <pc:spChg chg="add mod">
          <ac:chgData name="Ишкова Ирина Юрьевна" userId="0de76d42-e43f-4607-94f3-08fc8700b614" providerId="ADAL" clId="{0A2F350D-7C8A-4C81-ABE8-A0D8FC82DBA9}" dt="2025-05-19T07:32:28.876" v="14600" actId="207"/>
          <ac:spMkLst>
            <pc:docMk/>
            <pc:sldMk cId="357822796" sldId="259"/>
            <ac:spMk id="3" creationId="{34036CBF-891E-EE97-923D-DBB300533CF2}"/>
          </ac:spMkLst>
        </pc:spChg>
        <pc:spChg chg="add mod">
          <ac:chgData name="Ишкова Ирина Юрьевна" userId="0de76d42-e43f-4607-94f3-08fc8700b614" providerId="ADAL" clId="{0A2F350D-7C8A-4C81-ABE8-A0D8FC82DBA9}" dt="2025-05-19T07:33:33.036" v="14607" actId="123"/>
          <ac:spMkLst>
            <pc:docMk/>
            <pc:sldMk cId="357822796" sldId="259"/>
            <ac:spMk id="5" creationId="{8BBAF22A-0D8B-1B91-CA70-D6E1B23BBDEB}"/>
          </ac:spMkLst>
        </pc:spChg>
      </pc:sldChg>
      <pc:sldChg chg="addSp modSp new mod modTransition modAnim">
        <pc:chgData name="Ишкова Ирина Юрьевна" userId="0de76d42-e43f-4607-94f3-08fc8700b614" providerId="ADAL" clId="{0A2F350D-7C8A-4C81-ABE8-A0D8FC82DBA9}" dt="2025-05-19T07:24:08.486" v="14529"/>
        <pc:sldMkLst>
          <pc:docMk/>
          <pc:sldMk cId="4011078550" sldId="260"/>
        </pc:sldMkLst>
        <pc:spChg chg="add mod">
          <ac:chgData name="Ишкова Ирина Юрьевна" userId="0de76d42-e43f-4607-94f3-08fc8700b614" providerId="ADAL" clId="{0A2F350D-7C8A-4C81-ABE8-A0D8FC82DBA9}" dt="2025-05-14T12:08:50.655" v="13991" actId="20577"/>
          <ac:spMkLst>
            <pc:docMk/>
            <pc:sldMk cId="4011078550" sldId="260"/>
            <ac:spMk id="4" creationId="{467CD866-9EDF-7C69-7AC9-E1152BB41809}"/>
          </ac:spMkLst>
        </pc:spChg>
        <pc:picChg chg="add mod">
          <ac:chgData name="Ишкова Ирина Юрьевна" userId="0de76d42-e43f-4607-94f3-08fc8700b614" providerId="ADAL" clId="{0A2F350D-7C8A-4C81-ABE8-A0D8FC82DBA9}" dt="2025-04-18T10:55:09.834" v="1768" actId="1076"/>
          <ac:picMkLst>
            <pc:docMk/>
            <pc:sldMk cId="4011078550" sldId="260"/>
            <ac:picMk id="3" creationId="{6E5426C1-08D3-6AE4-ADDB-7FDA0418B185}"/>
          </ac:picMkLst>
        </pc:picChg>
        <pc:picChg chg="add mod">
          <ac:chgData name="Ишкова Ирина Юрьевна" userId="0de76d42-e43f-4607-94f3-08fc8700b614" providerId="ADAL" clId="{0A2F350D-7C8A-4C81-ABE8-A0D8FC82DBA9}" dt="2025-04-18T10:56:26.215" v="1782" actId="14861"/>
          <ac:picMkLst>
            <pc:docMk/>
            <pc:sldMk cId="4011078550" sldId="260"/>
            <ac:picMk id="6" creationId="{49783E18-438E-E2CC-2667-69438B0B0B3B}"/>
          </ac:picMkLst>
        </pc:picChg>
      </pc:sldChg>
      <pc:sldChg chg="addSp delSp modSp new mod modTransition">
        <pc:chgData name="Ишкова Ирина Юрьевна" userId="0de76d42-e43f-4607-94f3-08fc8700b614" providerId="ADAL" clId="{0A2F350D-7C8A-4C81-ABE8-A0D8FC82DBA9}" dt="2025-05-19T07:26:16.413" v="14542"/>
        <pc:sldMkLst>
          <pc:docMk/>
          <pc:sldMk cId="1249206571" sldId="261"/>
        </pc:sldMkLst>
        <pc:spChg chg="add mod">
          <ac:chgData name="Ишкова Ирина Юрьевна" userId="0de76d42-e43f-4607-94f3-08fc8700b614" providerId="ADAL" clId="{0A2F350D-7C8A-4C81-ABE8-A0D8FC82DBA9}" dt="2025-05-14T11:58:55.297" v="13939" actId="20577"/>
          <ac:spMkLst>
            <pc:docMk/>
            <pc:sldMk cId="1249206571" sldId="261"/>
            <ac:spMk id="3" creationId="{5E36A587-912E-408A-6156-5F2C0C4FF81C}"/>
          </ac:spMkLst>
        </pc:spChg>
      </pc:sldChg>
      <pc:sldChg chg="addSp modSp new mod modTransition">
        <pc:chgData name="Ишкова Ирина Юрьевна" userId="0de76d42-e43f-4607-94f3-08fc8700b614" providerId="ADAL" clId="{0A2F350D-7C8A-4C81-ABE8-A0D8FC82DBA9}" dt="2025-05-19T07:24:17.129" v="14530"/>
        <pc:sldMkLst>
          <pc:docMk/>
          <pc:sldMk cId="3219049952" sldId="262"/>
        </pc:sldMkLst>
        <pc:spChg chg="add mod">
          <ac:chgData name="Ишкова Ирина Юрьевна" userId="0de76d42-e43f-4607-94f3-08fc8700b614" providerId="ADAL" clId="{0A2F350D-7C8A-4C81-ABE8-A0D8FC82DBA9}" dt="2025-04-18T11:33:44.196" v="2390" actId="1076"/>
          <ac:spMkLst>
            <pc:docMk/>
            <pc:sldMk cId="3219049952" sldId="262"/>
            <ac:spMk id="6" creationId="{4D6F045F-BC53-710A-0EBB-E5AD55103494}"/>
          </ac:spMkLst>
        </pc:spChg>
        <pc:spChg chg="add mod">
          <ac:chgData name="Ишкова Ирина Юрьевна" userId="0de76d42-e43f-4607-94f3-08fc8700b614" providerId="ADAL" clId="{0A2F350D-7C8A-4C81-ABE8-A0D8FC82DBA9}" dt="2025-04-18T11:38:33.902" v="2716" actId="114"/>
          <ac:spMkLst>
            <pc:docMk/>
            <pc:sldMk cId="3219049952" sldId="262"/>
            <ac:spMk id="7" creationId="{1E3A738B-6A1B-8973-FE29-06513A3CD998}"/>
          </ac:spMkLst>
        </pc:spChg>
      </pc:sldChg>
      <pc:sldChg chg="addSp modSp new mod modTransition">
        <pc:chgData name="Ишкова Ирина Юрьевна" userId="0de76d42-e43f-4607-94f3-08fc8700b614" providerId="ADAL" clId="{0A2F350D-7C8A-4C81-ABE8-A0D8FC82DBA9}" dt="2025-05-19T07:24:24.135" v="14531"/>
        <pc:sldMkLst>
          <pc:docMk/>
          <pc:sldMk cId="4255357844" sldId="263"/>
        </pc:sldMkLst>
        <pc:spChg chg="add mod">
          <ac:chgData name="Ишкова Ирина Юрьевна" userId="0de76d42-e43f-4607-94f3-08fc8700b614" providerId="ADAL" clId="{0A2F350D-7C8A-4C81-ABE8-A0D8FC82DBA9}" dt="2025-05-12T12:10:17.870" v="12027" actId="20577"/>
          <ac:spMkLst>
            <pc:docMk/>
            <pc:sldMk cId="4255357844" sldId="263"/>
            <ac:spMk id="4" creationId="{2AF9A91C-A6BD-BA88-2A24-824E440DF203}"/>
          </ac:spMkLst>
        </pc:spChg>
        <pc:picChg chg="add mod">
          <ac:chgData name="Ишкова Ирина Юрьевна" userId="0de76d42-e43f-4607-94f3-08fc8700b614" providerId="ADAL" clId="{0A2F350D-7C8A-4C81-ABE8-A0D8FC82DBA9}" dt="2025-04-22T08:15:03.989" v="3001" actId="14861"/>
          <ac:picMkLst>
            <pc:docMk/>
            <pc:sldMk cId="4255357844" sldId="263"/>
            <ac:picMk id="3" creationId="{03EA4E4F-DDE3-B695-3998-63841E054BCE}"/>
          </ac:picMkLst>
        </pc:picChg>
      </pc:sldChg>
      <pc:sldChg chg="addSp modSp new mod modTransition">
        <pc:chgData name="Ишкова Ирина Юрьевна" userId="0de76d42-e43f-4607-94f3-08fc8700b614" providerId="ADAL" clId="{0A2F350D-7C8A-4C81-ABE8-A0D8FC82DBA9}" dt="2025-05-19T07:24:33.881" v="14532"/>
        <pc:sldMkLst>
          <pc:docMk/>
          <pc:sldMk cId="1484496895" sldId="264"/>
        </pc:sldMkLst>
        <pc:spChg chg="add mod">
          <ac:chgData name="Ишкова Ирина Юрьевна" userId="0de76d42-e43f-4607-94f3-08fc8700b614" providerId="ADAL" clId="{0A2F350D-7C8A-4C81-ABE8-A0D8FC82DBA9}" dt="2025-05-12T12:15:55.331" v="12224" actId="14100"/>
          <ac:spMkLst>
            <pc:docMk/>
            <pc:sldMk cId="1484496895" sldId="264"/>
            <ac:spMk id="5" creationId="{A8D3F229-2847-67E8-2E8A-8490FEC8459F}"/>
          </ac:spMkLst>
        </pc:spChg>
        <pc:spChg chg="add mod">
          <ac:chgData name="Ишкова Ирина Юрьевна" userId="0de76d42-e43f-4607-94f3-08fc8700b614" providerId="ADAL" clId="{0A2F350D-7C8A-4C81-ABE8-A0D8FC82DBA9}" dt="2025-04-22T09:09:04.370" v="4204" actId="1076"/>
          <ac:spMkLst>
            <pc:docMk/>
            <pc:sldMk cId="1484496895" sldId="264"/>
            <ac:spMk id="8" creationId="{581FBDCA-D93B-DE6D-28EB-C16CB6283509}"/>
          </ac:spMkLst>
        </pc:spChg>
        <pc:spChg chg="add mod">
          <ac:chgData name="Ишкова Ирина Юрьевна" userId="0de76d42-e43f-4607-94f3-08fc8700b614" providerId="ADAL" clId="{0A2F350D-7C8A-4C81-ABE8-A0D8FC82DBA9}" dt="2025-05-14T12:02:49.111" v="13967" actId="20577"/>
          <ac:spMkLst>
            <pc:docMk/>
            <pc:sldMk cId="1484496895" sldId="264"/>
            <ac:spMk id="11" creationId="{33B432CC-98AB-80E0-E919-F649A45929A6}"/>
          </ac:spMkLst>
        </pc:spChg>
        <pc:picChg chg="add mod modCrop">
          <ac:chgData name="Ишкова Ирина Юрьевна" userId="0de76d42-e43f-4607-94f3-08fc8700b614" providerId="ADAL" clId="{0A2F350D-7C8A-4C81-ABE8-A0D8FC82DBA9}" dt="2025-05-05T08:26:10.861" v="5694" actId="14861"/>
          <ac:picMkLst>
            <pc:docMk/>
            <pc:sldMk cId="1484496895" sldId="264"/>
            <ac:picMk id="2" creationId="{8065BCDA-A69A-7122-7686-6BE50FAAADF1}"/>
          </ac:picMkLst>
        </pc:picChg>
        <pc:picChg chg="add mod">
          <ac:chgData name="Ишкова Ирина Юрьевна" userId="0de76d42-e43f-4607-94f3-08fc8700b614" providerId="ADAL" clId="{0A2F350D-7C8A-4C81-ABE8-A0D8FC82DBA9}" dt="2025-04-22T09:13:21.628" v="4211" actId="14100"/>
          <ac:picMkLst>
            <pc:docMk/>
            <pc:sldMk cId="1484496895" sldId="264"/>
            <ac:picMk id="3" creationId="{D389E15A-40E0-4FA1-BA76-BF77458ABCC6}"/>
          </ac:picMkLst>
        </pc:picChg>
        <pc:picChg chg="add mod">
          <ac:chgData name="Ишкова Ирина Юрьевна" userId="0de76d42-e43f-4607-94f3-08fc8700b614" providerId="ADAL" clId="{0A2F350D-7C8A-4C81-ABE8-A0D8FC82DBA9}" dt="2025-04-22T09:13:27.704" v="4213" actId="14100"/>
          <ac:picMkLst>
            <pc:docMk/>
            <pc:sldMk cId="1484496895" sldId="264"/>
            <ac:picMk id="7" creationId="{C3518B2C-B26E-98C6-4880-D09EBF345D52}"/>
          </ac:picMkLst>
        </pc:picChg>
        <pc:picChg chg="add mod">
          <ac:chgData name="Ишкова Ирина Юрьевна" userId="0de76d42-e43f-4607-94f3-08fc8700b614" providerId="ADAL" clId="{0A2F350D-7C8A-4C81-ABE8-A0D8FC82DBA9}" dt="2025-05-05T08:26:28.815" v="5697" actId="1076"/>
          <ac:picMkLst>
            <pc:docMk/>
            <pc:sldMk cId="1484496895" sldId="264"/>
            <ac:picMk id="10" creationId="{6CF880FA-31EF-1C1A-1A8E-51235E74B476}"/>
          </ac:picMkLst>
        </pc:picChg>
      </pc:sldChg>
      <pc:sldChg chg="addSp delSp modSp new mod modTransition">
        <pc:chgData name="Ишкова Ирина Юрьевна" userId="0de76d42-e43f-4607-94f3-08fc8700b614" providerId="ADAL" clId="{0A2F350D-7C8A-4C81-ABE8-A0D8FC82DBA9}" dt="2025-05-19T07:24:45.432" v="14533"/>
        <pc:sldMkLst>
          <pc:docMk/>
          <pc:sldMk cId="2869207262" sldId="265"/>
        </pc:sldMkLst>
        <pc:spChg chg="add mod">
          <ac:chgData name="Ишкова Ирина Юрьевна" userId="0de76d42-e43f-4607-94f3-08fc8700b614" providerId="ADAL" clId="{0A2F350D-7C8A-4C81-ABE8-A0D8FC82DBA9}" dt="2025-05-05T09:24:56.147" v="6640" actId="948"/>
          <ac:spMkLst>
            <pc:docMk/>
            <pc:sldMk cId="2869207262" sldId="265"/>
            <ac:spMk id="3" creationId="{B8226CEE-59A0-EF71-8049-BC3737B102D9}"/>
          </ac:spMkLst>
        </pc:spChg>
        <pc:spChg chg="add mod">
          <ac:chgData name="Ишкова Ирина Юрьевна" userId="0de76d42-e43f-4607-94f3-08fc8700b614" providerId="ADAL" clId="{0A2F350D-7C8A-4C81-ABE8-A0D8FC82DBA9}" dt="2025-05-05T09:35:20.248" v="7153" actId="114"/>
          <ac:spMkLst>
            <pc:docMk/>
            <pc:sldMk cId="2869207262" sldId="265"/>
            <ac:spMk id="7" creationId="{67DC66D8-17C9-D9B3-3B5B-906A92B8D5D0}"/>
          </ac:spMkLst>
        </pc:spChg>
        <pc:picChg chg="add mod">
          <ac:chgData name="Ишкова Ирина Юрьевна" userId="0de76d42-e43f-4607-94f3-08fc8700b614" providerId="ADAL" clId="{0A2F350D-7C8A-4C81-ABE8-A0D8FC82DBA9}" dt="2025-05-05T12:21:34.616" v="8548" actId="14861"/>
          <ac:picMkLst>
            <pc:docMk/>
            <pc:sldMk cId="2869207262" sldId="265"/>
            <ac:picMk id="8" creationId="{8BB1B8FF-A06F-B559-A0C6-CCB1E4AB0A13}"/>
          </ac:picMkLst>
        </pc:picChg>
      </pc:sldChg>
      <pc:sldChg chg="addSp delSp modSp new mod modTransition modAnim">
        <pc:chgData name="Ишкова Ирина Юрьевна" userId="0de76d42-e43f-4607-94f3-08fc8700b614" providerId="ADAL" clId="{0A2F350D-7C8A-4C81-ABE8-A0D8FC82DBA9}" dt="2025-05-19T07:25:03.973" v="14535"/>
        <pc:sldMkLst>
          <pc:docMk/>
          <pc:sldMk cId="1570040365" sldId="266"/>
        </pc:sldMkLst>
        <pc:spChg chg="add mod">
          <ac:chgData name="Ишкова Ирина Юрьевна" userId="0de76d42-e43f-4607-94f3-08fc8700b614" providerId="ADAL" clId="{0A2F350D-7C8A-4C81-ABE8-A0D8FC82DBA9}" dt="2025-05-05T11:34:29.765" v="7463" actId="1076"/>
          <ac:spMkLst>
            <pc:docMk/>
            <pc:sldMk cId="1570040365" sldId="266"/>
            <ac:spMk id="3" creationId="{12E1C236-1DE5-688D-8892-9C4F76253354}"/>
          </ac:spMkLst>
        </pc:spChg>
        <pc:spChg chg="add mod">
          <ac:chgData name="Ишкова Ирина Юрьевна" userId="0de76d42-e43f-4607-94f3-08fc8700b614" providerId="ADAL" clId="{0A2F350D-7C8A-4C81-ABE8-A0D8FC82DBA9}" dt="2025-05-12T08:27:19.558" v="9616" actId="114"/>
          <ac:spMkLst>
            <pc:docMk/>
            <pc:sldMk cId="1570040365" sldId="266"/>
            <ac:spMk id="7" creationId="{480873A8-5CFA-8CE6-584F-91A5834E4133}"/>
          </ac:spMkLst>
        </pc:spChg>
        <pc:picChg chg="add mod modCrop">
          <ac:chgData name="Ишкова Ирина Юрьевна" userId="0de76d42-e43f-4607-94f3-08fc8700b614" providerId="ADAL" clId="{0A2F350D-7C8A-4C81-ABE8-A0D8FC82DBA9}" dt="2025-05-05T11:36:02.119" v="7466" actId="14100"/>
          <ac:picMkLst>
            <pc:docMk/>
            <pc:sldMk cId="1570040365" sldId="266"/>
            <ac:picMk id="6" creationId="{C4718416-3F4D-A11B-F904-DEBFC2C7A4B7}"/>
          </ac:picMkLst>
        </pc:picChg>
      </pc:sldChg>
      <pc:sldChg chg="addSp delSp modSp new mod modTransition modAnim">
        <pc:chgData name="Ишкова Ирина Юрьевна" userId="0de76d42-e43f-4607-94f3-08fc8700b614" providerId="ADAL" clId="{0A2F350D-7C8A-4C81-ABE8-A0D8FC82DBA9}" dt="2025-05-19T07:25:09.443" v="14536"/>
        <pc:sldMkLst>
          <pc:docMk/>
          <pc:sldMk cId="3311765921" sldId="267"/>
        </pc:sldMkLst>
        <pc:spChg chg="add mod">
          <ac:chgData name="Ишкова Ирина Юрьевна" userId="0de76d42-e43f-4607-94f3-08fc8700b614" providerId="ADAL" clId="{0A2F350D-7C8A-4C81-ABE8-A0D8FC82DBA9}" dt="2025-05-14T12:04:03.542" v="13976" actId="20577"/>
          <ac:spMkLst>
            <pc:docMk/>
            <pc:sldMk cId="3311765921" sldId="267"/>
            <ac:spMk id="2" creationId="{293E3BBF-D2B4-A200-A564-E5E67FED0CD2}"/>
          </ac:spMkLst>
        </pc:spChg>
        <pc:spChg chg="add mod">
          <ac:chgData name="Ишкова Ирина Юрьевна" userId="0de76d42-e43f-4607-94f3-08fc8700b614" providerId="ADAL" clId="{0A2F350D-7C8A-4C81-ABE8-A0D8FC82DBA9}" dt="2025-05-12T12:13:41.819" v="12154" actId="255"/>
          <ac:spMkLst>
            <pc:docMk/>
            <pc:sldMk cId="3311765921" sldId="267"/>
            <ac:spMk id="3" creationId="{DEDCFBB7-C77F-60EA-6E2E-776347AD90AB}"/>
          </ac:spMkLst>
        </pc:spChg>
        <pc:picChg chg="add mod">
          <ac:chgData name="Ишкова Ирина Юрьевна" userId="0de76d42-e43f-4607-94f3-08fc8700b614" providerId="ADAL" clId="{0A2F350D-7C8A-4C81-ABE8-A0D8FC82DBA9}" dt="2025-05-05T12:20:31.167" v="8538" actId="14100"/>
          <ac:picMkLst>
            <pc:docMk/>
            <pc:sldMk cId="3311765921" sldId="267"/>
            <ac:picMk id="4" creationId="{8F3E23A9-93F7-9189-01BA-103C51936274}"/>
          </ac:picMkLst>
        </pc:picChg>
      </pc:sldChg>
      <pc:sldChg chg="addSp modSp new mod modTransition modAnim">
        <pc:chgData name="Ишкова Ирина Юрьевна" userId="0de76d42-e43f-4607-94f3-08fc8700b614" providerId="ADAL" clId="{0A2F350D-7C8A-4C81-ABE8-A0D8FC82DBA9}" dt="2025-05-19T07:25:17.515" v="14537"/>
        <pc:sldMkLst>
          <pc:docMk/>
          <pc:sldMk cId="4271577346" sldId="268"/>
        </pc:sldMkLst>
        <pc:spChg chg="add mod">
          <ac:chgData name="Ишкова Ирина Юрьевна" userId="0de76d42-e43f-4607-94f3-08fc8700b614" providerId="ADAL" clId="{0A2F350D-7C8A-4C81-ABE8-A0D8FC82DBA9}" dt="2025-05-14T12:00:36.043" v="13962" actId="20577"/>
          <ac:spMkLst>
            <pc:docMk/>
            <pc:sldMk cId="4271577346" sldId="268"/>
            <ac:spMk id="4" creationId="{CCAA9B5E-3123-DF1B-7C59-48F37484878C}"/>
          </ac:spMkLst>
        </pc:spChg>
        <pc:picChg chg="add mod">
          <ac:chgData name="Ишкова Ирина Юрьевна" userId="0de76d42-e43f-4607-94f3-08fc8700b614" providerId="ADAL" clId="{0A2F350D-7C8A-4C81-ABE8-A0D8FC82DBA9}" dt="2025-05-12T08:20:24.194" v="9550" actId="14100"/>
          <ac:picMkLst>
            <pc:docMk/>
            <pc:sldMk cId="4271577346" sldId="268"/>
            <ac:picMk id="3" creationId="{B574A5B1-0FFA-C7A6-F6EA-37EDC5564CCA}"/>
          </ac:picMkLst>
        </pc:picChg>
        <pc:picChg chg="add mod">
          <ac:chgData name="Ишкова Ирина Юрьевна" userId="0de76d42-e43f-4607-94f3-08fc8700b614" providerId="ADAL" clId="{0A2F350D-7C8A-4C81-ABE8-A0D8FC82DBA9}" dt="2025-05-12T10:02:24.802" v="10592" actId="1076"/>
          <ac:picMkLst>
            <pc:docMk/>
            <pc:sldMk cId="4271577346" sldId="268"/>
            <ac:picMk id="5" creationId="{D73F0C3B-59C1-57D6-FD6F-E86C9559CB3E}"/>
          </ac:picMkLst>
        </pc:picChg>
      </pc:sldChg>
      <pc:sldChg chg="addSp modSp new mod ord modTransition modAnim">
        <pc:chgData name="Ишкова Ирина Юрьевна" userId="0de76d42-e43f-4607-94f3-08fc8700b614" providerId="ADAL" clId="{0A2F350D-7C8A-4C81-ABE8-A0D8FC82DBA9}" dt="2025-05-19T07:25:37.246" v="14539"/>
        <pc:sldMkLst>
          <pc:docMk/>
          <pc:sldMk cId="4194924379" sldId="269"/>
        </pc:sldMkLst>
        <pc:spChg chg="add mod">
          <ac:chgData name="Ишкова Ирина Юрьевна" userId="0de76d42-e43f-4607-94f3-08fc8700b614" providerId="ADAL" clId="{0A2F350D-7C8A-4C81-ABE8-A0D8FC82DBA9}" dt="2025-05-14T11:59:50.523" v="13948" actId="20577"/>
          <ac:spMkLst>
            <pc:docMk/>
            <pc:sldMk cId="4194924379" sldId="269"/>
            <ac:spMk id="5" creationId="{7EFE7AAE-42BC-903E-1C68-1EE90366CFEC}"/>
          </ac:spMkLst>
        </pc:spChg>
        <pc:picChg chg="add mod">
          <ac:chgData name="Ишкова Ирина Юрьевна" userId="0de76d42-e43f-4607-94f3-08fc8700b614" providerId="ADAL" clId="{0A2F350D-7C8A-4C81-ABE8-A0D8FC82DBA9}" dt="2025-05-12T08:24:07.895" v="9559" actId="14100"/>
          <ac:picMkLst>
            <pc:docMk/>
            <pc:sldMk cId="4194924379" sldId="269"/>
            <ac:picMk id="3" creationId="{68E740ED-DED4-03D7-6D5B-C63A0D68308C}"/>
          </ac:picMkLst>
        </pc:picChg>
        <pc:picChg chg="add mod">
          <ac:chgData name="Ишкова Ирина Юрьевна" userId="0de76d42-e43f-4607-94f3-08fc8700b614" providerId="ADAL" clId="{0A2F350D-7C8A-4C81-ABE8-A0D8FC82DBA9}" dt="2025-05-12T08:24:12.340" v="9560" actId="1076"/>
          <ac:picMkLst>
            <pc:docMk/>
            <pc:sldMk cId="4194924379" sldId="269"/>
            <ac:picMk id="4" creationId="{DA119D57-97A3-34F1-6044-BA0564F7314F}"/>
          </ac:picMkLst>
        </pc:picChg>
      </pc:sldChg>
      <pc:sldChg chg="addSp delSp modSp new mod ord modTransition modAnim">
        <pc:chgData name="Ишкова Ирина Юрьевна" userId="0de76d42-e43f-4607-94f3-08fc8700b614" providerId="ADAL" clId="{0A2F350D-7C8A-4C81-ABE8-A0D8FC82DBA9}" dt="2025-05-19T07:28:38.185" v="14547"/>
        <pc:sldMkLst>
          <pc:docMk/>
          <pc:sldMk cId="1833520980" sldId="270"/>
        </pc:sldMkLst>
        <pc:spChg chg="add mod">
          <ac:chgData name="Ишкова Ирина Юрьевна" userId="0de76d42-e43f-4607-94f3-08fc8700b614" providerId="ADAL" clId="{0A2F350D-7C8A-4C81-ABE8-A0D8FC82DBA9}" dt="2025-05-12T12:16:57.205" v="12228" actId="20577"/>
          <ac:spMkLst>
            <pc:docMk/>
            <pc:sldMk cId="1833520980" sldId="270"/>
            <ac:spMk id="4" creationId="{23C11612-DD69-EACA-8BDA-2E0E24F677CA}"/>
          </ac:spMkLst>
        </pc:spChg>
        <pc:spChg chg="add mod">
          <ac:chgData name="Ишкова Ирина Юрьевна" userId="0de76d42-e43f-4607-94f3-08fc8700b614" providerId="ADAL" clId="{0A2F350D-7C8A-4C81-ABE8-A0D8FC82DBA9}" dt="2025-05-12T12:17:27.552" v="12255" actId="20577"/>
          <ac:spMkLst>
            <pc:docMk/>
            <pc:sldMk cId="1833520980" sldId="270"/>
            <ac:spMk id="6" creationId="{5703A7AD-9F92-FD92-AEC8-43E2FFD5610D}"/>
          </ac:spMkLst>
        </pc:spChg>
        <pc:picChg chg="add mod">
          <ac:chgData name="Ишкова Ирина Юрьевна" userId="0de76d42-e43f-4607-94f3-08fc8700b614" providerId="ADAL" clId="{0A2F350D-7C8A-4C81-ABE8-A0D8FC82DBA9}" dt="2025-05-12T11:25:35.785" v="10932" actId="14861"/>
          <ac:picMkLst>
            <pc:docMk/>
            <pc:sldMk cId="1833520980" sldId="270"/>
            <ac:picMk id="3" creationId="{3CC96597-33B1-896B-4738-1618BD8B1944}"/>
          </ac:picMkLst>
        </pc:picChg>
      </pc:sldChg>
      <pc:sldChg chg="addSp modSp new mod modTransition">
        <pc:chgData name="Ишкова Ирина Юрьевна" userId="0de76d42-e43f-4607-94f3-08fc8700b614" providerId="ADAL" clId="{0A2F350D-7C8A-4C81-ABE8-A0D8FC82DBA9}" dt="2025-05-19T07:26:11.915" v="14541"/>
        <pc:sldMkLst>
          <pc:docMk/>
          <pc:sldMk cId="1592095523" sldId="271"/>
        </pc:sldMkLst>
        <pc:spChg chg="add mod">
          <ac:chgData name="Ишкова Ирина Юрьевна" userId="0de76d42-e43f-4607-94f3-08fc8700b614" providerId="ADAL" clId="{0A2F350D-7C8A-4C81-ABE8-A0D8FC82DBA9}" dt="2025-05-14T11:43:49.192" v="13535" actId="1076"/>
          <ac:spMkLst>
            <pc:docMk/>
            <pc:sldMk cId="1592095523" sldId="271"/>
            <ac:spMk id="2" creationId="{54BF3166-DB5C-8BDE-B2DB-37627F6FC089}"/>
          </ac:spMkLst>
        </pc:spChg>
        <pc:spChg chg="add mod">
          <ac:chgData name="Ишкова Ирина Юрьевна" userId="0de76d42-e43f-4607-94f3-08fc8700b614" providerId="ADAL" clId="{0A2F350D-7C8A-4C81-ABE8-A0D8FC82DBA9}" dt="2025-05-12T12:31:54.231" v="12279" actId="1076"/>
          <ac:spMkLst>
            <pc:docMk/>
            <pc:sldMk cId="1592095523" sldId="271"/>
            <ac:spMk id="5" creationId="{E802A6B5-BCE1-F44F-4CF8-7459C9112601}"/>
          </ac:spMkLst>
        </pc:spChg>
        <pc:picChg chg="add mod modCrop">
          <ac:chgData name="Ишкова Ирина Юрьевна" userId="0de76d42-e43f-4607-94f3-08fc8700b614" providerId="ADAL" clId="{0A2F350D-7C8A-4C81-ABE8-A0D8FC82DBA9}" dt="2025-05-14T11:40:12.130" v="13532" actId="14100"/>
          <ac:picMkLst>
            <pc:docMk/>
            <pc:sldMk cId="1592095523" sldId="271"/>
            <ac:picMk id="3" creationId="{2969755C-E537-648A-4F1F-39F856C558ED}"/>
          </ac:picMkLst>
        </pc:picChg>
      </pc:sldChg>
      <pc:sldMasterChg chg="modTransition setBg modSldLayout">
        <pc:chgData name="Ишкова Ирина Юрьевна" userId="0de76d42-e43f-4607-94f3-08fc8700b614" providerId="ADAL" clId="{0A2F350D-7C8A-4C81-ABE8-A0D8FC82DBA9}" dt="2025-05-19T07:21:34.126" v="14525"/>
        <pc:sldMasterMkLst>
          <pc:docMk/>
          <pc:sldMasterMk cId="2817554136" sldId="2147483648"/>
        </pc:sldMasterMkLst>
        <pc:sldLayoutChg chg="modTransition setBg">
          <pc:chgData name="Ишкова Ирина Юрьевна" userId="0de76d42-e43f-4607-94f3-08fc8700b614" providerId="ADAL" clId="{0A2F350D-7C8A-4C81-ABE8-A0D8FC82DBA9}" dt="2025-05-19T07:21:34.126" v="14525"/>
          <pc:sldLayoutMkLst>
            <pc:docMk/>
            <pc:sldMasterMk cId="2817554136" sldId="2147483648"/>
            <pc:sldLayoutMk cId="2599043103" sldId="2147483649"/>
          </pc:sldLayoutMkLst>
        </pc:sldLayoutChg>
        <pc:sldLayoutChg chg="modTransition setBg">
          <pc:chgData name="Ишкова Ирина Юрьевна" userId="0de76d42-e43f-4607-94f3-08fc8700b614" providerId="ADAL" clId="{0A2F350D-7C8A-4C81-ABE8-A0D8FC82DBA9}" dt="2025-05-19T07:21:34.126" v="14525"/>
          <pc:sldLayoutMkLst>
            <pc:docMk/>
            <pc:sldMasterMk cId="2817554136" sldId="2147483648"/>
            <pc:sldLayoutMk cId="922997704" sldId="2147483650"/>
          </pc:sldLayoutMkLst>
        </pc:sldLayoutChg>
        <pc:sldLayoutChg chg="modTransition setBg">
          <pc:chgData name="Ишкова Ирина Юрьевна" userId="0de76d42-e43f-4607-94f3-08fc8700b614" providerId="ADAL" clId="{0A2F350D-7C8A-4C81-ABE8-A0D8FC82DBA9}" dt="2025-05-19T07:21:34.126" v="14525"/>
          <pc:sldLayoutMkLst>
            <pc:docMk/>
            <pc:sldMasterMk cId="2817554136" sldId="2147483648"/>
            <pc:sldLayoutMk cId="1278094496" sldId="2147483651"/>
          </pc:sldLayoutMkLst>
        </pc:sldLayoutChg>
        <pc:sldLayoutChg chg="modTransition setBg">
          <pc:chgData name="Ишкова Ирина Юрьевна" userId="0de76d42-e43f-4607-94f3-08fc8700b614" providerId="ADAL" clId="{0A2F350D-7C8A-4C81-ABE8-A0D8FC82DBA9}" dt="2025-05-19T07:21:34.126" v="14525"/>
          <pc:sldLayoutMkLst>
            <pc:docMk/>
            <pc:sldMasterMk cId="2817554136" sldId="2147483648"/>
            <pc:sldLayoutMk cId="1876058923" sldId="2147483652"/>
          </pc:sldLayoutMkLst>
        </pc:sldLayoutChg>
        <pc:sldLayoutChg chg="modTransition setBg">
          <pc:chgData name="Ишкова Ирина Юрьевна" userId="0de76d42-e43f-4607-94f3-08fc8700b614" providerId="ADAL" clId="{0A2F350D-7C8A-4C81-ABE8-A0D8FC82DBA9}" dt="2025-05-19T07:21:34.126" v="14525"/>
          <pc:sldLayoutMkLst>
            <pc:docMk/>
            <pc:sldMasterMk cId="2817554136" sldId="2147483648"/>
            <pc:sldLayoutMk cId="3625607094" sldId="2147483653"/>
          </pc:sldLayoutMkLst>
        </pc:sldLayoutChg>
        <pc:sldLayoutChg chg="modTransition setBg">
          <pc:chgData name="Ишкова Ирина Юрьевна" userId="0de76d42-e43f-4607-94f3-08fc8700b614" providerId="ADAL" clId="{0A2F350D-7C8A-4C81-ABE8-A0D8FC82DBA9}" dt="2025-05-19T07:21:34.126" v="14525"/>
          <pc:sldLayoutMkLst>
            <pc:docMk/>
            <pc:sldMasterMk cId="2817554136" sldId="2147483648"/>
            <pc:sldLayoutMk cId="2007714838" sldId="2147483654"/>
          </pc:sldLayoutMkLst>
        </pc:sldLayoutChg>
        <pc:sldLayoutChg chg="modTransition setBg">
          <pc:chgData name="Ишкова Ирина Юрьевна" userId="0de76d42-e43f-4607-94f3-08fc8700b614" providerId="ADAL" clId="{0A2F350D-7C8A-4C81-ABE8-A0D8FC82DBA9}" dt="2025-05-19T07:21:34.126" v="14525"/>
          <pc:sldLayoutMkLst>
            <pc:docMk/>
            <pc:sldMasterMk cId="2817554136" sldId="2147483648"/>
            <pc:sldLayoutMk cId="181177502" sldId="2147483655"/>
          </pc:sldLayoutMkLst>
        </pc:sldLayoutChg>
        <pc:sldLayoutChg chg="modTransition setBg">
          <pc:chgData name="Ишкова Ирина Юрьевна" userId="0de76d42-e43f-4607-94f3-08fc8700b614" providerId="ADAL" clId="{0A2F350D-7C8A-4C81-ABE8-A0D8FC82DBA9}" dt="2025-05-19T07:21:34.126" v="14525"/>
          <pc:sldLayoutMkLst>
            <pc:docMk/>
            <pc:sldMasterMk cId="2817554136" sldId="2147483648"/>
            <pc:sldLayoutMk cId="2083705581" sldId="2147483656"/>
          </pc:sldLayoutMkLst>
        </pc:sldLayoutChg>
        <pc:sldLayoutChg chg="modTransition setBg">
          <pc:chgData name="Ишкова Ирина Юрьевна" userId="0de76d42-e43f-4607-94f3-08fc8700b614" providerId="ADAL" clId="{0A2F350D-7C8A-4C81-ABE8-A0D8FC82DBA9}" dt="2025-05-19T07:21:34.126" v="14525"/>
          <pc:sldLayoutMkLst>
            <pc:docMk/>
            <pc:sldMasterMk cId="2817554136" sldId="2147483648"/>
            <pc:sldLayoutMk cId="3077754900" sldId="2147483657"/>
          </pc:sldLayoutMkLst>
        </pc:sldLayoutChg>
        <pc:sldLayoutChg chg="modTransition setBg">
          <pc:chgData name="Ишкова Ирина Юрьевна" userId="0de76d42-e43f-4607-94f3-08fc8700b614" providerId="ADAL" clId="{0A2F350D-7C8A-4C81-ABE8-A0D8FC82DBA9}" dt="2025-05-19T07:21:34.126" v="14525"/>
          <pc:sldLayoutMkLst>
            <pc:docMk/>
            <pc:sldMasterMk cId="2817554136" sldId="2147483648"/>
            <pc:sldLayoutMk cId="3622877673" sldId="2147483658"/>
          </pc:sldLayoutMkLst>
        </pc:sldLayoutChg>
        <pc:sldLayoutChg chg="modTransition setBg">
          <pc:chgData name="Ишкова Ирина Юрьевна" userId="0de76d42-e43f-4607-94f3-08fc8700b614" providerId="ADAL" clId="{0A2F350D-7C8A-4C81-ABE8-A0D8FC82DBA9}" dt="2025-05-19T07:21:34.126" v="14525"/>
          <pc:sldLayoutMkLst>
            <pc:docMk/>
            <pc:sldMasterMk cId="2817554136" sldId="2147483648"/>
            <pc:sldLayoutMk cId="3436497326"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96AFEC-7BE1-41CA-11FD-EF465E24D1C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6B426E1F-B83F-08C1-693A-9871370C93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6709C342-CCF6-0163-4B89-B6B8B3F50581}"/>
              </a:ext>
            </a:extLst>
          </p:cNvPr>
          <p:cNvSpPr>
            <a:spLocks noGrp="1"/>
          </p:cNvSpPr>
          <p:nvPr>
            <p:ph type="dt" sz="half" idx="10"/>
          </p:nvPr>
        </p:nvSpPr>
        <p:spPr/>
        <p:txBody>
          <a:bodyPr/>
          <a:lstStyle/>
          <a:p>
            <a:fld id="{F3C040F3-736E-431A-A8C1-C634363A1FEF}" type="datetimeFigureOut">
              <a:rPr lang="ru-RU" smtClean="0"/>
              <a:t>19.05.2025</a:t>
            </a:fld>
            <a:endParaRPr lang="ru-RU"/>
          </a:p>
        </p:txBody>
      </p:sp>
      <p:sp>
        <p:nvSpPr>
          <p:cNvPr id="5" name="Нижний колонтитул 4">
            <a:extLst>
              <a:ext uri="{FF2B5EF4-FFF2-40B4-BE49-F238E27FC236}">
                <a16:creationId xmlns:a16="http://schemas.microsoft.com/office/drawing/2014/main" id="{546B06B6-9058-9080-4E18-AE9C48DA0EA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AA47016-9BE9-B43A-146E-79B322B5055E}"/>
              </a:ext>
            </a:extLst>
          </p:cNvPr>
          <p:cNvSpPr>
            <a:spLocks noGrp="1"/>
          </p:cNvSpPr>
          <p:nvPr>
            <p:ph type="sldNum" sz="quarter" idx="12"/>
          </p:nvPr>
        </p:nvSpPr>
        <p:spPr/>
        <p:txBody>
          <a:bodyPr/>
          <a:lstStyle/>
          <a:p>
            <a:fld id="{0DF1C655-D4C2-400D-A064-B6D15013B51E}" type="slidenum">
              <a:rPr lang="ru-RU" smtClean="0"/>
              <a:t>‹#›</a:t>
            </a:fld>
            <a:endParaRPr lang="ru-RU"/>
          </a:p>
        </p:txBody>
      </p:sp>
    </p:spTree>
    <p:extLst>
      <p:ext uri="{BB962C8B-B14F-4D97-AF65-F5344CB8AC3E}">
        <p14:creationId xmlns:p14="http://schemas.microsoft.com/office/powerpoint/2010/main" val="259904310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EB37FA-FC7F-996F-7A3C-4D5FBDC56CA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B01B60F4-602B-AD76-0E54-16E7DDA020D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60E3FD2-56C6-E746-F32D-6C164B732E24}"/>
              </a:ext>
            </a:extLst>
          </p:cNvPr>
          <p:cNvSpPr>
            <a:spLocks noGrp="1"/>
          </p:cNvSpPr>
          <p:nvPr>
            <p:ph type="dt" sz="half" idx="10"/>
          </p:nvPr>
        </p:nvSpPr>
        <p:spPr/>
        <p:txBody>
          <a:bodyPr/>
          <a:lstStyle/>
          <a:p>
            <a:fld id="{F3C040F3-736E-431A-A8C1-C634363A1FEF}" type="datetimeFigureOut">
              <a:rPr lang="ru-RU" smtClean="0"/>
              <a:t>19.05.2025</a:t>
            </a:fld>
            <a:endParaRPr lang="ru-RU"/>
          </a:p>
        </p:txBody>
      </p:sp>
      <p:sp>
        <p:nvSpPr>
          <p:cNvPr id="5" name="Нижний колонтитул 4">
            <a:extLst>
              <a:ext uri="{FF2B5EF4-FFF2-40B4-BE49-F238E27FC236}">
                <a16:creationId xmlns:a16="http://schemas.microsoft.com/office/drawing/2014/main" id="{9639B701-9662-180A-24AB-A736B69E4E2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0D4C7CC-F34E-6F0C-D19B-FC4857A010B0}"/>
              </a:ext>
            </a:extLst>
          </p:cNvPr>
          <p:cNvSpPr>
            <a:spLocks noGrp="1"/>
          </p:cNvSpPr>
          <p:nvPr>
            <p:ph type="sldNum" sz="quarter" idx="12"/>
          </p:nvPr>
        </p:nvSpPr>
        <p:spPr/>
        <p:txBody>
          <a:bodyPr/>
          <a:lstStyle/>
          <a:p>
            <a:fld id="{0DF1C655-D4C2-400D-A064-B6D15013B51E}" type="slidenum">
              <a:rPr lang="ru-RU" smtClean="0"/>
              <a:t>‹#›</a:t>
            </a:fld>
            <a:endParaRPr lang="ru-RU"/>
          </a:p>
        </p:txBody>
      </p:sp>
    </p:spTree>
    <p:extLst>
      <p:ext uri="{BB962C8B-B14F-4D97-AF65-F5344CB8AC3E}">
        <p14:creationId xmlns:p14="http://schemas.microsoft.com/office/powerpoint/2010/main" val="3622877673"/>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8E63EECE-69B6-7AC0-B9EB-A2DF2B1654F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4B83045E-0C13-81D7-4D72-767AAFB9A6E9}"/>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9485587-3178-7911-4174-87A288AEF914}"/>
              </a:ext>
            </a:extLst>
          </p:cNvPr>
          <p:cNvSpPr>
            <a:spLocks noGrp="1"/>
          </p:cNvSpPr>
          <p:nvPr>
            <p:ph type="dt" sz="half" idx="10"/>
          </p:nvPr>
        </p:nvSpPr>
        <p:spPr/>
        <p:txBody>
          <a:bodyPr/>
          <a:lstStyle/>
          <a:p>
            <a:fld id="{F3C040F3-736E-431A-A8C1-C634363A1FEF}" type="datetimeFigureOut">
              <a:rPr lang="ru-RU" smtClean="0"/>
              <a:t>19.05.2025</a:t>
            </a:fld>
            <a:endParaRPr lang="ru-RU"/>
          </a:p>
        </p:txBody>
      </p:sp>
      <p:sp>
        <p:nvSpPr>
          <p:cNvPr id="5" name="Нижний колонтитул 4">
            <a:extLst>
              <a:ext uri="{FF2B5EF4-FFF2-40B4-BE49-F238E27FC236}">
                <a16:creationId xmlns:a16="http://schemas.microsoft.com/office/drawing/2014/main" id="{2434E048-E239-EE66-E4CD-4F0DA040BE9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3F2D80B-48A9-A295-C94D-94B4CBDEA84B}"/>
              </a:ext>
            </a:extLst>
          </p:cNvPr>
          <p:cNvSpPr>
            <a:spLocks noGrp="1"/>
          </p:cNvSpPr>
          <p:nvPr>
            <p:ph type="sldNum" sz="quarter" idx="12"/>
          </p:nvPr>
        </p:nvSpPr>
        <p:spPr/>
        <p:txBody>
          <a:bodyPr/>
          <a:lstStyle/>
          <a:p>
            <a:fld id="{0DF1C655-D4C2-400D-A064-B6D15013B51E}" type="slidenum">
              <a:rPr lang="ru-RU" smtClean="0"/>
              <a:t>‹#›</a:t>
            </a:fld>
            <a:endParaRPr lang="ru-RU"/>
          </a:p>
        </p:txBody>
      </p:sp>
    </p:spTree>
    <p:extLst>
      <p:ext uri="{BB962C8B-B14F-4D97-AF65-F5344CB8AC3E}">
        <p14:creationId xmlns:p14="http://schemas.microsoft.com/office/powerpoint/2010/main" val="3436497326"/>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BC6BB1-6E3C-7DBD-F43E-31FEE20D240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C15D8FC-D2C7-DC1B-A912-9EC4472F03C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600895B-F5AD-CF28-C60B-5834478C0E3B}"/>
              </a:ext>
            </a:extLst>
          </p:cNvPr>
          <p:cNvSpPr>
            <a:spLocks noGrp="1"/>
          </p:cNvSpPr>
          <p:nvPr>
            <p:ph type="dt" sz="half" idx="10"/>
          </p:nvPr>
        </p:nvSpPr>
        <p:spPr/>
        <p:txBody>
          <a:bodyPr/>
          <a:lstStyle/>
          <a:p>
            <a:fld id="{F3C040F3-736E-431A-A8C1-C634363A1FEF}" type="datetimeFigureOut">
              <a:rPr lang="ru-RU" smtClean="0"/>
              <a:t>19.05.2025</a:t>
            </a:fld>
            <a:endParaRPr lang="ru-RU"/>
          </a:p>
        </p:txBody>
      </p:sp>
      <p:sp>
        <p:nvSpPr>
          <p:cNvPr id="5" name="Нижний колонтитул 4">
            <a:extLst>
              <a:ext uri="{FF2B5EF4-FFF2-40B4-BE49-F238E27FC236}">
                <a16:creationId xmlns:a16="http://schemas.microsoft.com/office/drawing/2014/main" id="{278762CE-5D96-7461-732E-51C4A2AD436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DC2312A-013E-6593-EDEA-0C76995EE10F}"/>
              </a:ext>
            </a:extLst>
          </p:cNvPr>
          <p:cNvSpPr>
            <a:spLocks noGrp="1"/>
          </p:cNvSpPr>
          <p:nvPr>
            <p:ph type="sldNum" sz="quarter" idx="12"/>
          </p:nvPr>
        </p:nvSpPr>
        <p:spPr/>
        <p:txBody>
          <a:bodyPr/>
          <a:lstStyle/>
          <a:p>
            <a:fld id="{0DF1C655-D4C2-400D-A064-B6D15013B51E}" type="slidenum">
              <a:rPr lang="ru-RU" smtClean="0"/>
              <a:t>‹#›</a:t>
            </a:fld>
            <a:endParaRPr lang="ru-RU"/>
          </a:p>
        </p:txBody>
      </p:sp>
    </p:spTree>
    <p:extLst>
      <p:ext uri="{BB962C8B-B14F-4D97-AF65-F5344CB8AC3E}">
        <p14:creationId xmlns:p14="http://schemas.microsoft.com/office/powerpoint/2010/main" val="922997704"/>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3B97BA-938D-A1B4-7815-BD68DDB73C74}"/>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0FC1D0D7-B1DF-D4F3-E38D-8B21CA82F3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E4615173-96F3-FABA-180B-27181BEA3D53}"/>
              </a:ext>
            </a:extLst>
          </p:cNvPr>
          <p:cNvSpPr>
            <a:spLocks noGrp="1"/>
          </p:cNvSpPr>
          <p:nvPr>
            <p:ph type="dt" sz="half" idx="10"/>
          </p:nvPr>
        </p:nvSpPr>
        <p:spPr/>
        <p:txBody>
          <a:bodyPr/>
          <a:lstStyle/>
          <a:p>
            <a:fld id="{F3C040F3-736E-431A-A8C1-C634363A1FEF}" type="datetimeFigureOut">
              <a:rPr lang="ru-RU" smtClean="0"/>
              <a:t>19.05.2025</a:t>
            </a:fld>
            <a:endParaRPr lang="ru-RU"/>
          </a:p>
        </p:txBody>
      </p:sp>
      <p:sp>
        <p:nvSpPr>
          <p:cNvPr id="5" name="Нижний колонтитул 4">
            <a:extLst>
              <a:ext uri="{FF2B5EF4-FFF2-40B4-BE49-F238E27FC236}">
                <a16:creationId xmlns:a16="http://schemas.microsoft.com/office/drawing/2014/main" id="{9B0663BE-0EEA-9F8B-9D38-21C22A58B7A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6E0398B-535D-9C5B-95CC-B801A3375599}"/>
              </a:ext>
            </a:extLst>
          </p:cNvPr>
          <p:cNvSpPr>
            <a:spLocks noGrp="1"/>
          </p:cNvSpPr>
          <p:nvPr>
            <p:ph type="sldNum" sz="quarter" idx="12"/>
          </p:nvPr>
        </p:nvSpPr>
        <p:spPr/>
        <p:txBody>
          <a:bodyPr/>
          <a:lstStyle/>
          <a:p>
            <a:fld id="{0DF1C655-D4C2-400D-A064-B6D15013B51E}" type="slidenum">
              <a:rPr lang="ru-RU" smtClean="0"/>
              <a:t>‹#›</a:t>
            </a:fld>
            <a:endParaRPr lang="ru-RU"/>
          </a:p>
        </p:txBody>
      </p:sp>
    </p:spTree>
    <p:extLst>
      <p:ext uri="{BB962C8B-B14F-4D97-AF65-F5344CB8AC3E}">
        <p14:creationId xmlns:p14="http://schemas.microsoft.com/office/powerpoint/2010/main" val="1278094496"/>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B52103-31ED-A7EC-5401-797EE34BF02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21B2297-0574-ED71-54F8-AEF02D4F6C78}"/>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F104962F-39BE-0641-3ADA-C9F9DE4B711B}"/>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56C9CAAE-7D3C-7EF4-4AE2-02E7F304BBA4}"/>
              </a:ext>
            </a:extLst>
          </p:cNvPr>
          <p:cNvSpPr>
            <a:spLocks noGrp="1"/>
          </p:cNvSpPr>
          <p:nvPr>
            <p:ph type="dt" sz="half" idx="10"/>
          </p:nvPr>
        </p:nvSpPr>
        <p:spPr/>
        <p:txBody>
          <a:bodyPr/>
          <a:lstStyle/>
          <a:p>
            <a:fld id="{F3C040F3-736E-431A-A8C1-C634363A1FEF}" type="datetimeFigureOut">
              <a:rPr lang="ru-RU" smtClean="0"/>
              <a:t>19.05.2025</a:t>
            </a:fld>
            <a:endParaRPr lang="ru-RU"/>
          </a:p>
        </p:txBody>
      </p:sp>
      <p:sp>
        <p:nvSpPr>
          <p:cNvPr id="6" name="Нижний колонтитул 5">
            <a:extLst>
              <a:ext uri="{FF2B5EF4-FFF2-40B4-BE49-F238E27FC236}">
                <a16:creationId xmlns:a16="http://schemas.microsoft.com/office/drawing/2014/main" id="{1B702129-81BF-E8EF-8969-12ACA42C572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E7D631D-EBBA-4AF6-281E-46F98D769CE7}"/>
              </a:ext>
            </a:extLst>
          </p:cNvPr>
          <p:cNvSpPr>
            <a:spLocks noGrp="1"/>
          </p:cNvSpPr>
          <p:nvPr>
            <p:ph type="sldNum" sz="quarter" idx="12"/>
          </p:nvPr>
        </p:nvSpPr>
        <p:spPr/>
        <p:txBody>
          <a:bodyPr/>
          <a:lstStyle/>
          <a:p>
            <a:fld id="{0DF1C655-D4C2-400D-A064-B6D15013B51E}" type="slidenum">
              <a:rPr lang="ru-RU" smtClean="0"/>
              <a:t>‹#›</a:t>
            </a:fld>
            <a:endParaRPr lang="ru-RU"/>
          </a:p>
        </p:txBody>
      </p:sp>
    </p:spTree>
    <p:extLst>
      <p:ext uri="{BB962C8B-B14F-4D97-AF65-F5344CB8AC3E}">
        <p14:creationId xmlns:p14="http://schemas.microsoft.com/office/powerpoint/2010/main" val="1876058923"/>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515219-75CB-6055-849D-1ACAD86C631C}"/>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EA86E09F-D013-D01F-15F0-6AD069D041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920C0343-0BED-824F-A069-F2A299380F2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66E7657D-F19E-596E-1636-BBE536ACFE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8AF653F8-6D3A-63E6-46B3-029B8C823CF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DA529D90-1954-86E6-AA80-B01AC3C06D83}"/>
              </a:ext>
            </a:extLst>
          </p:cNvPr>
          <p:cNvSpPr>
            <a:spLocks noGrp="1"/>
          </p:cNvSpPr>
          <p:nvPr>
            <p:ph type="dt" sz="half" idx="10"/>
          </p:nvPr>
        </p:nvSpPr>
        <p:spPr/>
        <p:txBody>
          <a:bodyPr/>
          <a:lstStyle/>
          <a:p>
            <a:fld id="{F3C040F3-736E-431A-A8C1-C634363A1FEF}" type="datetimeFigureOut">
              <a:rPr lang="ru-RU" smtClean="0"/>
              <a:t>19.05.2025</a:t>
            </a:fld>
            <a:endParaRPr lang="ru-RU"/>
          </a:p>
        </p:txBody>
      </p:sp>
      <p:sp>
        <p:nvSpPr>
          <p:cNvPr id="8" name="Нижний колонтитул 7">
            <a:extLst>
              <a:ext uri="{FF2B5EF4-FFF2-40B4-BE49-F238E27FC236}">
                <a16:creationId xmlns:a16="http://schemas.microsoft.com/office/drawing/2014/main" id="{7DA2B07C-3375-6CCD-248B-24F6EAC01EB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82F2AB87-FF21-70D3-9F28-892E2044CFCB}"/>
              </a:ext>
            </a:extLst>
          </p:cNvPr>
          <p:cNvSpPr>
            <a:spLocks noGrp="1"/>
          </p:cNvSpPr>
          <p:nvPr>
            <p:ph type="sldNum" sz="quarter" idx="12"/>
          </p:nvPr>
        </p:nvSpPr>
        <p:spPr/>
        <p:txBody>
          <a:bodyPr/>
          <a:lstStyle/>
          <a:p>
            <a:fld id="{0DF1C655-D4C2-400D-A064-B6D15013B51E}" type="slidenum">
              <a:rPr lang="ru-RU" smtClean="0"/>
              <a:t>‹#›</a:t>
            </a:fld>
            <a:endParaRPr lang="ru-RU"/>
          </a:p>
        </p:txBody>
      </p:sp>
    </p:spTree>
    <p:extLst>
      <p:ext uri="{BB962C8B-B14F-4D97-AF65-F5344CB8AC3E}">
        <p14:creationId xmlns:p14="http://schemas.microsoft.com/office/powerpoint/2010/main" val="362560709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706489-7AF6-48EF-6E35-84779CCA23EF}"/>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DEBD3FBB-F9B5-CF54-F7B2-DB640C3DC4D2}"/>
              </a:ext>
            </a:extLst>
          </p:cNvPr>
          <p:cNvSpPr>
            <a:spLocks noGrp="1"/>
          </p:cNvSpPr>
          <p:nvPr>
            <p:ph type="dt" sz="half" idx="10"/>
          </p:nvPr>
        </p:nvSpPr>
        <p:spPr/>
        <p:txBody>
          <a:bodyPr/>
          <a:lstStyle/>
          <a:p>
            <a:fld id="{F3C040F3-736E-431A-A8C1-C634363A1FEF}" type="datetimeFigureOut">
              <a:rPr lang="ru-RU" smtClean="0"/>
              <a:t>19.05.2025</a:t>
            </a:fld>
            <a:endParaRPr lang="ru-RU"/>
          </a:p>
        </p:txBody>
      </p:sp>
      <p:sp>
        <p:nvSpPr>
          <p:cNvPr id="4" name="Нижний колонтитул 3">
            <a:extLst>
              <a:ext uri="{FF2B5EF4-FFF2-40B4-BE49-F238E27FC236}">
                <a16:creationId xmlns:a16="http://schemas.microsoft.com/office/drawing/2014/main" id="{DABBB0AB-33E3-3A48-ADF3-5A89E30E425E}"/>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9E8F7C36-81CD-7A99-F89B-3F57E1571257}"/>
              </a:ext>
            </a:extLst>
          </p:cNvPr>
          <p:cNvSpPr>
            <a:spLocks noGrp="1"/>
          </p:cNvSpPr>
          <p:nvPr>
            <p:ph type="sldNum" sz="quarter" idx="12"/>
          </p:nvPr>
        </p:nvSpPr>
        <p:spPr/>
        <p:txBody>
          <a:bodyPr/>
          <a:lstStyle/>
          <a:p>
            <a:fld id="{0DF1C655-D4C2-400D-A064-B6D15013B51E}" type="slidenum">
              <a:rPr lang="ru-RU" smtClean="0"/>
              <a:t>‹#›</a:t>
            </a:fld>
            <a:endParaRPr lang="ru-RU"/>
          </a:p>
        </p:txBody>
      </p:sp>
    </p:spTree>
    <p:extLst>
      <p:ext uri="{BB962C8B-B14F-4D97-AF65-F5344CB8AC3E}">
        <p14:creationId xmlns:p14="http://schemas.microsoft.com/office/powerpoint/2010/main" val="2007714838"/>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790AAB1A-C9F0-D4C7-D31A-2D1C139E8F07}"/>
              </a:ext>
            </a:extLst>
          </p:cNvPr>
          <p:cNvSpPr>
            <a:spLocks noGrp="1"/>
          </p:cNvSpPr>
          <p:nvPr>
            <p:ph type="dt" sz="half" idx="10"/>
          </p:nvPr>
        </p:nvSpPr>
        <p:spPr/>
        <p:txBody>
          <a:bodyPr/>
          <a:lstStyle/>
          <a:p>
            <a:fld id="{F3C040F3-736E-431A-A8C1-C634363A1FEF}" type="datetimeFigureOut">
              <a:rPr lang="ru-RU" smtClean="0"/>
              <a:t>19.05.2025</a:t>
            </a:fld>
            <a:endParaRPr lang="ru-RU"/>
          </a:p>
        </p:txBody>
      </p:sp>
      <p:sp>
        <p:nvSpPr>
          <p:cNvPr id="3" name="Нижний колонтитул 2">
            <a:extLst>
              <a:ext uri="{FF2B5EF4-FFF2-40B4-BE49-F238E27FC236}">
                <a16:creationId xmlns:a16="http://schemas.microsoft.com/office/drawing/2014/main" id="{8533A757-AE28-DEF9-9140-26A54A0D46F0}"/>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8E3DD972-DEAF-DD09-6841-914BFB5863CE}"/>
              </a:ext>
            </a:extLst>
          </p:cNvPr>
          <p:cNvSpPr>
            <a:spLocks noGrp="1"/>
          </p:cNvSpPr>
          <p:nvPr>
            <p:ph type="sldNum" sz="quarter" idx="12"/>
          </p:nvPr>
        </p:nvSpPr>
        <p:spPr/>
        <p:txBody>
          <a:bodyPr/>
          <a:lstStyle/>
          <a:p>
            <a:fld id="{0DF1C655-D4C2-400D-A064-B6D15013B51E}" type="slidenum">
              <a:rPr lang="ru-RU" smtClean="0"/>
              <a:t>‹#›</a:t>
            </a:fld>
            <a:endParaRPr lang="ru-RU"/>
          </a:p>
        </p:txBody>
      </p:sp>
    </p:spTree>
    <p:extLst>
      <p:ext uri="{BB962C8B-B14F-4D97-AF65-F5344CB8AC3E}">
        <p14:creationId xmlns:p14="http://schemas.microsoft.com/office/powerpoint/2010/main" val="181177502"/>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540B75-6935-24DE-DDBB-B7AC00E487A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558550B9-8D15-9248-A461-BC5FBA6862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CD4A3D7E-CE9C-E5CC-8A7C-EAD672A312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941F07D-0EAF-F761-AB31-69F2E2F853FE}"/>
              </a:ext>
            </a:extLst>
          </p:cNvPr>
          <p:cNvSpPr>
            <a:spLocks noGrp="1"/>
          </p:cNvSpPr>
          <p:nvPr>
            <p:ph type="dt" sz="half" idx="10"/>
          </p:nvPr>
        </p:nvSpPr>
        <p:spPr/>
        <p:txBody>
          <a:bodyPr/>
          <a:lstStyle/>
          <a:p>
            <a:fld id="{F3C040F3-736E-431A-A8C1-C634363A1FEF}" type="datetimeFigureOut">
              <a:rPr lang="ru-RU" smtClean="0"/>
              <a:t>19.05.2025</a:t>
            </a:fld>
            <a:endParaRPr lang="ru-RU"/>
          </a:p>
        </p:txBody>
      </p:sp>
      <p:sp>
        <p:nvSpPr>
          <p:cNvPr id="6" name="Нижний колонтитул 5">
            <a:extLst>
              <a:ext uri="{FF2B5EF4-FFF2-40B4-BE49-F238E27FC236}">
                <a16:creationId xmlns:a16="http://schemas.microsoft.com/office/drawing/2014/main" id="{E70EFD23-E117-9BB8-8BE0-E8E5CADB297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7B321D8-57DA-EAF0-75DE-88B680146175}"/>
              </a:ext>
            </a:extLst>
          </p:cNvPr>
          <p:cNvSpPr>
            <a:spLocks noGrp="1"/>
          </p:cNvSpPr>
          <p:nvPr>
            <p:ph type="sldNum" sz="quarter" idx="12"/>
          </p:nvPr>
        </p:nvSpPr>
        <p:spPr/>
        <p:txBody>
          <a:bodyPr/>
          <a:lstStyle/>
          <a:p>
            <a:fld id="{0DF1C655-D4C2-400D-A064-B6D15013B51E}" type="slidenum">
              <a:rPr lang="ru-RU" smtClean="0"/>
              <a:t>‹#›</a:t>
            </a:fld>
            <a:endParaRPr lang="ru-RU"/>
          </a:p>
        </p:txBody>
      </p:sp>
    </p:spTree>
    <p:extLst>
      <p:ext uri="{BB962C8B-B14F-4D97-AF65-F5344CB8AC3E}">
        <p14:creationId xmlns:p14="http://schemas.microsoft.com/office/powerpoint/2010/main" val="2083705581"/>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0078BC-530E-1DD6-F340-F7AFD530981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0D25E664-B7D2-C2B5-0BBF-7AFAD2E04E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EA9CDC19-9D95-64B5-40DB-1E12B5FFC9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A4CCFA8-C2AC-6800-EC01-AA48D839C49A}"/>
              </a:ext>
            </a:extLst>
          </p:cNvPr>
          <p:cNvSpPr>
            <a:spLocks noGrp="1"/>
          </p:cNvSpPr>
          <p:nvPr>
            <p:ph type="dt" sz="half" idx="10"/>
          </p:nvPr>
        </p:nvSpPr>
        <p:spPr/>
        <p:txBody>
          <a:bodyPr/>
          <a:lstStyle/>
          <a:p>
            <a:fld id="{F3C040F3-736E-431A-A8C1-C634363A1FEF}" type="datetimeFigureOut">
              <a:rPr lang="ru-RU" smtClean="0"/>
              <a:t>19.05.2025</a:t>
            </a:fld>
            <a:endParaRPr lang="ru-RU"/>
          </a:p>
        </p:txBody>
      </p:sp>
      <p:sp>
        <p:nvSpPr>
          <p:cNvPr id="6" name="Нижний колонтитул 5">
            <a:extLst>
              <a:ext uri="{FF2B5EF4-FFF2-40B4-BE49-F238E27FC236}">
                <a16:creationId xmlns:a16="http://schemas.microsoft.com/office/drawing/2014/main" id="{2F5720CC-891C-6886-BF0F-49335B1CF17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99D801F-1AF4-C9FE-DD6A-C7CD4523754D}"/>
              </a:ext>
            </a:extLst>
          </p:cNvPr>
          <p:cNvSpPr>
            <a:spLocks noGrp="1"/>
          </p:cNvSpPr>
          <p:nvPr>
            <p:ph type="sldNum" sz="quarter" idx="12"/>
          </p:nvPr>
        </p:nvSpPr>
        <p:spPr/>
        <p:txBody>
          <a:bodyPr/>
          <a:lstStyle/>
          <a:p>
            <a:fld id="{0DF1C655-D4C2-400D-A064-B6D15013B51E}" type="slidenum">
              <a:rPr lang="ru-RU" smtClean="0"/>
              <a:t>‹#›</a:t>
            </a:fld>
            <a:endParaRPr lang="ru-RU"/>
          </a:p>
        </p:txBody>
      </p:sp>
    </p:spTree>
    <p:extLst>
      <p:ext uri="{BB962C8B-B14F-4D97-AF65-F5344CB8AC3E}">
        <p14:creationId xmlns:p14="http://schemas.microsoft.com/office/powerpoint/2010/main" val="3077754900"/>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7000">
              <a:schemeClr val="accent1">
                <a:lumMod val="5000"/>
                <a:lumOff val="95000"/>
              </a:schemeClr>
            </a:gs>
            <a:gs pos="83000">
              <a:schemeClr val="accent1">
                <a:lumMod val="45000"/>
                <a:lumOff val="55000"/>
              </a:schemeClr>
            </a:gs>
            <a:gs pos="92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702994-AD2F-D3AC-4CE6-FB03753569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D16EFFF7-CAAC-FFA6-663C-638C8DA78E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7B5AF14-9914-F120-4CC0-E551F8B82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C040F3-736E-431A-A8C1-C634363A1FEF}" type="datetimeFigureOut">
              <a:rPr lang="ru-RU" smtClean="0"/>
              <a:t>19.05.2025</a:t>
            </a:fld>
            <a:endParaRPr lang="ru-RU"/>
          </a:p>
        </p:txBody>
      </p:sp>
      <p:sp>
        <p:nvSpPr>
          <p:cNvPr id="5" name="Нижний колонтитул 4">
            <a:extLst>
              <a:ext uri="{FF2B5EF4-FFF2-40B4-BE49-F238E27FC236}">
                <a16:creationId xmlns:a16="http://schemas.microsoft.com/office/drawing/2014/main" id="{2942CC35-1747-28CE-0A66-8F993C4380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ru-RU"/>
          </a:p>
        </p:txBody>
      </p:sp>
      <p:sp>
        <p:nvSpPr>
          <p:cNvPr id="6" name="Номер слайда 5">
            <a:extLst>
              <a:ext uri="{FF2B5EF4-FFF2-40B4-BE49-F238E27FC236}">
                <a16:creationId xmlns:a16="http://schemas.microsoft.com/office/drawing/2014/main" id="{70D65B9F-64D6-17B0-1310-8D6241CDF6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DF1C655-D4C2-400D-A064-B6D15013B51E}" type="slidenum">
              <a:rPr lang="ru-RU" smtClean="0"/>
              <a:t>‹#›</a:t>
            </a:fld>
            <a:endParaRPr lang="ru-RU"/>
          </a:p>
        </p:txBody>
      </p:sp>
    </p:spTree>
    <p:extLst>
      <p:ext uri="{BB962C8B-B14F-4D97-AF65-F5344CB8AC3E}">
        <p14:creationId xmlns:p14="http://schemas.microsoft.com/office/powerpoint/2010/main" val="2817554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sholokhov.ru/sholokhov/biography/" TargetMode="External"/><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https://www.culture.ru/persons/12670/mikhail-sholokhov" TargetMode="External"/><Relationship Id="rId5" Type="http://schemas.openxmlformats.org/officeDocument/2006/relationships/hyperlink" Target="https://denliteraturi.ru/article/6611" TargetMode="External"/><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ps.1sept.ru/article.php?ID=199903210"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663F0323-4CE6-75DD-AAF1-654E5CA87617}"/>
              </a:ext>
            </a:extLst>
          </p:cNvPr>
          <p:cNvSpPr>
            <a:spLocks noGrp="1"/>
          </p:cNvSpPr>
          <p:nvPr>
            <p:ph type="ctrTitle"/>
          </p:nvPr>
        </p:nvSpPr>
        <p:spPr>
          <a:xfrm>
            <a:off x="511133" y="-52805"/>
            <a:ext cx="5208444" cy="3204134"/>
          </a:xfrm>
        </p:spPr>
        <p:txBody>
          <a:bodyPr anchor="b">
            <a:noAutofit/>
          </a:bodyPr>
          <a:lstStyle/>
          <a:p>
            <a:pPr algn="l"/>
            <a:r>
              <a:rPr lang="ru-RU" sz="8800" b="1" dirty="0">
                <a:solidFill>
                  <a:srgbClr val="0070C0"/>
                </a:solidFill>
                <a:latin typeface="Times New Roman" panose="02020603050405020304" pitchFamily="18" charset="0"/>
                <a:cs typeface="Times New Roman" panose="02020603050405020304" pitchFamily="18" charset="0"/>
              </a:rPr>
              <a:t>Судьба человека</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Рисунок 5">
            <a:extLst>
              <a:ext uri="{FF2B5EF4-FFF2-40B4-BE49-F238E27FC236}">
                <a16:creationId xmlns:a16="http://schemas.microsoft.com/office/drawing/2014/main" id="{63A8BCD1-DDCB-D775-7CF0-B86E04D4E979}"/>
              </a:ext>
            </a:extLst>
          </p:cNvPr>
          <p:cNvPicPr>
            <a:picLocks noChangeAspect="1"/>
          </p:cNvPicPr>
          <p:nvPr/>
        </p:nvPicPr>
        <p:blipFill>
          <a:blip r:embed="rId2"/>
          <a:stretch>
            <a:fillRect/>
          </a:stretch>
        </p:blipFill>
        <p:spPr>
          <a:xfrm>
            <a:off x="5914654" y="108642"/>
            <a:ext cx="6171722" cy="6648471"/>
          </a:xfrm>
          <a:prstGeom prst="rect">
            <a:avLst/>
          </a:prstGeom>
          <a:effectLst>
            <a:glow rad="127000">
              <a:schemeClr val="accent1">
                <a:alpha val="60000"/>
              </a:schemeClr>
            </a:glow>
            <a:outerShdw blurRad="558800" dist="50800" dir="5400000" algn="ctr" rotWithShape="0">
              <a:srgbClr val="000000">
                <a:alpha val="43137"/>
              </a:srgbClr>
            </a:outerShdw>
          </a:effectLst>
        </p:spPr>
      </p:pic>
      <p:sp>
        <p:nvSpPr>
          <p:cNvPr id="12" name="TextBox 11">
            <a:extLst>
              <a:ext uri="{FF2B5EF4-FFF2-40B4-BE49-F238E27FC236}">
                <a16:creationId xmlns:a16="http://schemas.microsoft.com/office/drawing/2014/main" id="{AF8376F4-4CB2-39AC-3F5F-302043A765CD}"/>
              </a:ext>
            </a:extLst>
          </p:cNvPr>
          <p:cNvSpPr txBox="1"/>
          <p:nvPr/>
        </p:nvSpPr>
        <p:spPr>
          <a:xfrm>
            <a:off x="477981" y="3351610"/>
            <a:ext cx="5046519" cy="3416320"/>
          </a:xfrm>
          <a:prstGeom prst="rect">
            <a:avLst/>
          </a:prstGeom>
          <a:noFill/>
        </p:spPr>
        <p:txBody>
          <a:bodyPr wrap="square">
            <a:spAutoFit/>
          </a:bodyPr>
          <a:lstStyle/>
          <a:p>
            <a:pPr indent="457200" algn="just"/>
            <a:r>
              <a:rPr lang="ru-RU" i="1" dirty="0">
                <a:latin typeface="Times New Roman" panose="02020603050405020304" pitchFamily="18" charset="0"/>
                <a:cs typeface="Times New Roman" panose="02020603050405020304" pitchFamily="18" charset="0"/>
              </a:rPr>
              <a:t>«Ехал я по степи… </a:t>
            </a:r>
          </a:p>
          <a:p>
            <a:pPr indent="457200" algn="just"/>
            <a:r>
              <a:rPr lang="ru-RU" i="1" dirty="0">
                <a:latin typeface="Times New Roman" panose="02020603050405020304" pitchFamily="18" charset="0"/>
                <a:cs typeface="Times New Roman" panose="02020603050405020304" pitchFamily="18" charset="0"/>
              </a:rPr>
              <a:t>На кургане чернел </a:t>
            </a:r>
            <a:r>
              <a:rPr lang="ru-RU" i="1" dirty="0" err="1">
                <a:latin typeface="Times New Roman" panose="02020603050405020304" pitchFamily="18" charset="0"/>
                <a:cs typeface="Times New Roman" panose="02020603050405020304" pitchFamily="18" charset="0"/>
              </a:rPr>
              <a:t>орёлик</a:t>
            </a:r>
            <a:r>
              <a:rPr lang="ru-RU" i="1" dirty="0">
                <a:latin typeface="Times New Roman" panose="02020603050405020304" pitchFamily="18" charset="0"/>
                <a:cs typeface="Times New Roman" panose="02020603050405020304" pitchFamily="18" charset="0"/>
              </a:rPr>
              <a:t>. Пыльная дорога извилисто добежала к самому кургану и поползла, огибая. Тогда вдруг расширились крылья – ахнул я… Расширились громадные крылья. Орёлик мягко отделился и, едва шевеля; поплыл над степью.</a:t>
            </a:r>
          </a:p>
          <a:p>
            <a:pPr indent="457200" algn="just"/>
            <a:r>
              <a:rPr lang="ru-RU" i="1" dirty="0">
                <a:latin typeface="Times New Roman" panose="02020603050405020304" pitchFamily="18" charset="0"/>
                <a:cs typeface="Times New Roman" panose="02020603050405020304" pitchFamily="18" charset="0"/>
              </a:rPr>
              <a:t>Вспомнил я </a:t>
            </a:r>
            <a:r>
              <a:rPr lang="ru-RU" i="1" dirty="0" err="1">
                <a:latin typeface="Times New Roman" panose="02020603050405020304" pitchFamily="18" charset="0"/>
                <a:cs typeface="Times New Roman" panose="02020603050405020304" pitchFamily="18" charset="0"/>
              </a:rPr>
              <a:t>синеюще</a:t>
            </a:r>
            <a:r>
              <a:rPr lang="ru-RU" i="1" dirty="0">
                <a:latin typeface="Times New Roman" panose="02020603050405020304" pitchFamily="18" charset="0"/>
                <a:cs typeface="Times New Roman" panose="02020603050405020304" pitchFamily="18" charset="0"/>
              </a:rPr>
              <a:t>-далёкое, когда прочитал «Тихий Дон» Михаила Шолохова. Молодой </a:t>
            </a:r>
            <a:r>
              <a:rPr lang="ru-RU" i="1" dirty="0" err="1">
                <a:latin typeface="Times New Roman" panose="02020603050405020304" pitchFamily="18" charset="0"/>
                <a:cs typeface="Times New Roman" panose="02020603050405020304" pitchFamily="18" charset="0"/>
              </a:rPr>
              <a:t>орёлик</a:t>
            </a:r>
            <a:r>
              <a:rPr lang="ru-RU" i="1" dirty="0">
                <a:latin typeface="Times New Roman" panose="02020603050405020304" pitchFamily="18" charset="0"/>
                <a:cs typeface="Times New Roman" panose="02020603050405020304" pitchFamily="18" charset="0"/>
              </a:rPr>
              <a:t>, желтоклювый, а крылья размахнул».</a:t>
            </a:r>
          </a:p>
          <a:p>
            <a:r>
              <a:rPr lang="ru-RU" dirty="0">
                <a:latin typeface="Times New Roman" panose="02020603050405020304" pitchFamily="18" charset="0"/>
                <a:cs typeface="Times New Roman" panose="02020603050405020304" pitchFamily="18" charset="0"/>
              </a:rPr>
              <a:t>                                                      А. Серафимович</a:t>
            </a:r>
          </a:p>
        </p:txBody>
      </p:sp>
      <p:sp>
        <p:nvSpPr>
          <p:cNvPr id="16" name="TextBox 15">
            <a:extLst>
              <a:ext uri="{FF2B5EF4-FFF2-40B4-BE49-F238E27FC236}">
                <a16:creationId xmlns:a16="http://schemas.microsoft.com/office/drawing/2014/main" id="{C6DD1A81-FF04-8930-3A57-8884914D03ED}"/>
              </a:ext>
            </a:extLst>
          </p:cNvPr>
          <p:cNvSpPr txBox="1"/>
          <p:nvPr/>
        </p:nvSpPr>
        <p:spPr>
          <a:xfrm>
            <a:off x="5554604" y="5530670"/>
            <a:ext cx="6074832" cy="1200329"/>
          </a:xfrm>
          <a:prstGeom prst="rect">
            <a:avLst/>
          </a:prstGeom>
          <a:noFill/>
        </p:spPr>
        <p:txBody>
          <a:bodyPr wrap="square">
            <a:spAutoFit/>
          </a:bodyPr>
          <a:lstStyle/>
          <a:p>
            <a:pPr algn="r"/>
            <a:r>
              <a:rPr lang="ru-RU" dirty="0"/>
              <a:t>               </a:t>
            </a:r>
            <a:r>
              <a:rPr lang="ru-RU" dirty="0">
                <a:latin typeface="Times New Roman" panose="02020603050405020304" pitchFamily="18" charset="0"/>
                <a:cs typeface="Times New Roman" panose="02020603050405020304" pitchFamily="18" charset="0"/>
              </a:rPr>
              <a:t>Памятный знак «Орёл». 1983 г.</a:t>
            </a:r>
          </a:p>
          <a:p>
            <a:pPr algn="r"/>
            <a:r>
              <a:rPr lang="ru-RU" dirty="0">
                <a:latin typeface="Times New Roman" panose="02020603050405020304" pitchFamily="18" charset="0"/>
                <a:cs typeface="Times New Roman" panose="02020603050405020304" pitchFamily="18" charset="0"/>
              </a:rPr>
              <a:t>Скульптор: Николай Васильевич Можаев</a:t>
            </a:r>
          </a:p>
          <a:p>
            <a:pPr algn="r"/>
            <a:r>
              <a:rPr lang="ru-RU" dirty="0">
                <a:latin typeface="Times New Roman" panose="02020603050405020304" pitchFamily="18" charset="0"/>
                <a:cs typeface="Times New Roman" panose="02020603050405020304" pitchFamily="18" charset="0"/>
              </a:rPr>
              <a:t>В образе орла скульптор отобразил судьбу писателя, окрылённость его таланта.</a:t>
            </a:r>
          </a:p>
        </p:txBody>
      </p:sp>
      <p:pic>
        <p:nvPicPr>
          <p:cNvPr id="18" name="Рисунок 17">
            <a:extLst>
              <a:ext uri="{FF2B5EF4-FFF2-40B4-BE49-F238E27FC236}">
                <a16:creationId xmlns:a16="http://schemas.microsoft.com/office/drawing/2014/main" id="{90B4072C-338C-13B3-D072-BE23740C1496}"/>
              </a:ext>
            </a:extLst>
          </p:cNvPr>
          <p:cNvPicPr>
            <a:picLocks noChangeAspect="1"/>
          </p:cNvPicPr>
          <p:nvPr/>
        </p:nvPicPr>
        <p:blipFill>
          <a:blip r:embed="rId3"/>
          <a:srcRect l="8764" t="3980" r="4717" b="8378"/>
          <a:stretch/>
        </p:blipFill>
        <p:spPr>
          <a:xfrm>
            <a:off x="511133" y="3151329"/>
            <a:ext cx="5185187" cy="3605784"/>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3376192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3E3BBF-D2B4-A200-A564-E5E67FED0CD2}"/>
              </a:ext>
            </a:extLst>
          </p:cNvPr>
          <p:cNvSpPr txBox="1"/>
          <p:nvPr/>
        </p:nvSpPr>
        <p:spPr>
          <a:xfrm>
            <a:off x="5083709" y="316249"/>
            <a:ext cx="6735778" cy="6690550"/>
          </a:xfrm>
          <a:prstGeom prst="rect">
            <a:avLst/>
          </a:prstGeom>
          <a:noFill/>
        </p:spPr>
        <p:txBody>
          <a:bodyPr wrap="square" rtlCol="0">
            <a:spAutoFit/>
          </a:bodyPr>
          <a:lstStyle/>
          <a:p>
            <a:pPr indent="457200" algn="just">
              <a:lnSpc>
                <a:spcPct val="150000"/>
              </a:lnSpc>
            </a:pPr>
            <a:r>
              <a:rPr lang="ru-RU" i="1" dirty="0">
                <a:latin typeface="Times New Roman" panose="02020603050405020304" pitchFamily="18" charset="0"/>
                <a:cs typeface="Times New Roman" panose="02020603050405020304" pitchFamily="18" charset="0"/>
              </a:rPr>
              <a:t>«Видали ли вы когда-нибудь </a:t>
            </a:r>
            <a:r>
              <a:rPr lang="ru-RU" b="1" i="1" dirty="0">
                <a:latin typeface="Times New Roman" panose="02020603050405020304" pitchFamily="18" charset="0"/>
                <a:cs typeface="Times New Roman" panose="02020603050405020304" pitchFamily="18" charset="0"/>
              </a:rPr>
              <a:t>глаза, словно присыпанные пеплом, наполненные такай неизбывной смертной тоской, что в них трудно смотреть</a:t>
            </a:r>
            <a:r>
              <a:rPr lang="ru-RU" i="1" dirty="0">
                <a:latin typeface="Times New Roman" panose="02020603050405020304" pitchFamily="18" charset="0"/>
                <a:cs typeface="Times New Roman" panose="02020603050405020304" pitchFamily="18" charset="0"/>
              </a:rPr>
              <a:t>? Вот такие глаза были у моего случайного собеседника» – </a:t>
            </a:r>
            <a:r>
              <a:rPr lang="ru-RU" dirty="0">
                <a:latin typeface="Times New Roman" panose="02020603050405020304" pitchFamily="18" charset="0"/>
                <a:cs typeface="Times New Roman" panose="02020603050405020304" pitchFamily="18" charset="0"/>
              </a:rPr>
              <a:t>писал Шолохов в начале своего рассказа.</a:t>
            </a:r>
          </a:p>
          <a:p>
            <a:pPr indent="457200" algn="just">
              <a:lnSpc>
                <a:spcPct val="150000"/>
              </a:lnSpc>
            </a:pPr>
            <a:r>
              <a:rPr lang="ru-RU" dirty="0">
                <a:latin typeface="Times New Roman" panose="02020603050405020304" pitchFamily="18" charset="0"/>
                <a:cs typeface="Times New Roman" panose="02020603050405020304" pitchFamily="18" charset="0"/>
              </a:rPr>
              <a:t> Пожалуй, впервые у Шолохова портрет героя ограничивается впечатлением от его глаз – зеркала опустошённой горем души. Глаза доминируют во всех последующих описаниях. Случайно ли это? Нет, это закон художественной формы – концентрация внимания на «внутреннем» человеке, его исповеди, попытке понять и преодолеть трагедию.</a:t>
            </a:r>
          </a:p>
          <a:p>
            <a:pPr indent="457200" algn="just">
              <a:lnSpc>
                <a:spcPct val="150000"/>
              </a:lnSpc>
            </a:pPr>
            <a:r>
              <a:rPr lang="ru-RU" dirty="0">
                <a:latin typeface="Times New Roman" panose="02020603050405020304" pitchFamily="18" charset="0"/>
                <a:cs typeface="Times New Roman" panose="02020603050405020304" pitchFamily="18" charset="0"/>
              </a:rPr>
              <a:t>Да и начинается исповедь Соколова с вечных вопросов: «За что же ты, жизнь, меня так покалечила? За что </a:t>
            </a:r>
            <a:r>
              <a:rPr lang="ru-RU" dirty="0" err="1">
                <a:latin typeface="Times New Roman" panose="02020603050405020304" pitchFamily="18" charset="0"/>
                <a:cs typeface="Times New Roman" panose="02020603050405020304" pitchFamily="18" charset="0"/>
              </a:rPr>
              <a:t>исказнила</a:t>
            </a:r>
            <a:r>
              <a:rPr lang="ru-RU" dirty="0">
                <a:latin typeface="Times New Roman" panose="02020603050405020304" pitchFamily="18" charset="0"/>
                <a:cs typeface="Times New Roman" panose="02020603050405020304" pitchFamily="18" charset="0"/>
              </a:rPr>
              <a:t>?» Та, «поначалу… обыкновенная» жизнь героя – ровесника века, вместила в себя типичную народную судьбу советского времени.</a:t>
            </a:r>
          </a:p>
          <a:p>
            <a:pPr indent="457200" algn="just">
              <a:lnSpc>
                <a:spcPct val="150000"/>
              </a:lnSpc>
            </a:pPr>
            <a:endParaRPr lang="ru-RU" i="1"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8F3E23A9-93F7-9189-01BA-103C51936274}"/>
              </a:ext>
            </a:extLst>
          </p:cNvPr>
          <p:cNvPicPr>
            <a:picLocks noChangeAspect="1"/>
          </p:cNvPicPr>
          <p:nvPr/>
        </p:nvPicPr>
        <p:blipFill>
          <a:blip r:embed="rId2"/>
          <a:stretch>
            <a:fillRect/>
          </a:stretch>
        </p:blipFill>
        <p:spPr>
          <a:xfrm>
            <a:off x="694723" y="208229"/>
            <a:ext cx="4096352" cy="5592496"/>
          </a:xfrm>
          <a:prstGeom prst="rect">
            <a:avLst/>
          </a:prstGeom>
        </p:spPr>
      </p:pic>
      <p:sp>
        <p:nvSpPr>
          <p:cNvPr id="3" name="TextBox 2">
            <a:extLst>
              <a:ext uri="{FF2B5EF4-FFF2-40B4-BE49-F238E27FC236}">
                <a16:creationId xmlns:a16="http://schemas.microsoft.com/office/drawing/2014/main" id="{DEDCFBB7-C77F-60EA-6E2E-776347AD90AB}"/>
              </a:ext>
            </a:extLst>
          </p:cNvPr>
          <p:cNvSpPr txBox="1"/>
          <p:nvPr/>
        </p:nvSpPr>
        <p:spPr>
          <a:xfrm>
            <a:off x="1432059" y="5800725"/>
            <a:ext cx="2621680" cy="738664"/>
          </a:xfrm>
          <a:prstGeom prst="rect">
            <a:avLst/>
          </a:prstGeom>
          <a:noFill/>
        </p:spPr>
        <p:txBody>
          <a:bodyPr wrap="none" rtlCol="0">
            <a:spAutoFit/>
          </a:bodyPr>
          <a:lstStyle/>
          <a:p>
            <a:pPr algn="ctr"/>
            <a:r>
              <a:rPr lang="ru-RU" sz="1400" dirty="0">
                <a:latin typeface="Times New Roman" panose="02020603050405020304" pitchFamily="18" charset="0"/>
                <a:cs typeface="Times New Roman" panose="02020603050405020304" pitchFamily="18" charset="0"/>
              </a:rPr>
              <a:t>Рис. О.Г. Верейского</a:t>
            </a:r>
          </a:p>
          <a:p>
            <a:pPr algn="ctr"/>
            <a:r>
              <a:rPr lang="ru-RU" sz="1400" dirty="0">
                <a:latin typeface="Times New Roman" panose="02020603050405020304" pitchFamily="18" charset="0"/>
                <a:cs typeface="Times New Roman" panose="02020603050405020304" pitchFamily="18" charset="0"/>
              </a:rPr>
              <a:t>М. Шолохов «Судьба человека»</a:t>
            </a:r>
          </a:p>
          <a:p>
            <a:pPr algn="ctr"/>
            <a:r>
              <a:rPr lang="ru-RU" sz="1400" dirty="0">
                <a:latin typeface="Times New Roman" panose="02020603050405020304" pitchFamily="18" charset="0"/>
                <a:cs typeface="Times New Roman" panose="02020603050405020304" pitchFamily="18" charset="0"/>
              </a:rPr>
              <a:t>1977 год</a:t>
            </a:r>
          </a:p>
        </p:txBody>
      </p:sp>
    </p:spTree>
    <p:extLst>
      <p:ext uri="{BB962C8B-B14F-4D97-AF65-F5344CB8AC3E}">
        <p14:creationId xmlns:p14="http://schemas.microsoft.com/office/powerpoint/2010/main" val="3311765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зарисовка, иллюстрация, Штриховая графика, Эстамп&#10;&#10;Контент, сгенерированный ИИ, может содержать ошибки.">
            <a:extLst>
              <a:ext uri="{FF2B5EF4-FFF2-40B4-BE49-F238E27FC236}">
                <a16:creationId xmlns:a16="http://schemas.microsoft.com/office/drawing/2014/main" id="{B574A5B1-0FFA-C7A6-F6EA-37EDC5564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539" y="196356"/>
            <a:ext cx="3813048" cy="5623419"/>
          </a:xfrm>
          <a:prstGeom prst="rect">
            <a:avLst/>
          </a:prstGeom>
          <a:effectLst>
            <a:glow rad="139700">
              <a:schemeClr val="accent1">
                <a:satMod val="175000"/>
                <a:alpha val="40000"/>
              </a:schemeClr>
            </a:glow>
          </a:effectLst>
        </p:spPr>
      </p:pic>
      <p:sp>
        <p:nvSpPr>
          <p:cNvPr id="4" name="TextBox 3">
            <a:extLst>
              <a:ext uri="{FF2B5EF4-FFF2-40B4-BE49-F238E27FC236}">
                <a16:creationId xmlns:a16="http://schemas.microsoft.com/office/drawing/2014/main" id="{CCAA9B5E-3123-DF1B-7C59-48F37484878C}"/>
              </a:ext>
            </a:extLst>
          </p:cNvPr>
          <p:cNvSpPr txBox="1"/>
          <p:nvPr/>
        </p:nvSpPr>
        <p:spPr>
          <a:xfrm>
            <a:off x="4264363" y="504174"/>
            <a:ext cx="7622098" cy="5444054"/>
          </a:xfrm>
          <a:prstGeom prst="rect">
            <a:avLst/>
          </a:prstGeom>
          <a:noFill/>
        </p:spPr>
        <p:txBody>
          <a:bodyPr wrap="square" rtlCol="0">
            <a:spAutoFit/>
          </a:bodyPr>
          <a:lstStyle/>
          <a:p>
            <a:pPr indent="457200" algn="just">
              <a:lnSpc>
                <a:spcPct val="150000"/>
              </a:lnSpc>
            </a:pPr>
            <a:r>
              <a:rPr lang="ru-RU" dirty="0">
                <a:latin typeface="Times New Roman" panose="02020603050405020304" pitchFamily="18" charset="0"/>
                <a:cs typeface="Times New Roman" panose="02020603050405020304" pitchFamily="18" charset="0"/>
              </a:rPr>
              <a:t>Самое сильное, пронзительное воспоминание главного героя – </a:t>
            </a:r>
            <a:r>
              <a:rPr lang="ru-RU" b="1" i="1" dirty="0">
                <a:latin typeface="Times New Roman" panose="02020603050405020304" pitchFamily="18" charset="0"/>
                <a:cs typeface="Times New Roman" panose="02020603050405020304" pitchFamily="18" charset="0"/>
              </a:rPr>
              <a:t>прощание с семьей </a:t>
            </a:r>
            <a:r>
              <a:rPr lang="ru-RU" dirty="0">
                <a:latin typeface="Times New Roman" panose="02020603050405020304" pitchFamily="18" charset="0"/>
                <a:cs typeface="Times New Roman" panose="02020603050405020304" pitchFamily="18" charset="0"/>
              </a:rPr>
              <a:t>при уходе на фронт. Эта сцена «сверлит» Андрея раскаянием. Ирина (жена) на вокзале «…вся дрожит, как подрубленное дерево», льнет к нему «как лист на ветке», не отпускает мужа. А он отталкивает от себя жену.</a:t>
            </a:r>
          </a:p>
          <a:p>
            <a:pPr indent="457200" algn="just">
              <a:lnSpc>
                <a:spcPct val="150000"/>
              </a:lnSpc>
            </a:pPr>
            <a:r>
              <a:rPr lang="ru-RU" dirty="0">
                <a:latin typeface="Times New Roman" panose="02020603050405020304" pitchFamily="18" charset="0"/>
                <a:cs typeface="Times New Roman" panose="02020603050405020304" pitchFamily="18" charset="0"/>
              </a:rPr>
              <a:t>Все сравнения символичные: дерево – народ, ветви и листья – отдельные человеческие судьбы. Бытовой жест – «в злом раздражении оттолкнул от себя» – превращается в символ: оттолкнул в той жизни навсегда. Поправить это нельзя, можно только каяться. Грех невольный, непростительный мучает Соколова – Шолохов подчеркивает – «клокочет и булькает в горле шофера, мелко дрожат губы…» </a:t>
            </a:r>
          </a:p>
          <a:p>
            <a:pPr indent="457200" algn="just">
              <a:lnSpc>
                <a:spcPct val="150000"/>
              </a:lnSpc>
            </a:pPr>
            <a:r>
              <a:rPr lang="ru-RU" dirty="0">
                <a:latin typeface="Times New Roman" panose="02020603050405020304" pitchFamily="18" charset="0"/>
                <a:cs typeface="Times New Roman" panose="02020603050405020304" pitchFamily="18" charset="0"/>
              </a:rPr>
              <a:t>В рассказе сцена прощания – это символ потерь и одиночества. Но сцена обретения Ванюшки словно снимает эту вину с Андрея Соколова.	</a:t>
            </a:r>
          </a:p>
        </p:txBody>
      </p:sp>
      <p:pic>
        <p:nvPicPr>
          <p:cNvPr id="5" name="Рисунок 4">
            <a:extLst>
              <a:ext uri="{FF2B5EF4-FFF2-40B4-BE49-F238E27FC236}">
                <a16:creationId xmlns:a16="http://schemas.microsoft.com/office/drawing/2014/main" id="{D73F0C3B-59C1-57D6-FD6F-E86C9559CB3E}"/>
              </a:ext>
            </a:extLst>
          </p:cNvPr>
          <p:cNvPicPr>
            <a:picLocks noChangeAspect="1"/>
          </p:cNvPicPr>
          <p:nvPr/>
        </p:nvPicPr>
        <p:blipFill>
          <a:blip r:embed="rId3"/>
          <a:stretch>
            <a:fillRect/>
          </a:stretch>
        </p:blipFill>
        <p:spPr>
          <a:xfrm>
            <a:off x="1045891" y="5850806"/>
            <a:ext cx="2676376" cy="810838"/>
          </a:xfrm>
          <a:prstGeom prst="rect">
            <a:avLst/>
          </a:prstGeom>
        </p:spPr>
      </p:pic>
    </p:spTree>
    <p:extLst>
      <p:ext uri="{BB962C8B-B14F-4D97-AF65-F5344CB8AC3E}">
        <p14:creationId xmlns:p14="http://schemas.microsoft.com/office/powerpoint/2010/main" val="427157734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зарисовка, рисунок, Эстамп, искусство&#10;&#10;Контент, сгенерированный ИИ, может содержать ошибки.">
            <a:extLst>
              <a:ext uri="{FF2B5EF4-FFF2-40B4-BE49-F238E27FC236}">
                <a16:creationId xmlns:a16="http://schemas.microsoft.com/office/drawing/2014/main" id="{68E740ED-DED4-03D7-6D5B-C63A0D683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355" y="328240"/>
            <a:ext cx="3861816" cy="5585320"/>
          </a:xfrm>
          <a:prstGeom prst="rect">
            <a:avLst/>
          </a:prstGeom>
          <a:effectLst>
            <a:glow rad="139700">
              <a:schemeClr val="accent1">
                <a:satMod val="175000"/>
                <a:alpha val="40000"/>
              </a:schemeClr>
            </a:glow>
          </a:effectLst>
        </p:spPr>
      </p:pic>
      <p:pic>
        <p:nvPicPr>
          <p:cNvPr id="4" name="Рисунок 3">
            <a:extLst>
              <a:ext uri="{FF2B5EF4-FFF2-40B4-BE49-F238E27FC236}">
                <a16:creationId xmlns:a16="http://schemas.microsoft.com/office/drawing/2014/main" id="{DA119D57-97A3-34F1-6044-BA0564F7314F}"/>
              </a:ext>
            </a:extLst>
          </p:cNvPr>
          <p:cNvPicPr>
            <a:picLocks noChangeAspect="1"/>
          </p:cNvPicPr>
          <p:nvPr/>
        </p:nvPicPr>
        <p:blipFill>
          <a:blip r:embed="rId3"/>
          <a:stretch>
            <a:fillRect/>
          </a:stretch>
        </p:blipFill>
        <p:spPr>
          <a:xfrm>
            <a:off x="950075" y="5976803"/>
            <a:ext cx="2676376" cy="810838"/>
          </a:xfrm>
          <a:prstGeom prst="rect">
            <a:avLst/>
          </a:prstGeom>
        </p:spPr>
      </p:pic>
      <p:sp>
        <p:nvSpPr>
          <p:cNvPr id="5" name="TextBox 4">
            <a:extLst>
              <a:ext uri="{FF2B5EF4-FFF2-40B4-BE49-F238E27FC236}">
                <a16:creationId xmlns:a16="http://schemas.microsoft.com/office/drawing/2014/main" id="{7EFE7AAE-42BC-903E-1C68-1EE90366CFEC}"/>
              </a:ext>
            </a:extLst>
          </p:cNvPr>
          <p:cNvSpPr txBox="1"/>
          <p:nvPr/>
        </p:nvSpPr>
        <p:spPr>
          <a:xfrm>
            <a:off x="4403439" y="196355"/>
            <a:ext cx="7416871" cy="6275051"/>
          </a:xfrm>
          <a:prstGeom prst="rect">
            <a:avLst/>
          </a:prstGeom>
          <a:noFill/>
        </p:spPr>
        <p:txBody>
          <a:bodyPr wrap="square" rtlCol="0">
            <a:spAutoFit/>
          </a:bodyPr>
          <a:lstStyle/>
          <a:p>
            <a:pPr indent="457200" algn="just">
              <a:lnSpc>
                <a:spcPct val="150000"/>
              </a:lnSpc>
            </a:pPr>
            <a:r>
              <a:rPr lang="ru-RU" b="1" i="1" dirty="0">
                <a:latin typeface="Times New Roman" panose="02020603050405020304" pitchFamily="18" charset="0"/>
                <a:cs typeface="Times New Roman" panose="02020603050405020304" pitchFamily="18" charset="0"/>
              </a:rPr>
              <a:t>Май 1942 года, плен, эпизод с Мюллером…</a:t>
            </a:r>
          </a:p>
          <a:p>
            <a:pPr indent="457200" algn="just">
              <a:lnSpc>
                <a:spcPct val="150000"/>
              </a:lnSpc>
            </a:pPr>
            <a:r>
              <a:rPr lang="ru-RU" dirty="0">
                <a:latin typeface="Times New Roman" panose="02020603050405020304" pitchFamily="18" charset="0"/>
                <a:cs typeface="Times New Roman" panose="02020603050405020304" pitchFamily="18" charset="0"/>
              </a:rPr>
              <a:t>Поединок с Мюллером – это духовное торжество Андрея: </a:t>
            </a:r>
            <a:r>
              <a:rPr lang="ru-RU" i="1" dirty="0">
                <a:latin typeface="Times New Roman" panose="02020603050405020304" pitchFamily="18" charset="0"/>
                <a:cs typeface="Times New Roman" panose="02020603050405020304" pitchFamily="18" charset="0"/>
              </a:rPr>
              <a:t>«захотелось показать им, что у меня есть свое русское достоинство и гордость, и меня в скотину не превратили, как не старались».</a:t>
            </a:r>
          </a:p>
          <a:p>
            <a:pPr indent="457200" algn="just">
              <a:lnSpc>
                <a:spcPct val="150000"/>
              </a:lnSpc>
            </a:pPr>
            <a:r>
              <a:rPr lang="ru-RU" dirty="0">
                <a:latin typeface="Times New Roman" panose="02020603050405020304" pitchFamily="18" charset="0"/>
                <a:cs typeface="Times New Roman" panose="02020603050405020304" pitchFamily="18" charset="0"/>
              </a:rPr>
              <a:t>Трижды отказывался Андрей от чужого хлеба и закусил потом лишь маленьким кусочком. Достоинство Соколова состояло в том, что не в одиночку съел он свой «трофей» – буханку хлеба и сало, а «суровой ниткой» разделил на всех пленных поровну. Не голодный зек, а сказочный богатырь духа выигрывает поединок.</a:t>
            </a:r>
          </a:p>
          <a:p>
            <a:pPr indent="457200" algn="just">
              <a:lnSpc>
                <a:spcPct val="150000"/>
              </a:lnSpc>
            </a:pPr>
            <a:r>
              <a:rPr lang="ru-RU" dirty="0">
                <a:latin typeface="Times New Roman" panose="02020603050405020304" pitchFamily="18" charset="0"/>
                <a:cs typeface="Times New Roman" panose="02020603050405020304" pitchFamily="18" charset="0"/>
              </a:rPr>
              <a:t>Этот «тихий» героизм Соколова доказывает, что и в плену можно бороться с врагом, только на духовном уровне, без оружия. </a:t>
            </a:r>
          </a:p>
          <a:p>
            <a:pPr indent="457200" algn="just">
              <a:lnSpc>
                <a:spcPct val="150000"/>
              </a:lnSpc>
            </a:pPr>
            <a:r>
              <a:rPr lang="ru-RU" i="1" dirty="0">
                <a:latin typeface="Times New Roman" panose="02020603050405020304" pitchFamily="18" charset="0"/>
                <a:cs typeface="Times New Roman" panose="02020603050405020304" pitchFamily="18" charset="0"/>
              </a:rPr>
              <a:t>«Поведение Соколова олицетворяет </a:t>
            </a:r>
            <a:r>
              <a:rPr lang="ru-RU" i="1" dirty="0" err="1">
                <a:latin typeface="Times New Roman" panose="02020603050405020304" pitchFamily="18" charset="0"/>
                <a:cs typeface="Times New Roman" panose="02020603050405020304" pitchFamily="18" charset="0"/>
              </a:rPr>
              <a:t>несломленность</a:t>
            </a:r>
            <a:r>
              <a:rPr lang="ru-RU" i="1" dirty="0">
                <a:latin typeface="Times New Roman" panose="02020603050405020304" pitchFamily="18" charset="0"/>
                <a:cs typeface="Times New Roman" panose="02020603050405020304" pitchFamily="18" charset="0"/>
              </a:rPr>
              <a:t> духа советского народа, непобедимость его воли, его свободолюбивых устремлений»</a:t>
            </a:r>
          </a:p>
          <a:p>
            <a:pPr indent="457200" algn="just">
              <a:lnSpc>
                <a:spcPct val="150000"/>
              </a:lnSpc>
            </a:pPr>
            <a:r>
              <a:rPr lang="ru-RU" dirty="0">
                <a:latin typeface="Times New Roman" panose="02020603050405020304" pitchFamily="18" charset="0"/>
                <a:cs typeface="Times New Roman" panose="02020603050405020304" pitchFamily="18" charset="0"/>
              </a:rPr>
              <a:t>А. В. Огнев «Рассказ М. Шолохова «Судьба человека»», 1984 год</a:t>
            </a:r>
          </a:p>
        </p:txBody>
      </p:sp>
    </p:spTree>
    <p:extLst>
      <p:ext uri="{BB962C8B-B14F-4D97-AF65-F5344CB8AC3E}">
        <p14:creationId xmlns:p14="http://schemas.microsoft.com/office/powerpoint/2010/main" val="41949243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зарисовка, рисунок, человек, Человеческое лицо&#10;&#10;Контент, сгенерированный ИИ, может содержать ошибки.">
            <a:extLst>
              <a:ext uri="{FF2B5EF4-FFF2-40B4-BE49-F238E27FC236}">
                <a16:creationId xmlns:a16="http://schemas.microsoft.com/office/drawing/2014/main" id="{3CC96597-33B1-896B-4738-1618BD8B194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9440" y="260424"/>
            <a:ext cx="3625731" cy="5649362"/>
          </a:xfrm>
          <a:prstGeom prst="rect">
            <a:avLst/>
          </a:prstGeom>
          <a:effectLst>
            <a:glow rad="139700">
              <a:schemeClr val="accent1">
                <a:satMod val="175000"/>
                <a:alpha val="40000"/>
              </a:schemeClr>
            </a:glow>
          </a:effectLst>
        </p:spPr>
      </p:pic>
      <p:sp>
        <p:nvSpPr>
          <p:cNvPr id="4" name="TextBox 3">
            <a:extLst>
              <a:ext uri="{FF2B5EF4-FFF2-40B4-BE49-F238E27FC236}">
                <a16:creationId xmlns:a16="http://schemas.microsoft.com/office/drawing/2014/main" id="{23C11612-DD69-EACA-8BDA-2E0E24F677CA}"/>
              </a:ext>
            </a:extLst>
          </p:cNvPr>
          <p:cNvSpPr txBox="1"/>
          <p:nvPr/>
        </p:nvSpPr>
        <p:spPr>
          <a:xfrm>
            <a:off x="259440" y="5909786"/>
            <a:ext cx="3625731" cy="738664"/>
          </a:xfrm>
          <a:prstGeom prst="rect">
            <a:avLst/>
          </a:prstGeom>
          <a:noFill/>
        </p:spPr>
        <p:txBody>
          <a:bodyPr wrap="square" rtlCol="0">
            <a:spAutoFit/>
          </a:bodyPr>
          <a:lstStyle/>
          <a:p>
            <a:pPr algn="ctr"/>
            <a:r>
              <a:rPr lang="ru-RU" sz="1400" dirty="0">
                <a:latin typeface="Times New Roman" panose="02020603050405020304" pitchFamily="18" charset="0"/>
                <a:cs typeface="Times New Roman" panose="02020603050405020304" pitchFamily="18" charset="0"/>
              </a:rPr>
              <a:t>Рис. Б.А. Алимова</a:t>
            </a:r>
          </a:p>
          <a:p>
            <a:pPr algn="ctr"/>
            <a:r>
              <a:rPr lang="ru-RU" sz="1400" dirty="0">
                <a:latin typeface="Times New Roman" panose="02020603050405020304" pitchFamily="18" charset="0"/>
                <a:cs typeface="Times New Roman" panose="02020603050405020304" pitchFamily="18" charset="0"/>
              </a:rPr>
              <a:t>М. А. Шолохов «Проза и публицистика о войне» 1985 год</a:t>
            </a:r>
          </a:p>
        </p:txBody>
      </p:sp>
      <p:sp>
        <p:nvSpPr>
          <p:cNvPr id="6" name="TextBox 5">
            <a:extLst>
              <a:ext uri="{FF2B5EF4-FFF2-40B4-BE49-F238E27FC236}">
                <a16:creationId xmlns:a16="http://schemas.microsoft.com/office/drawing/2014/main" id="{5703A7AD-9F92-FD92-AEC8-43E2FFD5610D}"/>
              </a:ext>
            </a:extLst>
          </p:cNvPr>
          <p:cNvSpPr txBox="1"/>
          <p:nvPr/>
        </p:nvSpPr>
        <p:spPr>
          <a:xfrm>
            <a:off x="4177945" y="19427"/>
            <a:ext cx="7754615" cy="7106048"/>
          </a:xfrm>
          <a:prstGeom prst="rect">
            <a:avLst/>
          </a:prstGeom>
          <a:noFill/>
        </p:spPr>
        <p:txBody>
          <a:bodyPr wrap="square" rtlCol="0">
            <a:spAutoFit/>
          </a:bodyPr>
          <a:lstStyle/>
          <a:p>
            <a:pPr indent="457200" algn="just">
              <a:lnSpc>
                <a:spcPct val="150000"/>
              </a:lnSpc>
            </a:pPr>
            <a:r>
              <a:rPr lang="ru-RU" i="1" dirty="0">
                <a:latin typeface="Times New Roman" panose="02020603050405020304" pitchFamily="18" charset="0"/>
                <a:cs typeface="Times New Roman" panose="02020603050405020304" pitchFamily="18" charset="0"/>
              </a:rPr>
              <a:t>«Истинное величие Андрея Соколова проявляется в отношении к сиротине, к Ванюше, который стал для него надеждой, обретенной радостью»</a:t>
            </a:r>
          </a:p>
          <a:p>
            <a:pPr indent="457200" algn="just">
              <a:lnSpc>
                <a:spcPct val="150000"/>
              </a:lnSpc>
            </a:pPr>
            <a:r>
              <a:rPr lang="ru-RU" dirty="0">
                <a:latin typeface="Times New Roman" panose="02020603050405020304" pitchFamily="18" charset="0"/>
                <a:cs typeface="Times New Roman" panose="02020603050405020304" pitchFamily="18" charset="0"/>
              </a:rPr>
              <a:t>                                Л. Якименко «Творчество М.А. Шолохова», 1977 год</a:t>
            </a:r>
          </a:p>
          <a:p>
            <a:pPr indent="457200" algn="just">
              <a:lnSpc>
                <a:spcPct val="150000"/>
              </a:lnSpc>
            </a:pPr>
            <a:r>
              <a:rPr lang="ru-RU" dirty="0">
                <a:latin typeface="Times New Roman" panose="02020603050405020304" pitchFamily="18" charset="0"/>
                <a:cs typeface="Times New Roman" panose="02020603050405020304" pitchFamily="18" charset="0"/>
              </a:rPr>
              <a:t>Неисчерпаемость жизнетворной силы души Андрея Соколова открывается в его отношении к беспризорному, потерявшему в войну родителей Ванюшке. При усыновлении Ванюши автор раскрывает перед нами такие запасы душевной щедрости главного героя, какими дано владеть только человеку, потребностью которого является неустанное стремление жить для людей, дарить людям радость и счастье. Два человека нашли друг друга, и снова нашли смысл жизни, и возродили веру в будущее. </a:t>
            </a:r>
          </a:p>
          <a:p>
            <a:pPr indent="457200" algn="just">
              <a:lnSpc>
                <a:spcPct val="150000"/>
              </a:lnSpc>
            </a:pPr>
            <a:r>
              <a:rPr lang="ru-RU" i="1" dirty="0">
                <a:latin typeface="Times New Roman" panose="02020603050405020304" pitchFamily="18" charset="0"/>
                <a:cs typeface="Times New Roman" panose="02020603050405020304" pitchFamily="18" charset="0"/>
              </a:rPr>
              <a:t>«В любви к мальчику Андрей нашел преодоление своей личной трагедии. И эта любовь вселила уверенность в то, что и маленький человек, воспитанный им, вырастет в стойкого борца, который все сможет вынести на своем пути ради великой любви к своей матери-Родине»</a:t>
            </a:r>
          </a:p>
          <a:p>
            <a:pPr indent="457200" algn="just">
              <a:lnSpc>
                <a:spcPct val="150000"/>
              </a:lnSpc>
            </a:pPr>
            <a:r>
              <a:rPr lang="ru-RU" i="1"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А.А. Журавлева, А.Н. Ковалева «Михаил Шолохов», 1975 год</a:t>
            </a:r>
          </a:p>
          <a:p>
            <a:pPr indent="457200" algn="just">
              <a:lnSpc>
                <a:spcPct val="150000"/>
              </a:lnSpc>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352098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зарисовка, иллюстрация, картина, Эстамп&#10;&#10;Контент, сгенерированный ИИ, может содержать ошибки.">
            <a:extLst>
              <a:ext uri="{FF2B5EF4-FFF2-40B4-BE49-F238E27FC236}">
                <a16:creationId xmlns:a16="http://schemas.microsoft.com/office/drawing/2014/main" id="{2969755C-E537-648A-4F1F-39F856C558ED}"/>
              </a:ext>
            </a:extLst>
          </p:cNvPr>
          <p:cNvPicPr>
            <a:picLocks noChangeAspect="1"/>
          </p:cNvPicPr>
          <p:nvPr/>
        </p:nvPicPr>
        <p:blipFill>
          <a:blip r:embed="rId2" cstate="hqprint">
            <a:extLst>
              <a:ext uri="{28A0092B-C50C-407E-A947-70E740481C1C}">
                <a14:useLocalDpi xmlns:a14="http://schemas.microsoft.com/office/drawing/2010/main" val="0"/>
              </a:ext>
            </a:extLst>
          </a:blip>
          <a:srcRect t="1907" r="2980"/>
          <a:stretch/>
        </p:blipFill>
        <p:spPr>
          <a:xfrm rot="10800000">
            <a:off x="259531" y="534151"/>
            <a:ext cx="3633458" cy="5099883"/>
          </a:xfrm>
          <a:prstGeom prst="rect">
            <a:avLst/>
          </a:prstGeom>
          <a:effectLst>
            <a:glow rad="139700">
              <a:schemeClr val="accent1">
                <a:satMod val="175000"/>
                <a:alpha val="40000"/>
              </a:schemeClr>
            </a:glow>
          </a:effectLst>
        </p:spPr>
      </p:pic>
      <p:sp>
        <p:nvSpPr>
          <p:cNvPr id="5" name="TextBox 4">
            <a:extLst>
              <a:ext uri="{FF2B5EF4-FFF2-40B4-BE49-F238E27FC236}">
                <a16:creationId xmlns:a16="http://schemas.microsoft.com/office/drawing/2014/main" id="{E802A6B5-BCE1-F44F-4CF8-7459C9112601}"/>
              </a:ext>
            </a:extLst>
          </p:cNvPr>
          <p:cNvSpPr txBox="1"/>
          <p:nvPr/>
        </p:nvSpPr>
        <p:spPr>
          <a:xfrm>
            <a:off x="259531" y="5776172"/>
            <a:ext cx="3633459" cy="738664"/>
          </a:xfrm>
          <a:prstGeom prst="rect">
            <a:avLst/>
          </a:prstGeom>
          <a:noFill/>
        </p:spPr>
        <p:txBody>
          <a:bodyPr wrap="square">
            <a:spAutoFit/>
          </a:bodyPr>
          <a:lstStyle/>
          <a:p>
            <a:pPr algn="ctr"/>
            <a:r>
              <a:rPr lang="ru-RU" sz="1400" dirty="0">
                <a:latin typeface="Times New Roman" panose="02020603050405020304" pitchFamily="18" charset="0"/>
                <a:cs typeface="Times New Roman" panose="02020603050405020304" pitchFamily="18" charset="0"/>
              </a:rPr>
              <a:t>Рис. Б.А. Алимова</a:t>
            </a:r>
          </a:p>
          <a:p>
            <a:pPr algn="ctr"/>
            <a:r>
              <a:rPr lang="ru-RU" sz="1400" dirty="0">
                <a:latin typeface="Times New Roman" panose="02020603050405020304" pitchFamily="18" charset="0"/>
                <a:cs typeface="Times New Roman" panose="02020603050405020304" pitchFamily="18" charset="0"/>
              </a:rPr>
              <a:t>М. А. Шолохов «Проза и публицистика о войне» 1985 год</a:t>
            </a:r>
          </a:p>
        </p:txBody>
      </p:sp>
      <p:sp>
        <p:nvSpPr>
          <p:cNvPr id="2" name="TextBox 1">
            <a:extLst>
              <a:ext uri="{FF2B5EF4-FFF2-40B4-BE49-F238E27FC236}">
                <a16:creationId xmlns:a16="http://schemas.microsoft.com/office/drawing/2014/main" id="{54BF3166-DB5C-8BDE-B2DB-37627F6FC089}"/>
              </a:ext>
            </a:extLst>
          </p:cNvPr>
          <p:cNvSpPr txBox="1"/>
          <p:nvPr/>
        </p:nvSpPr>
        <p:spPr>
          <a:xfrm>
            <a:off x="4223504" y="534151"/>
            <a:ext cx="7799497" cy="5669309"/>
          </a:xfrm>
          <a:prstGeom prst="rect">
            <a:avLst/>
          </a:prstGeom>
          <a:noFill/>
        </p:spPr>
        <p:txBody>
          <a:bodyPr wrap="square" rtlCol="0">
            <a:spAutoFit/>
          </a:bodyPr>
          <a:lstStyle/>
          <a:p>
            <a:pPr indent="457200" algn="just">
              <a:lnSpc>
                <a:spcPct val="150000"/>
              </a:lnSpc>
            </a:pPr>
            <a:r>
              <a:rPr lang="ru-RU" dirty="0">
                <a:latin typeface="Times New Roman" panose="02020603050405020304" pitchFamily="18" charset="0"/>
                <a:cs typeface="Times New Roman" panose="02020603050405020304" pitchFamily="18" charset="0"/>
              </a:rPr>
              <a:t>Трагедия Соколова близка и понятна сердцу каждого человека. М. Шолохов – художник широких масштабов. На судьбе Андрея Соколова он показал судьбу русского народа, пережившего страшную войну.</a:t>
            </a:r>
          </a:p>
          <a:p>
            <a:pPr indent="457200" algn="just">
              <a:lnSpc>
                <a:spcPct val="150000"/>
              </a:lnSpc>
            </a:pPr>
            <a:r>
              <a:rPr lang="ru-RU" dirty="0">
                <a:latin typeface="Times New Roman" panose="02020603050405020304" pitchFamily="18" charset="0"/>
                <a:cs typeface="Times New Roman" panose="02020603050405020304" pitchFamily="18" charset="0"/>
              </a:rPr>
              <a:t>Таким образом, в усыновлении Соколовым ребенка-сироты, в стремлении поддержать всем своим теплом и заботами новую жизнь, помочь ей развиваться и окрепнуть вы увидите яркое проявление заботы о будущих судьбах народа. О преемственности поколений мысли автора «Судьбы человека», подводящего итог своей встречи и наблюдений над случайным собеседником у весенней переправы в следующих словах: </a:t>
            </a:r>
            <a:r>
              <a:rPr lang="ru-RU" sz="2000" b="1" i="1" dirty="0">
                <a:latin typeface="Times New Roman" panose="02020603050405020304" pitchFamily="18" charset="0"/>
                <a:cs typeface="Times New Roman" panose="02020603050405020304" pitchFamily="18" charset="0"/>
              </a:rPr>
              <a:t>«И хотелось бы думать, что этот русский человек, человек несгибаемой воли, выдюжит и около отцовского плеча вырастет тот, который, повзрослев, сможет все вытерпеть, все преодолеть на своем пути, если к этому позовет его родина».</a:t>
            </a:r>
          </a:p>
        </p:txBody>
      </p:sp>
    </p:spTree>
    <p:extLst>
      <p:ext uri="{BB962C8B-B14F-4D97-AF65-F5344CB8AC3E}">
        <p14:creationId xmlns:p14="http://schemas.microsoft.com/office/powerpoint/2010/main" val="1592095523"/>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36A587-912E-408A-6156-5F2C0C4FF81C}"/>
              </a:ext>
            </a:extLst>
          </p:cNvPr>
          <p:cNvSpPr txBox="1"/>
          <p:nvPr/>
        </p:nvSpPr>
        <p:spPr>
          <a:xfrm>
            <a:off x="841973" y="724277"/>
            <a:ext cx="10891318" cy="6001643"/>
          </a:xfrm>
          <a:prstGeom prst="rect">
            <a:avLst/>
          </a:prstGeom>
          <a:noFill/>
        </p:spPr>
        <p:txBody>
          <a:bodyPr wrap="square" rtlCol="0">
            <a:spAutoFit/>
          </a:bodyPr>
          <a:lstStyle/>
          <a:p>
            <a:r>
              <a:rPr lang="ru-RU" sz="1600" dirty="0">
                <a:latin typeface="Times New Roman" panose="02020603050405020304" pitchFamily="18" charset="0"/>
                <a:cs typeface="Times New Roman" panose="02020603050405020304" pitchFamily="18" charset="0"/>
              </a:rPr>
              <a:t>1. Журавлева А. А. Михаил Шолохов /А. А. Журавлева, А.Н. Ковалева. – Москва : Просвещение, 1975. – 215 с.: ил. –  </a:t>
            </a:r>
          </a:p>
          <a:p>
            <a:r>
              <a:rPr lang="ru-RU" sz="1600" dirty="0">
                <a:latin typeface="Times New Roman" panose="02020603050405020304" pitchFamily="18" charset="0"/>
                <a:cs typeface="Times New Roman" panose="02020603050405020304" pitchFamily="18" charset="0"/>
              </a:rPr>
              <a:t>    (Библиотека словесника) – Текст : непосредственный.</a:t>
            </a:r>
          </a:p>
          <a:p>
            <a:r>
              <a:rPr lang="ru-RU" sz="1600" dirty="0">
                <a:latin typeface="Times New Roman" panose="02020603050405020304" pitchFamily="18" charset="0"/>
                <a:cs typeface="Times New Roman" panose="02020603050405020304" pitchFamily="18" charset="0"/>
              </a:rPr>
              <a:t>2. </a:t>
            </a:r>
            <a:r>
              <a:rPr lang="ru-RU" sz="1600" dirty="0" err="1">
                <a:latin typeface="Times New Roman" panose="02020603050405020304" pitchFamily="18" charset="0"/>
                <a:cs typeface="Times New Roman" panose="02020603050405020304" pitchFamily="18" charset="0"/>
              </a:rPr>
              <a:t>Котовсков</a:t>
            </a:r>
            <a:r>
              <a:rPr lang="ru-RU" sz="1600" dirty="0">
                <a:latin typeface="Times New Roman" panose="02020603050405020304" pitchFamily="18" charset="0"/>
                <a:cs typeface="Times New Roman" panose="02020603050405020304" pitchFamily="18" charset="0"/>
              </a:rPr>
              <a:t> Вл., Я. Мир Шолохова. Статьи. Страницы из дневника / Вл. Я. </a:t>
            </a:r>
            <a:r>
              <a:rPr lang="ru-RU" sz="1600" dirty="0" err="1">
                <a:latin typeface="Times New Roman" panose="02020603050405020304" pitchFamily="18" charset="0"/>
                <a:cs typeface="Times New Roman" panose="02020603050405020304" pitchFamily="18" charset="0"/>
              </a:rPr>
              <a:t>Котовсков</a:t>
            </a:r>
            <a:r>
              <a:rPr lang="ru-RU" sz="1600" dirty="0">
                <a:latin typeface="Times New Roman" panose="02020603050405020304" pitchFamily="18" charset="0"/>
                <a:cs typeface="Times New Roman" panose="02020603050405020304" pitchFamily="18" charset="0"/>
              </a:rPr>
              <a:t>.  – </a:t>
            </a:r>
            <a:r>
              <a:rPr lang="ru-RU" sz="1600" dirty="0" err="1">
                <a:latin typeface="Times New Roman" panose="02020603050405020304" pitchFamily="18" charset="0"/>
                <a:cs typeface="Times New Roman" panose="02020603050405020304" pitchFamily="18" charset="0"/>
              </a:rPr>
              <a:t>Ростов</a:t>
            </a:r>
            <a:r>
              <a:rPr lang="ru-RU" sz="1600" dirty="0">
                <a:latin typeface="Times New Roman" panose="02020603050405020304" pitchFamily="18" charset="0"/>
                <a:cs typeface="Times New Roman" panose="02020603050405020304" pitchFamily="18" charset="0"/>
              </a:rPr>
              <a:t>-на-Дону : Ростовское </a:t>
            </a:r>
          </a:p>
          <a:p>
            <a:r>
              <a:rPr lang="ru-RU" sz="1600" dirty="0">
                <a:latin typeface="Times New Roman" panose="02020603050405020304" pitchFamily="18" charset="0"/>
                <a:cs typeface="Times New Roman" panose="02020603050405020304" pitchFamily="18" charset="0"/>
              </a:rPr>
              <a:t>    книжное издательство, 2005. – 256 с. – Текст : непосредственный.</a:t>
            </a:r>
          </a:p>
          <a:p>
            <a:r>
              <a:rPr lang="ru-RU" sz="1600" dirty="0">
                <a:latin typeface="Times New Roman" panose="02020603050405020304" pitchFamily="18" charset="0"/>
                <a:cs typeface="Times New Roman" panose="02020603050405020304" pitchFamily="18" charset="0"/>
              </a:rPr>
              <a:t>3. Михаил Шолохов: Летопись жизни и творчества (материалы к биографии) / Составитель Н.Т. Кузнецова. – Москва : </a:t>
            </a:r>
          </a:p>
          <a:p>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Галерия</a:t>
            </a:r>
            <a:r>
              <a:rPr lang="ru-RU" sz="1600" dirty="0">
                <a:latin typeface="Times New Roman" panose="02020603050405020304" pitchFamily="18" charset="0"/>
                <a:cs typeface="Times New Roman" panose="02020603050405020304" pitchFamily="18" charset="0"/>
              </a:rPr>
              <a:t>, 2005. –   536 с.: ил. – Текст : непосредственный.</a:t>
            </a:r>
          </a:p>
          <a:p>
            <a:r>
              <a:rPr lang="ru-RU" sz="1600" dirty="0">
                <a:latin typeface="Times New Roman" panose="02020603050405020304" pitchFamily="18" charset="0"/>
                <a:cs typeface="Times New Roman" panose="02020603050405020304" pitchFamily="18" charset="0"/>
              </a:rPr>
              <a:t>4. Огнев, А.В. Рассказа М. Шолохова «Судьба человека» / А. В. Огнев. – Москва : Высшая школа, 1984. – 80 с. – Текст: </a:t>
            </a:r>
          </a:p>
          <a:p>
            <a:r>
              <a:rPr lang="ru-RU" sz="1600" dirty="0">
                <a:latin typeface="Times New Roman" panose="02020603050405020304" pitchFamily="18" charset="0"/>
                <a:cs typeface="Times New Roman" panose="02020603050405020304" pitchFamily="18" charset="0"/>
              </a:rPr>
              <a:t>    непосредственный.</a:t>
            </a:r>
          </a:p>
          <a:p>
            <a:r>
              <a:rPr lang="ru-RU" sz="1600" dirty="0">
                <a:latin typeface="Times New Roman" panose="02020603050405020304" pitchFamily="18" charset="0"/>
                <a:cs typeface="Times New Roman" panose="02020603050405020304" pitchFamily="18" charset="0"/>
              </a:rPr>
              <a:t>5. Петелин В.В. Жизнь Шолохова. Трагедия русского гения / В.В. Петелин. – Москва : Издательство Центрполиграф, 2002. </a:t>
            </a:r>
          </a:p>
          <a:p>
            <a:r>
              <a:rPr lang="ru-RU" sz="1600" dirty="0">
                <a:latin typeface="Times New Roman" panose="02020603050405020304" pitchFamily="18" charset="0"/>
                <a:cs typeface="Times New Roman" panose="02020603050405020304" pitchFamily="18" charset="0"/>
              </a:rPr>
              <a:t>    – 895 с.– (Бессмертные имена) – Текст : непосредственный.</a:t>
            </a:r>
          </a:p>
          <a:p>
            <a:r>
              <a:rPr lang="ru-RU" sz="1600" dirty="0">
                <a:latin typeface="Times New Roman" panose="02020603050405020304" pitchFamily="18" charset="0"/>
                <a:cs typeface="Times New Roman" panose="02020603050405020304" pitchFamily="18" charset="0"/>
              </a:rPr>
              <a:t>6. </a:t>
            </a:r>
            <a:r>
              <a:rPr lang="ru-RU" sz="1600" dirty="0" err="1">
                <a:latin typeface="Times New Roman" panose="02020603050405020304" pitchFamily="18" charset="0"/>
                <a:cs typeface="Times New Roman" panose="02020603050405020304" pitchFamily="18" charset="0"/>
              </a:rPr>
              <a:t>Сивоволов</a:t>
            </a:r>
            <a:r>
              <a:rPr lang="ru-RU" sz="1600" dirty="0">
                <a:latin typeface="Times New Roman" panose="02020603050405020304" pitchFamily="18" charset="0"/>
                <a:cs typeface="Times New Roman" panose="02020603050405020304" pitchFamily="18" charset="0"/>
              </a:rPr>
              <a:t> Г.Я. Михаил Шолохов. Станицы биографии / Г. Я. </a:t>
            </a:r>
            <a:r>
              <a:rPr lang="ru-RU" sz="1600" dirty="0" err="1">
                <a:latin typeface="Times New Roman" panose="02020603050405020304" pitchFamily="18" charset="0"/>
                <a:cs typeface="Times New Roman" panose="02020603050405020304" pitchFamily="18" charset="0"/>
              </a:rPr>
              <a:t>Сивоволов</a:t>
            </a:r>
            <a:r>
              <a:rPr lang="ru-RU" sz="1600" dirty="0">
                <a:latin typeface="Times New Roman" panose="02020603050405020304" pitchFamily="18" charset="0"/>
                <a:cs typeface="Times New Roman" panose="02020603050405020304" pitchFamily="18" charset="0"/>
              </a:rPr>
              <a:t>; художник Е.М. Васильева. – </a:t>
            </a:r>
            <a:r>
              <a:rPr lang="ru-RU" sz="1600" dirty="0" err="1">
                <a:latin typeface="Times New Roman" panose="02020603050405020304" pitchFamily="18" charset="0"/>
                <a:cs typeface="Times New Roman" panose="02020603050405020304" pitchFamily="18" charset="0"/>
              </a:rPr>
              <a:t>Ростов</a:t>
            </a:r>
            <a:r>
              <a:rPr lang="ru-RU" sz="1600" dirty="0">
                <a:latin typeface="Times New Roman" panose="02020603050405020304" pitchFamily="18" charset="0"/>
                <a:cs typeface="Times New Roman" panose="02020603050405020304" pitchFamily="18" charset="0"/>
              </a:rPr>
              <a:t>-на-Дону : </a:t>
            </a:r>
          </a:p>
          <a:p>
            <a:r>
              <a:rPr lang="ru-RU" sz="1600" dirty="0">
                <a:latin typeface="Times New Roman" panose="02020603050405020304" pitchFamily="18" charset="0"/>
                <a:cs typeface="Times New Roman" panose="02020603050405020304" pitchFamily="18" charset="0"/>
              </a:rPr>
              <a:t>    Ростовское книжное издательство, 1995. – 350 с. – Текст : непосредственный.</a:t>
            </a:r>
          </a:p>
          <a:p>
            <a:r>
              <a:rPr lang="ru-RU" sz="1600" dirty="0">
                <a:latin typeface="Times New Roman" panose="02020603050405020304" pitchFamily="18" charset="0"/>
                <a:cs typeface="Times New Roman" panose="02020603050405020304" pitchFamily="18" charset="0"/>
              </a:rPr>
              <a:t>7. Творчество Михаила Шолохова: статьи, сообщения, библиография / Под редакцией В. А. Ковалева, А. И. </a:t>
            </a:r>
            <a:r>
              <a:rPr lang="ru-RU" sz="1600" dirty="0" err="1">
                <a:latin typeface="Times New Roman" panose="02020603050405020304" pitchFamily="18" charset="0"/>
                <a:cs typeface="Times New Roman" panose="02020603050405020304" pitchFamily="18" charset="0"/>
              </a:rPr>
              <a:t>Хватова</a:t>
            </a:r>
            <a:r>
              <a:rPr lang="ru-RU" sz="1600" dirty="0">
                <a:latin typeface="Times New Roman" panose="02020603050405020304" pitchFamily="18" charset="0"/>
                <a:cs typeface="Times New Roman" panose="02020603050405020304" pitchFamily="18" charset="0"/>
              </a:rPr>
              <a:t>. – </a:t>
            </a:r>
          </a:p>
          <a:p>
            <a:r>
              <a:rPr lang="ru-RU" sz="1600" dirty="0">
                <a:latin typeface="Times New Roman" panose="02020603050405020304" pitchFamily="18" charset="0"/>
                <a:cs typeface="Times New Roman" panose="02020603050405020304" pitchFamily="18" charset="0"/>
              </a:rPr>
              <a:t>    Ленинград : Наука, 1975. – 328 с. – Текст : непосредственный. </a:t>
            </a:r>
          </a:p>
          <a:p>
            <a:r>
              <a:rPr lang="ru-RU" sz="1600" dirty="0">
                <a:latin typeface="Times New Roman" panose="02020603050405020304" pitchFamily="18" charset="0"/>
                <a:cs typeface="Times New Roman" panose="02020603050405020304" pitchFamily="18" charset="0"/>
              </a:rPr>
              <a:t>8. Федь Н.М. Парадокс гения. Жизнь и сочинения Шолохова / Н.М. Федь. – Москва : Современный писатель, 1998. – 408 с. </a:t>
            </a:r>
          </a:p>
          <a:p>
            <a:r>
              <a:rPr lang="ru-RU" sz="1600" dirty="0">
                <a:latin typeface="Times New Roman" panose="02020603050405020304" pitchFamily="18" charset="0"/>
                <a:cs typeface="Times New Roman" panose="02020603050405020304" pitchFamily="18" charset="0"/>
              </a:rPr>
              <a:t>    – Текст : непосредственный. </a:t>
            </a:r>
          </a:p>
          <a:p>
            <a:r>
              <a:rPr lang="ru-RU" sz="1600" dirty="0">
                <a:latin typeface="Times New Roman" panose="02020603050405020304" pitchFamily="18" charset="0"/>
                <a:cs typeface="Times New Roman" panose="02020603050405020304" pitchFamily="18" charset="0"/>
              </a:rPr>
              <a:t>9. Шолохов М. А. Проза и публицистика о войне/ М. А. Шолохов; художник Б. А. Алимов. – Москва : Современник, 1985. </a:t>
            </a:r>
          </a:p>
          <a:p>
            <a:r>
              <a:rPr lang="ru-RU" sz="1600" dirty="0">
                <a:latin typeface="Times New Roman" panose="02020603050405020304" pitchFamily="18" charset="0"/>
                <a:cs typeface="Times New Roman" panose="02020603050405020304" pitchFamily="18" charset="0"/>
              </a:rPr>
              <a:t>    – 287 с.: ил. – Текст : непосредственный.</a:t>
            </a:r>
          </a:p>
          <a:p>
            <a:r>
              <a:rPr lang="ru-RU" sz="1600" dirty="0">
                <a:latin typeface="Times New Roman" panose="02020603050405020304" pitchFamily="18" charset="0"/>
                <a:cs typeface="Times New Roman" panose="02020603050405020304" pitchFamily="18" charset="0"/>
              </a:rPr>
              <a:t>10. Шолохов М.А. Судьба человека : Рассказы/ М. А. Шолохов; составитель С.М. Туркова; рисунки и оформление В. </a:t>
            </a:r>
          </a:p>
          <a:p>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Бескаравайного</a:t>
            </a:r>
            <a:r>
              <a:rPr lang="ru-RU" sz="1600" dirty="0">
                <a:latin typeface="Times New Roman" panose="02020603050405020304" pitchFamily="18" charset="0"/>
                <a:cs typeface="Times New Roman" panose="02020603050405020304" pitchFamily="18" charset="0"/>
              </a:rPr>
              <a:t>. – Ленинград : Детская литература, 1988. – 207 с.: ил. – (Военная библиотека школьника) – Текст : </a:t>
            </a:r>
          </a:p>
          <a:p>
            <a:r>
              <a:rPr lang="ru-RU" sz="1600" dirty="0">
                <a:latin typeface="Times New Roman" panose="02020603050405020304" pitchFamily="18" charset="0"/>
                <a:cs typeface="Times New Roman" panose="02020603050405020304" pitchFamily="18" charset="0"/>
              </a:rPr>
              <a:t>    непосредственный.</a:t>
            </a:r>
          </a:p>
          <a:p>
            <a:r>
              <a:rPr lang="ru-RU" sz="1600" dirty="0">
                <a:latin typeface="Times New Roman" panose="02020603050405020304" pitchFamily="18" charset="0"/>
                <a:cs typeface="Times New Roman" panose="02020603050405020304" pitchFamily="18" charset="0"/>
              </a:rPr>
              <a:t>11. Якименко Л.Г. Творчество М. А. Шолохова : монография / Л. Г. Якименко. – Москва : Советский писатель, 1977. – 680 </a:t>
            </a:r>
          </a:p>
          <a:p>
            <a:r>
              <a:rPr lang="ru-RU" sz="1600" dirty="0">
                <a:latin typeface="Times New Roman" panose="02020603050405020304" pitchFamily="18" charset="0"/>
                <a:cs typeface="Times New Roman" panose="02020603050405020304" pitchFamily="18" charset="0"/>
              </a:rPr>
              <a:t>     с. – Текст : непосредственный.</a:t>
            </a:r>
          </a:p>
          <a:p>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9206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036CBF-891E-EE97-923D-DBB300533CF2}"/>
              </a:ext>
            </a:extLst>
          </p:cNvPr>
          <p:cNvSpPr txBox="1"/>
          <p:nvPr/>
        </p:nvSpPr>
        <p:spPr>
          <a:xfrm>
            <a:off x="3047246" y="364123"/>
            <a:ext cx="6097508" cy="4524315"/>
          </a:xfrm>
          <a:prstGeom prst="rect">
            <a:avLst/>
          </a:prstGeom>
          <a:noFill/>
        </p:spPr>
        <p:txBody>
          <a:bodyPr wrap="square">
            <a:spAutoFit/>
          </a:bodyPr>
          <a:lstStyle/>
          <a:p>
            <a:pPr algn="ctr"/>
            <a:r>
              <a:rPr lang="ru-RU" sz="2400" dirty="0">
                <a:solidFill>
                  <a:srgbClr val="0070C0"/>
                </a:solidFill>
                <a:latin typeface="Times New Roman" panose="02020603050405020304" pitchFamily="18" charset="0"/>
                <a:cs typeface="Times New Roman" panose="02020603050405020304" pitchFamily="18" charset="0"/>
              </a:rPr>
              <a:t>Выставка</a:t>
            </a:r>
          </a:p>
          <a:p>
            <a:pPr algn="ctr"/>
            <a:r>
              <a:rPr lang="ru-RU" sz="2400" dirty="0">
                <a:solidFill>
                  <a:srgbClr val="0070C0"/>
                </a:solidFill>
                <a:latin typeface="Times New Roman" panose="02020603050405020304" pitchFamily="18" charset="0"/>
                <a:cs typeface="Times New Roman" panose="02020603050405020304" pitchFamily="18" charset="0"/>
              </a:rPr>
              <a:t> «Судьба человека»</a:t>
            </a:r>
          </a:p>
          <a:p>
            <a:pPr algn="ctr"/>
            <a:endParaRPr lang="ru-RU" sz="2400" dirty="0">
              <a:solidFill>
                <a:srgbClr val="0070C0"/>
              </a:solidFill>
              <a:latin typeface="Times New Roman" panose="02020603050405020304" pitchFamily="18" charset="0"/>
              <a:cs typeface="Times New Roman" panose="02020603050405020304" pitchFamily="18" charset="0"/>
            </a:endParaRPr>
          </a:p>
          <a:p>
            <a:pPr algn="ctr"/>
            <a:r>
              <a:rPr lang="ru-RU" sz="2400" dirty="0">
                <a:solidFill>
                  <a:srgbClr val="0070C0"/>
                </a:solidFill>
                <a:latin typeface="Times New Roman" panose="02020603050405020304" pitchFamily="18" charset="0"/>
                <a:cs typeface="Times New Roman" panose="02020603050405020304" pitchFamily="18" charset="0"/>
              </a:rPr>
              <a:t> подготовлена по материалам фондов</a:t>
            </a:r>
          </a:p>
          <a:p>
            <a:pPr algn="ctr"/>
            <a:endParaRPr lang="ru-RU" sz="2400" dirty="0">
              <a:solidFill>
                <a:srgbClr val="0070C0"/>
              </a:solidFill>
              <a:latin typeface="Times New Roman" panose="02020603050405020304" pitchFamily="18" charset="0"/>
              <a:cs typeface="Times New Roman" panose="02020603050405020304" pitchFamily="18" charset="0"/>
            </a:endParaRPr>
          </a:p>
          <a:p>
            <a:pPr algn="ctr"/>
            <a:r>
              <a:rPr lang="ru-RU" sz="2400" dirty="0">
                <a:solidFill>
                  <a:srgbClr val="0070C0"/>
                </a:solidFill>
                <a:latin typeface="Times New Roman" panose="02020603050405020304" pitchFamily="18" charset="0"/>
                <a:cs typeface="Times New Roman" panose="02020603050405020304" pitchFamily="18" charset="0"/>
              </a:rPr>
              <a:t> ЗОНАЛЬНОЙ НАУЧНОЙ БИБЛИОТЕКИ </a:t>
            </a:r>
          </a:p>
          <a:p>
            <a:pPr algn="ctr"/>
            <a:r>
              <a:rPr lang="ru-RU" sz="2400" dirty="0">
                <a:solidFill>
                  <a:srgbClr val="0070C0"/>
                </a:solidFill>
                <a:latin typeface="Times New Roman" panose="02020603050405020304" pitchFamily="18" charset="0"/>
                <a:cs typeface="Times New Roman" panose="02020603050405020304" pitchFamily="18" charset="0"/>
              </a:rPr>
              <a:t>имени Ю.А. Жданова </a:t>
            </a:r>
          </a:p>
          <a:p>
            <a:pPr algn="ctr"/>
            <a:endParaRPr lang="ru-RU" sz="2400" dirty="0">
              <a:solidFill>
                <a:srgbClr val="0070C0"/>
              </a:solidFill>
              <a:latin typeface="Times New Roman" panose="02020603050405020304" pitchFamily="18" charset="0"/>
              <a:cs typeface="Times New Roman" panose="02020603050405020304" pitchFamily="18" charset="0"/>
            </a:endParaRPr>
          </a:p>
          <a:p>
            <a:pPr algn="ctr"/>
            <a:r>
              <a:rPr lang="ru-RU" sz="2400" dirty="0">
                <a:solidFill>
                  <a:srgbClr val="0070C0"/>
                </a:solidFill>
                <a:latin typeface="Times New Roman" panose="02020603050405020304" pitchFamily="18" charset="0"/>
                <a:cs typeface="Times New Roman" panose="02020603050405020304" pitchFamily="18" charset="0"/>
              </a:rPr>
              <a:t>Южного федерального университета</a:t>
            </a:r>
          </a:p>
          <a:p>
            <a:pPr algn="ctr"/>
            <a:endParaRPr lang="ru-RU" sz="2400" dirty="0">
              <a:solidFill>
                <a:srgbClr val="0070C0"/>
              </a:solidFill>
              <a:latin typeface="Times New Roman" panose="02020603050405020304" pitchFamily="18" charset="0"/>
              <a:cs typeface="Times New Roman" panose="02020603050405020304" pitchFamily="18" charset="0"/>
            </a:endParaRPr>
          </a:p>
          <a:p>
            <a:pPr algn="ctr"/>
            <a:endParaRPr lang="ru-RU" sz="2400" dirty="0">
              <a:solidFill>
                <a:srgbClr val="0070C0"/>
              </a:solidFill>
              <a:latin typeface="Times New Roman" panose="02020603050405020304" pitchFamily="18" charset="0"/>
              <a:cs typeface="Times New Roman" panose="02020603050405020304" pitchFamily="18" charset="0"/>
            </a:endParaRPr>
          </a:p>
          <a:p>
            <a:pPr algn="ctr"/>
            <a:r>
              <a:rPr lang="ru-RU" sz="2400" dirty="0">
                <a:solidFill>
                  <a:srgbClr val="0070C0"/>
                </a:solidFill>
                <a:latin typeface="Times New Roman" panose="02020603050405020304" pitchFamily="18" charset="0"/>
                <a:cs typeface="Times New Roman" panose="02020603050405020304" pitchFamily="18" charset="0"/>
              </a:rPr>
              <a:t>методистом библиотеки: Ишковой И.Ю. </a:t>
            </a:r>
          </a:p>
        </p:txBody>
      </p:sp>
      <p:sp>
        <p:nvSpPr>
          <p:cNvPr id="5" name="TextBox 4">
            <a:extLst>
              <a:ext uri="{FF2B5EF4-FFF2-40B4-BE49-F238E27FC236}">
                <a16:creationId xmlns:a16="http://schemas.microsoft.com/office/drawing/2014/main" id="{8BBAF22A-0D8B-1B91-CA70-D6E1B23BBDEB}"/>
              </a:ext>
            </a:extLst>
          </p:cNvPr>
          <p:cNvSpPr txBox="1"/>
          <p:nvPr/>
        </p:nvSpPr>
        <p:spPr>
          <a:xfrm>
            <a:off x="164848" y="5847546"/>
            <a:ext cx="11862303" cy="584775"/>
          </a:xfrm>
          <a:prstGeom prst="rect">
            <a:avLst/>
          </a:prstGeom>
          <a:noFill/>
        </p:spPr>
        <p:txBody>
          <a:bodyPr wrap="square">
            <a:spAutoFit/>
          </a:bodyPr>
          <a:lstStyle/>
          <a:p>
            <a:pPr algn="just"/>
            <a:r>
              <a:rPr lang="ru-RU" sz="1600" dirty="0">
                <a:latin typeface="Times New Roman" panose="02020603050405020304" pitchFamily="18" charset="0"/>
                <a:cs typeface="Times New Roman" panose="02020603050405020304" pitchFamily="18" charset="0"/>
              </a:rPr>
              <a:t>Иллюстрированный материал заимствован из общедоступных ресурсов интернета, не содержащих указаний на авторов этих материалов и каких-либо ограничений для их заимствования</a:t>
            </a:r>
          </a:p>
        </p:txBody>
      </p:sp>
    </p:spTree>
    <p:extLst>
      <p:ext uri="{BB962C8B-B14F-4D97-AF65-F5344CB8AC3E}">
        <p14:creationId xmlns:p14="http://schemas.microsoft.com/office/powerpoint/2010/main" val="357822796"/>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450F56-64A5-C6BD-864E-87D88D3A61B6}"/>
              </a:ext>
            </a:extLst>
          </p:cNvPr>
          <p:cNvSpPr txBox="1"/>
          <p:nvPr/>
        </p:nvSpPr>
        <p:spPr>
          <a:xfrm>
            <a:off x="4193930" y="801646"/>
            <a:ext cx="7420707" cy="1323439"/>
          </a:xfrm>
          <a:prstGeom prst="rect">
            <a:avLst/>
          </a:prstGeom>
          <a:noFill/>
        </p:spPr>
        <p:txBody>
          <a:bodyPr wrap="square">
            <a:spAutoFit/>
          </a:bodyPr>
          <a:lstStyle/>
          <a:p>
            <a:pPr indent="457200" algn="just"/>
            <a:r>
              <a:rPr lang="ru-RU" sz="1600" b="1" i="1" dirty="0">
                <a:latin typeface="Times New Roman" panose="02020603050405020304" pitchFamily="18" charset="0"/>
                <a:cs typeface="Times New Roman" panose="02020603050405020304" pitchFamily="18" charset="0"/>
              </a:rPr>
              <a:t>«Я родился на Дону, рос здесь, учился, формировался как человек и писатель …</a:t>
            </a:r>
          </a:p>
          <a:p>
            <a:pPr indent="457200" algn="just">
              <a:lnSpc>
                <a:spcPct val="150000"/>
              </a:lnSpc>
            </a:pPr>
            <a:r>
              <a:rPr lang="ru-RU" sz="1600" b="1" i="1" dirty="0">
                <a:latin typeface="Times New Roman" panose="02020603050405020304" pitchFamily="18" charset="0"/>
                <a:cs typeface="Times New Roman" panose="02020603050405020304" pitchFamily="18" charset="0"/>
              </a:rPr>
              <a:t> И, будучи патриотом своей могущественной  Родины, с гордостью говорю, что являюсь и патриотом своего родного Донского края»</a:t>
            </a:r>
          </a:p>
        </p:txBody>
      </p:sp>
      <p:pic>
        <p:nvPicPr>
          <p:cNvPr id="4" name="Рисунок 3">
            <a:extLst>
              <a:ext uri="{FF2B5EF4-FFF2-40B4-BE49-F238E27FC236}">
                <a16:creationId xmlns:a16="http://schemas.microsoft.com/office/drawing/2014/main" id="{F337D33B-F2FF-C28D-5017-256DC66002EF}"/>
              </a:ext>
            </a:extLst>
          </p:cNvPr>
          <p:cNvPicPr>
            <a:picLocks noChangeAspect="1"/>
          </p:cNvPicPr>
          <p:nvPr/>
        </p:nvPicPr>
        <p:blipFill>
          <a:blip r:embed="rId2"/>
          <a:stretch>
            <a:fillRect/>
          </a:stretch>
        </p:blipFill>
        <p:spPr>
          <a:xfrm>
            <a:off x="300672" y="649345"/>
            <a:ext cx="3511686" cy="4659548"/>
          </a:xfrm>
          <a:prstGeom prst="rect">
            <a:avLst/>
          </a:prstGeom>
          <a:effectLst>
            <a:glow rad="139700">
              <a:schemeClr val="accent1">
                <a:satMod val="175000"/>
                <a:alpha val="40000"/>
              </a:schemeClr>
            </a:glow>
            <a:innerShdw blurRad="609600">
              <a:prstClr val="black"/>
            </a:innerShdw>
            <a:reflection stA="45000" endPos="0" dist="50800" dir="5400000" sy="-100000" algn="bl" rotWithShape="0"/>
          </a:effectLst>
        </p:spPr>
      </p:pic>
      <p:sp>
        <p:nvSpPr>
          <p:cNvPr id="5" name="TextBox 4">
            <a:extLst>
              <a:ext uri="{FF2B5EF4-FFF2-40B4-BE49-F238E27FC236}">
                <a16:creationId xmlns:a16="http://schemas.microsoft.com/office/drawing/2014/main" id="{4D4AAA2D-A17A-96F2-3806-DA28ED2E7EF9}"/>
              </a:ext>
            </a:extLst>
          </p:cNvPr>
          <p:cNvSpPr txBox="1"/>
          <p:nvPr/>
        </p:nvSpPr>
        <p:spPr>
          <a:xfrm>
            <a:off x="4040064" y="2425204"/>
            <a:ext cx="7728438" cy="3000821"/>
          </a:xfrm>
          <a:prstGeom prst="rect">
            <a:avLst/>
          </a:prstGeom>
          <a:noFill/>
        </p:spPr>
        <p:txBody>
          <a:bodyPr wrap="square" rtlCol="0">
            <a:spAutoFit/>
          </a:bodyPr>
          <a:lstStyle/>
          <a:p>
            <a:pPr indent="457200" algn="just">
              <a:lnSpc>
                <a:spcPct val="150000"/>
              </a:lnSpc>
            </a:pPr>
            <a:r>
              <a:rPr lang="ru-RU" dirty="0">
                <a:latin typeface="Times New Roman" panose="02020603050405020304" pitchFamily="18" charset="0"/>
                <a:cs typeface="Times New Roman" panose="02020603050405020304" pitchFamily="18" charset="0"/>
              </a:rPr>
              <a:t>Предлагаем Вашему вниманию Выставку о проникновенном и берущим за душу рассказе классика советской литературы М. А. Шолохова под названием </a:t>
            </a:r>
            <a:r>
              <a:rPr lang="ru-RU" b="1" i="1" dirty="0">
                <a:latin typeface="Times New Roman" panose="02020603050405020304" pitchFamily="18" charset="0"/>
                <a:cs typeface="Times New Roman" panose="02020603050405020304" pitchFamily="18" charset="0"/>
              </a:rPr>
              <a:t>«Судьба человека».</a:t>
            </a:r>
            <a:endParaRPr lang="ru-RU" dirty="0">
              <a:latin typeface="Times New Roman" panose="02020603050405020304" pitchFamily="18" charset="0"/>
              <a:cs typeface="Times New Roman" panose="02020603050405020304" pitchFamily="18" charset="0"/>
            </a:endParaRPr>
          </a:p>
          <a:p>
            <a:pPr indent="457200" algn="just">
              <a:lnSpc>
                <a:spcPct val="150000"/>
              </a:lnSpc>
            </a:pPr>
            <a:r>
              <a:rPr lang="ru-RU" dirty="0">
                <a:latin typeface="Times New Roman" panose="02020603050405020304" pitchFamily="18" charset="0"/>
                <a:cs typeface="Times New Roman" panose="02020603050405020304" pitchFamily="18" charset="0"/>
              </a:rPr>
              <a:t>А также материалы о жизни и творчестве военного корреспондента, дважды Героя Социалистического Труда (1967 и 1980), лауреата Сталинской премии первой степени (1941), Ленинской премии (1960) и Нобелевской премии по литературе (1965) М. А. Шолохова.</a:t>
            </a:r>
            <a:endParaRPr lang="ru-RU" dirty="0"/>
          </a:p>
        </p:txBody>
      </p:sp>
      <p:sp>
        <p:nvSpPr>
          <p:cNvPr id="2" name="Прямоугольник 1"/>
          <p:cNvSpPr/>
          <p:nvPr/>
        </p:nvSpPr>
        <p:spPr>
          <a:xfrm>
            <a:off x="300672" y="5631554"/>
            <a:ext cx="3555525" cy="646331"/>
          </a:xfrm>
          <a:prstGeom prst="rect">
            <a:avLst/>
          </a:prstGeom>
        </p:spPr>
        <p:txBody>
          <a:bodyPr wrap="none">
            <a:spAutoFit/>
          </a:bodyPr>
          <a:lstStyle/>
          <a:p>
            <a:pPr algn="ctr"/>
            <a:r>
              <a:rPr lang="ru-RU" b="1" i="1" dirty="0">
                <a:latin typeface="Times New Roman" panose="02020603050405020304" pitchFamily="18" charset="0"/>
                <a:cs typeface="Times New Roman" panose="02020603050405020304" pitchFamily="18" charset="0"/>
              </a:rPr>
              <a:t>Михаил Александрович Шолохов</a:t>
            </a:r>
          </a:p>
          <a:p>
            <a:pPr algn="ctr"/>
            <a:r>
              <a:rPr lang="ru-RU" b="1" i="1" dirty="0">
                <a:latin typeface="Times New Roman" panose="02020603050405020304" pitchFamily="18" charset="0"/>
                <a:cs typeface="Times New Roman" panose="02020603050405020304" pitchFamily="18" charset="0"/>
              </a:rPr>
              <a:t>(1905 – 1984)</a:t>
            </a:r>
            <a:endParaRPr lang="ru-RU" dirty="0"/>
          </a:p>
        </p:txBody>
      </p:sp>
    </p:spTree>
    <p:extLst>
      <p:ext uri="{BB962C8B-B14F-4D97-AF65-F5344CB8AC3E}">
        <p14:creationId xmlns:p14="http://schemas.microsoft.com/office/powerpoint/2010/main" val="2564314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81C2AEE-8A7E-4849-B072-40E8EFCE40F4}"/>
              </a:ext>
            </a:extLst>
          </p:cNvPr>
          <p:cNvPicPr>
            <a:picLocks noChangeAspect="1"/>
          </p:cNvPicPr>
          <p:nvPr/>
        </p:nvPicPr>
        <p:blipFill>
          <a:blip r:embed="rId2"/>
          <a:stretch>
            <a:fillRect/>
          </a:stretch>
        </p:blipFill>
        <p:spPr>
          <a:xfrm>
            <a:off x="505814" y="620902"/>
            <a:ext cx="3263273" cy="2336373"/>
          </a:xfrm>
          <a:prstGeom prst="rect">
            <a:avLst/>
          </a:prstGeom>
          <a:effectLst>
            <a:glow rad="139700">
              <a:schemeClr val="accent1">
                <a:satMod val="175000"/>
                <a:alpha val="40000"/>
              </a:schemeClr>
            </a:glow>
          </a:effectLst>
        </p:spPr>
      </p:pic>
      <p:sp>
        <p:nvSpPr>
          <p:cNvPr id="6" name="TextBox 5">
            <a:extLst>
              <a:ext uri="{FF2B5EF4-FFF2-40B4-BE49-F238E27FC236}">
                <a16:creationId xmlns:a16="http://schemas.microsoft.com/office/drawing/2014/main" id="{AE60AB63-35D8-9A1F-A569-3F5D6863D26C}"/>
              </a:ext>
            </a:extLst>
          </p:cNvPr>
          <p:cNvSpPr txBox="1"/>
          <p:nvPr/>
        </p:nvSpPr>
        <p:spPr>
          <a:xfrm>
            <a:off x="8456198" y="6030097"/>
            <a:ext cx="4239284" cy="338554"/>
          </a:xfrm>
          <a:prstGeom prst="rect">
            <a:avLst/>
          </a:prstGeom>
          <a:noFill/>
        </p:spPr>
        <p:txBody>
          <a:bodyPr wrap="square">
            <a:spAutoFit/>
          </a:bodyPr>
          <a:lstStyle/>
          <a:p>
            <a:r>
              <a:rPr lang="en-US" sz="1600" dirty="0">
                <a:latin typeface="Times New Roman" panose="02020603050405020304" pitchFamily="18" charset="0"/>
                <a:cs typeface="Times New Roman" panose="02020603050405020304" pitchFamily="18" charset="0"/>
                <a:hlinkClick r:id="rId3"/>
              </a:rPr>
              <a:t>https://sholokhov.ru/sholokhov/biography/</a:t>
            </a:r>
            <a:r>
              <a:rPr lang="ru-RU" sz="1600" dirty="0">
                <a:latin typeface="Times New Roman" panose="02020603050405020304" pitchFamily="18" charset="0"/>
                <a:cs typeface="Times New Roman" panose="02020603050405020304" pitchFamily="18" charset="0"/>
              </a:rPr>
              <a:t> </a:t>
            </a:r>
          </a:p>
        </p:txBody>
      </p:sp>
      <p:pic>
        <p:nvPicPr>
          <p:cNvPr id="7" name="Рисунок 6">
            <a:extLst>
              <a:ext uri="{FF2B5EF4-FFF2-40B4-BE49-F238E27FC236}">
                <a16:creationId xmlns:a16="http://schemas.microsoft.com/office/drawing/2014/main" id="{94C3AED0-E010-8CF1-C678-3C5FF8C29058}"/>
              </a:ext>
            </a:extLst>
          </p:cNvPr>
          <p:cNvPicPr>
            <a:picLocks noChangeAspect="1"/>
          </p:cNvPicPr>
          <p:nvPr/>
        </p:nvPicPr>
        <p:blipFill>
          <a:blip r:embed="rId4"/>
          <a:stretch>
            <a:fillRect/>
          </a:stretch>
        </p:blipFill>
        <p:spPr>
          <a:xfrm>
            <a:off x="5184045" y="3706857"/>
            <a:ext cx="1739731" cy="2447656"/>
          </a:xfrm>
          <a:prstGeom prst="rect">
            <a:avLst/>
          </a:prstGeom>
          <a:effectLst>
            <a:glow rad="139700">
              <a:schemeClr val="accent1">
                <a:satMod val="175000"/>
                <a:alpha val="40000"/>
              </a:schemeClr>
            </a:glow>
          </a:effectLst>
        </p:spPr>
      </p:pic>
      <p:sp>
        <p:nvSpPr>
          <p:cNvPr id="9" name="TextBox 8">
            <a:extLst>
              <a:ext uri="{FF2B5EF4-FFF2-40B4-BE49-F238E27FC236}">
                <a16:creationId xmlns:a16="http://schemas.microsoft.com/office/drawing/2014/main" id="{90F74D4B-D8B8-A5A2-6829-DEB7DB0829CB}"/>
              </a:ext>
            </a:extLst>
          </p:cNvPr>
          <p:cNvSpPr txBox="1"/>
          <p:nvPr/>
        </p:nvSpPr>
        <p:spPr>
          <a:xfrm>
            <a:off x="4423684" y="6154513"/>
            <a:ext cx="3411416" cy="646331"/>
          </a:xfrm>
          <a:prstGeom prst="rect">
            <a:avLst/>
          </a:prstGeom>
          <a:noFill/>
        </p:spPr>
        <p:txBody>
          <a:bodyPr wrap="square">
            <a:spAutoFit/>
          </a:bodyPr>
          <a:lstStyle/>
          <a:p>
            <a:r>
              <a:rPr lang="ru-RU" dirty="0">
                <a:latin typeface="Times New Roman" panose="02020603050405020304" pitchFamily="18" charset="0"/>
                <a:cs typeface="Times New Roman" panose="02020603050405020304" pitchFamily="18" charset="0"/>
              </a:rPr>
              <a:t>Миша Шолохов с родителями. 1912 г.</a:t>
            </a:r>
          </a:p>
        </p:txBody>
      </p:sp>
      <p:sp>
        <p:nvSpPr>
          <p:cNvPr id="11" name="TextBox 10">
            <a:extLst>
              <a:ext uri="{FF2B5EF4-FFF2-40B4-BE49-F238E27FC236}">
                <a16:creationId xmlns:a16="http://schemas.microsoft.com/office/drawing/2014/main" id="{CC669DCD-CBE1-7AF3-1897-AD629D253D6C}"/>
              </a:ext>
            </a:extLst>
          </p:cNvPr>
          <p:cNvSpPr txBox="1"/>
          <p:nvPr/>
        </p:nvSpPr>
        <p:spPr>
          <a:xfrm>
            <a:off x="293939" y="5953153"/>
            <a:ext cx="4269008" cy="830997"/>
          </a:xfrm>
          <a:prstGeom prst="rect">
            <a:avLst/>
          </a:prstGeom>
          <a:noFill/>
        </p:spPr>
        <p:txBody>
          <a:bodyPr wrap="square">
            <a:spAutoFit/>
          </a:bodyPr>
          <a:lstStyle/>
          <a:p>
            <a:r>
              <a:rPr lang="ru-RU" sz="1600" dirty="0">
                <a:latin typeface="Times New Roman" panose="02020603050405020304" pitchFamily="18" charset="0"/>
                <a:cs typeface="Times New Roman" panose="02020603050405020304" pitchFamily="18" charset="0"/>
              </a:rPr>
              <a:t>Василий ВОРОНОВ. В РАЗЛОМЕ ЭПОХИ. Жизнь и судьба Михаила Шолохова - </a:t>
            </a:r>
            <a:r>
              <a:rPr lang="en-US" sz="1600" dirty="0">
                <a:latin typeface="Times New Roman" panose="02020603050405020304" pitchFamily="18" charset="0"/>
                <a:cs typeface="Times New Roman" panose="02020603050405020304" pitchFamily="18" charset="0"/>
                <a:hlinkClick r:id="rId5"/>
              </a:rPr>
              <a:t>https://denliteraturi.ru/article/6611</a:t>
            </a:r>
            <a:r>
              <a:rPr lang="ru-RU" sz="1600" dirty="0">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A511E8A6-F8AC-8F92-AE91-8E2A894BC212}"/>
              </a:ext>
            </a:extLst>
          </p:cNvPr>
          <p:cNvSpPr txBox="1"/>
          <p:nvPr/>
        </p:nvSpPr>
        <p:spPr>
          <a:xfrm>
            <a:off x="3982914" y="2931527"/>
            <a:ext cx="5015745" cy="584775"/>
          </a:xfrm>
          <a:prstGeom prst="rect">
            <a:avLst/>
          </a:prstGeom>
          <a:noFill/>
        </p:spPr>
        <p:txBody>
          <a:bodyPr wrap="square">
            <a:spAutoFit/>
          </a:bodyPr>
          <a:lstStyle/>
          <a:p>
            <a:r>
              <a:rPr lang="ru-RU" sz="1600" u="sng"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Михаил Шолохов: детство и юность на Дону - </a:t>
            </a:r>
            <a:r>
              <a:rPr lang="en-US" sz="1600" dirty="0">
                <a:solidFill>
                  <a:srgbClr val="46788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https://www.culture.ru/persons/12670/mikhail-sholokhov</a:t>
            </a:r>
            <a:r>
              <a:rPr lang="ru-RU" sz="1600" dirty="0">
                <a:latin typeface="Times New Roman" panose="02020603050405020304" pitchFamily="18" charset="0"/>
                <a:cs typeface="Times New Roman" panose="02020603050405020304" pitchFamily="18" charset="0"/>
              </a:rPr>
              <a:t> </a:t>
            </a:r>
          </a:p>
        </p:txBody>
      </p:sp>
      <p:pic>
        <p:nvPicPr>
          <p:cNvPr id="3" name="Рисунок 2">
            <a:extLst>
              <a:ext uri="{FF2B5EF4-FFF2-40B4-BE49-F238E27FC236}">
                <a16:creationId xmlns:a16="http://schemas.microsoft.com/office/drawing/2014/main" id="{6A682306-3381-27AC-AEE2-E877375CFBE0}"/>
              </a:ext>
            </a:extLst>
          </p:cNvPr>
          <p:cNvPicPr>
            <a:picLocks noChangeAspect="1"/>
          </p:cNvPicPr>
          <p:nvPr/>
        </p:nvPicPr>
        <p:blipFill>
          <a:blip r:embed="rId7"/>
          <a:stretch>
            <a:fillRect/>
          </a:stretch>
        </p:blipFill>
        <p:spPr>
          <a:xfrm>
            <a:off x="9478978" y="245236"/>
            <a:ext cx="1981200" cy="2712039"/>
          </a:xfrm>
          <a:prstGeom prst="rect">
            <a:avLst/>
          </a:prstGeom>
          <a:effectLst>
            <a:glow rad="139700">
              <a:schemeClr val="accent1">
                <a:satMod val="175000"/>
                <a:alpha val="40000"/>
              </a:schemeClr>
            </a:glow>
          </a:effectLst>
        </p:spPr>
      </p:pic>
      <p:sp>
        <p:nvSpPr>
          <p:cNvPr id="4" name="TextBox 3">
            <a:extLst>
              <a:ext uri="{FF2B5EF4-FFF2-40B4-BE49-F238E27FC236}">
                <a16:creationId xmlns:a16="http://schemas.microsoft.com/office/drawing/2014/main" id="{26212033-5AD0-259F-621D-0C0AFA37811C}"/>
              </a:ext>
            </a:extLst>
          </p:cNvPr>
          <p:cNvSpPr txBox="1"/>
          <p:nvPr/>
        </p:nvSpPr>
        <p:spPr>
          <a:xfrm>
            <a:off x="8857982" y="3076340"/>
            <a:ext cx="3108349" cy="369332"/>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   Семья М. Шолохова. 1941 г. </a:t>
            </a:r>
          </a:p>
        </p:txBody>
      </p:sp>
      <p:sp>
        <p:nvSpPr>
          <p:cNvPr id="5" name="TextBox 4">
            <a:extLst>
              <a:ext uri="{FF2B5EF4-FFF2-40B4-BE49-F238E27FC236}">
                <a16:creationId xmlns:a16="http://schemas.microsoft.com/office/drawing/2014/main" id="{70746EC8-D144-6E1E-2B32-A4D6B1DF3289}"/>
              </a:ext>
            </a:extLst>
          </p:cNvPr>
          <p:cNvSpPr txBox="1"/>
          <p:nvPr/>
        </p:nvSpPr>
        <p:spPr>
          <a:xfrm>
            <a:off x="1050202" y="17623"/>
            <a:ext cx="8136586" cy="646331"/>
          </a:xfrm>
          <a:prstGeom prst="rect">
            <a:avLst/>
          </a:prstGeom>
          <a:noFill/>
        </p:spPr>
        <p:txBody>
          <a:bodyPr wrap="none" rtlCol="0">
            <a:spAutoFit/>
          </a:bodyPr>
          <a:lstStyle/>
          <a:p>
            <a:r>
              <a:rPr lang="ru-RU" sz="3600" b="1" dirty="0">
                <a:solidFill>
                  <a:srgbClr val="0070C0"/>
                </a:solidFill>
                <a:latin typeface="Times New Roman" panose="02020603050405020304" pitchFamily="18" charset="0"/>
                <a:cs typeface="Times New Roman" panose="02020603050405020304" pitchFamily="18" charset="0"/>
              </a:rPr>
              <a:t>Страницы биографии М.А. Шолохова</a:t>
            </a:r>
          </a:p>
        </p:txBody>
      </p:sp>
      <p:pic>
        <p:nvPicPr>
          <p:cNvPr id="8" name="Рисунок 7">
            <a:extLst>
              <a:ext uri="{FF2B5EF4-FFF2-40B4-BE49-F238E27FC236}">
                <a16:creationId xmlns:a16="http://schemas.microsoft.com/office/drawing/2014/main" id="{192707A9-EC53-2689-2EF6-9D9CBA7F0CE9}"/>
              </a:ext>
            </a:extLst>
          </p:cNvPr>
          <p:cNvPicPr>
            <a:picLocks noChangeAspect="1"/>
          </p:cNvPicPr>
          <p:nvPr/>
        </p:nvPicPr>
        <p:blipFill>
          <a:blip r:embed="rId8"/>
          <a:stretch>
            <a:fillRect/>
          </a:stretch>
        </p:blipFill>
        <p:spPr>
          <a:xfrm>
            <a:off x="937376" y="3560554"/>
            <a:ext cx="2315778" cy="2321524"/>
          </a:xfrm>
          <a:prstGeom prst="rect">
            <a:avLst/>
          </a:prstGeom>
        </p:spPr>
      </p:pic>
      <p:pic>
        <p:nvPicPr>
          <p:cNvPr id="10" name="Рисунок 9">
            <a:extLst>
              <a:ext uri="{FF2B5EF4-FFF2-40B4-BE49-F238E27FC236}">
                <a16:creationId xmlns:a16="http://schemas.microsoft.com/office/drawing/2014/main" id="{5F353764-323C-D6DE-9226-A5F2A3F4E1B9}"/>
              </a:ext>
            </a:extLst>
          </p:cNvPr>
          <p:cNvPicPr>
            <a:picLocks noChangeAspect="1"/>
          </p:cNvPicPr>
          <p:nvPr/>
        </p:nvPicPr>
        <p:blipFill>
          <a:blip r:embed="rId9"/>
          <a:stretch>
            <a:fillRect/>
          </a:stretch>
        </p:blipFill>
        <p:spPr>
          <a:xfrm>
            <a:off x="5223444" y="663954"/>
            <a:ext cx="2147917" cy="2212322"/>
          </a:xfrm>
          <a:prstGeom prst="rect">
            <a:avLst/>
          </a:prstGeom>
        </p:spPr>
      </p:pic>
      <p:pic>
        <p:nvPicPr>
          <p:cNvPr id="12" name="Рисунок 11">
            <a:extLst>
              <a:ext uri="{FF2B5EF4-FFF2-40B4-BE49-F238E27FC236}">
                <a16:creationId xmlns:a16="http://schemas.microsoft.com/office/drawing/2014/main" id="{85D39CBA-0D03-1151-6C72-4D2B8D8116FA}"/>
              </a:ext>
            </a:extLst>
          </p:cNvPr>
          <p:cNvPicPr>
            <a:picLocks noChangeAspect="1"/>
          </p:cNvPicPr>
          <p:nvPr/>
        </p:nvPicPr>
        <p:blipFill>
          <a:blip r:embed="rId10"/>
          <a:stretch>
            <a:fillRect/>
          </a:stretch>
        </p:blipFill>
        <p:spPr>
          <a:xfrm>
            <a:off x="8658464" y="3624447"/>
            <a:ext cx="2315778" cy="2297504"/>
          </a:xfrm>
          <a:prstGeom prst="rect">
            <a:avLst/>
          </a:prstGeom>
        </p:spPr>
      </p:pic>
      <p:sp>
        <p:nvSpPr>
          <p:cNvPr id="14" name="TextBox 13">
            <a:extLst>
              <a:ext uri="{FF2B5EF4-FFF2-40B4-BE49-F238E27FC236}">
                <a16:creationId xmlns:a16="http://schemas.microsoft.com/office/drawing/2014/main" id="{3BE83004-A557-2730-47DC-8D9930BB2811}"/>
              </a:ext>
            </a:extLst>
          </p:cNvPr>
          <p:cNvSpPr txBox="1"/>
          <p:nvPr/>
        </p:nvSpPr>
        <p:spPr>
          <a:xfrm>
            <a:off x="1046774" y="3030173"/>
            <a:ext cx="1438599" cy="369332"/>
          </a:xfrm>
          <a:prstGeom prst="rect">
            <a:avLst/>
          </a:prstGeom>
          <a:noFill/>
        </p:spPr>
        <p:txBody>
          <a:bodyPr wrap="none" rtlCol="0">
            <a:spAutoFit/>
          </a:bodyPr>
          <a:lstStyle/>
          <a:p>
            <a:r>
              <a:rPr lang="ru-RU" dirty="0">
                <a:latin typeface="Times New Roman" panose="02020603050405020304" pitchFamily="18" charset="0"/>
                <a:cs typeface="Times New Roman" panose="02020603050405020304" pitchFamily="18" charset="0"/>
              </a:rPr>
              <a:t>х. Кружилин</a:t>
            </a:r>
          </a:p>
        </p:txBody>
      </p:sp>
    </p:spTree>
    <p:extLst>
      <p:ext uri="{BB962C8B-B14F-4D97-AF65-F5344CB8AC3E}">
        <p14:creationId xmlns:p14="http://schemas.microsoft.com/office/powerpoint/2010/main" val="16915171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 книга, дерево, дом&#10;&#10;Контент, сгенерированный ИИ, может содержать ошибки.">
            <a:extLst>
              <a:ext uri="{FF2B5EF4-FFF2-40B4-BE49-F238E27FC236}">
                <a16:creationId xmlns:a16="http://schemas.microsoft.com/office/drawing/2014/main" id="{6E5426C1-08D3-6AE4-ADDB-7FDA0418B18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2336" y="509586"/>
            <a:ext cx="3771040" cy="5381625"/>
          </a:xfrm>
          <a:prstGeom prst="rect">
            <a:avLst/>
          </a:prstGeom>
          <a:effectLst>
            <a:glow rad="139700">
              <a:schemeClr val="accent1">
                <a:satMod val="175000"/>
                <a:alpha val="40000"/>
              </a:schemeClr>
            </a:glow>
          </a:effectLst>
        </p:spPr>
      </p:pic>
      <p:sp>
        <p:nvSpPr>
          <p:cNvPr id="4" name="TextBox 3">
            <a:extLst>
              <a:ext uri="{FF2B5EF4-FFF2-40B4-BE49-F238E27FC236}">
                <a16:creationId xmlns:a16="http://schemas.microsoft.com/office/drawing/2014/main" id="{467CD866-9EDF-7C69-7AC9-E1152BB41809}"/>
              </a:ext>
            </a:extLst>
          </p:cNvPr>
          <p:cNvSpPr txBox="1"/>
          <p:nvPr/>
        </p:nvSpPr>
        <p:spPr>
          <a:xfrm>
            <a:off x="4431323" y="314994"/>
            <a:ext cx="7337139" cy="2885405"/>
          </a:xfrm>
          <a:prstGeom prst="rect">
            <a:avLst/>
          </a:prstGeom>
          <a:noFill/>
        </p:spPr>
        <p:txBody>
          <a:bodyPr wrap="square" rtlCol="0">
            <a:spAutoFit/>
          </a:bodyPr>
          <a:lstStyle/>
          <a:p>
            <a:pPr indent="457200" algn="just">
              <a:lnSpc>
                <a:spcPct val="150000"/>
              </a:lnSpc>
            </a:pPr>
            <a:r>
              <a:rPr lang="ru-RU" sz="1500" dirty="0">
                <a:latin typeface="Times New Roman" panose="02020603050405020304" pitchFamily="18" charset="0"/>
                <a:cs typeface="Times New Roman" panose="02020603050405020304" pitchFamily="18" charset="0"/>
              </a:rPr>
              <a:t>Книга </a:t>
            </a:r>
            <a:r>
              <a:rPr lang="ru-RU" sz="1500" b="1" i="1" dirty="0">
                <a:latin typeface="Times New Roman" panose="02020603050405020304" pitchFamily="18" charset="0"/>
                <a:cs typeface="Times New Roman" panose="02020603050405020304" pitchFamily="18" charset="0"/>
              </a:rPr>
              <a:t>«Михаил Шолохов. Страницы биографии» </a:t>
            </a:r>
            <a:r>
              <a:rPr lang="ru-RU" sz="1500" dirty="0">
                <a:latin typeface="Times New Roman" panose="02020603050405020304" pitchFamily="18" charset="0"/>
                <a:cs typeface="Times New Roman" panose="02020603050405020304" pitchFamily="18" charset="0"/>
              </a:rPr>
              <a:t>содержит материалы к биографии М. А. Шолохова, главным образом раннего периода его жизни и творчества.</a:t>
            </a:r>
          </a:p>
          <a:p>
            <a:pPr indent="457200" algn="just">
              <a:lnSpc>
                <a:spcPct val="150000"/>
              </a:lnSpc>
            </a:pPr>
            <a:r>
              <a:rPr lang="ru-RU" sz="1500" dirty="0">
                <a:latin typeface="Times New Roman" panose="02020603050405020304" pitchFamily="18" charset="0"/>
                <a:cs typeface="Times New Roman" panose="02020603050405020304" pitchFamily="18" charset="0"/>
              </a:rPr>
              <a:t>Автор книги – </a:t>
            </a:r>
            <a:r>
              <a:rPr lang="ru-RU" sz="1500" dirty="0" err="1">
                <a:latin typeface="Times New Roman" panose="02020603050405020304" pitchFamily="18" charset="0"/>
                <a:cs typeface="Times New Roman" panose="02020603050405020304" pitchFamily="18" charset="0"/>
              </a:rPr>
              <a:t>Сивоволов</a:t>
            </a:r>
            <a:r>
              <a:rPr lang="ru-RU" sz="1500" dirty="0">
                <a:latin typeface="Times New Roman" panose="02020603050405020304" pitchFamily="18" charset="0"/>
                <a:cs typeface="Times New Roman" panose="02020603050405020304" pitchFamily="18" charset="0"/>
              </a:rPr>
              <a:t> Григорий Яковлевич, старейший житель станицы Каргинской, где прошло детство и юность Михаила. Он много внимания уделяет изображению бурных, трагических событий, происходивших на Верхнем Дону в годы гражданской войны и становления Советской власти, когда шло формирование М. Шолохова, как писателя и человека, выявляет, проясняет и уточняет многие факты его жизни и творчества</a:t>
            </a:r>
            <a:r>
              <a:rPr lang="ru-RU" sz="1600" dirty="0">
                <a:latin typeface="Times New Roman" panose="02020603050405020304" pitchFamily="18" charset="0"/>
                <a:cs typeface="Times New Roman" panose="02020603050405020304" pitchFamily="18" charset="0"/>
              </a:rPr>
              <a:t>. </a:t>
            </a:r>
          </a:p>
        </p:txBody>
      </p:sp>
      <p:pic>
        <p:nvPicPr>
          <p:cNvPr id="6" name="Рисунок 5" descr="Изображение выглядит как текст, зарисовка, рисунок, диаграмма&#10;&#10;Контент, сгенерированный ИИ, может содержать ошибки.">
            <a:extLst>
              <a:ext uri="{FF2B5EF4-FFF2-40B4-BE49-F238E27FC236}">
                <a16:creationId xmlns:a16="http://schemas.microsoft.com/office/drawing/2014/main" id="{49783E18-438E-E2CC-2667-69438B0B0B3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6912271" y="2139095"/>
            <a:ext cx="3224165" cy="5346774"/>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401107855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D6F045F-BC53-710A-0EBB-E5AD55103494}"/>
              </a:ext>
            </a:extLst>
          </p:cNvPr>
          <p:cNvSpPr txBox="1"/>
          <p:nvPr/>
        </p:nvSpPr>
        <p:spPr>
          <a:xfrm>
            <a:off x="4257958" y="219808"/>
            <a:ext cx="7448550" cy="1894749"/>
          </a:xfrm>
          <a:prstGeom prst="rect">
            <a:avLst/>
          </a:prstGeom>
          <a:noFill/>
        </p:spPr>
        <p:txBody>
          <a:bodyPr wrap="square" rtlCol="0">
            <a:spAutoFit/>
          </a:bodyPr>
          <a:lstStyle/>
          <a:p>
            <a:pPr indent="457200" algn="just">
              <a:lnSpc>
                <a:spcPct val="150000"/>
              </a:lnSpc>
            </a:pPr>
            <a:r>
              <a:rPr lang="ru-RU" sz="1600" dirty="0">
                <a:latin typeface="Times New Roman" panose="02020603050405020304" pitchFamily="18" charset="0"/>
                <a:cs typeface="Times New Roman" panose="02020603050405020304" pitchFamily="18" charset="0"/>
              </a:rPr>
              <a:t>Книга </a:t>
            </a:r>
            <a:r>
              <a:rPr lang="ru-RU" sz="1600" b="1" i="1" dirty="0">
                <a:latin typeface="Times New Roman" panose="02020603050405020304" pitchFamily="18" charset="0"/>
                <a:cs typeface="Times New Roman" panose="02020603050405020304" pitchFamily="18" charset="0"/>
              </a:rPr>
              <a:t>«Жизнь Шолохова. Трагедия русского гения» Виктора Петелина </a:t>
            </a:r>
            <a:r>
              <a:rPr lang="ru-RU" sz="1600" dirty="0">
                <a:latin typeface="Times New Roman" panose="02020603050405020304" pitchFamily="18" charset="0"/>
                <a:cs typeface="Times New Roman" panose="02020603050405020304" pitchFamily="18" charset="0"/>
              </a:rPr>
              <a:t>повествует о жизни великого русского писателя Михаила Шолохова. На основе малоизвестных документальных материалов, писем, автобиографий Шолохова автор воссоздает объективный портрет писателя и показывает его трудный жизненный путь.</a:t>
            </a:r>
          </a:p>
        </p:txBody>
      </p:sp>
      <p:sp>
        <p:nvSpPr>
          <p:cNvPr id="7" name="TextBox 6">
            <a:extLst>
              <a:ext uri="{FF2B5EF4-FFF2-40B4-BE49-F238E27FC236}">
                <a16:creationId xmlns:a16="http://schemas.microsoft.com/office/drawing/2014/main" id="{1E3A738B-6A1B-8973-FE29-06513A3CD998}"/>
              </a:ext>
            </a:extLst>
          </p:cNvPr>
          <p:cNvSpPr txBox="1"/>
          <p:nvPr/>
        </p:nvSpPr>
        <p:spPr>
          <a:xfrm>
            <a:off x="3844720" y="2294912"/>
            <a:ext cx="4049445" cy="3741409"/>
          </a:xfrm>
          <a:prstGeom prst="rect">
            <a:avLst/>
          </a:prstGeom>
          <a:noFill/>
        </p:spPr>
        <p:txBody>
          <a:bodyPr wrap="square" rtlCol="0">
            <a:spAutoFit/>
          </a:bodyPr>
          <a:lstStyle/>
          <a:p>
            <a:pPr indent="457200" algn="just">
              <a:lnSpc>
                <a:spcPct val="150000"/>
              </a:lnSpc>
            </a:pPr>
            <a:r>
              <a:rPr lang="ru-RU" sz="1600" dirty="0">
                <a:latin typeface="Times New Roman" panose="02020603050405020304" pitchFamily="18" charset="0"/>
                <a:cs typeface="Times New Roman" panose="02020603050405020304" pitchFamily="18" charset="0"/>
              </a:rPr>
              <a:t>В книге </a:t>
            </a:r>
            <a:r>
              <a:rPr lang="ru-RU" sz="1600" b="1" i="1" dirty="0">
                <a:latin typeface="Times New Roman" panose="02020603050405020304" pitchFamily="18" charset="0"/>
                <a:cs typeface="Times New Roman" panose="02020603050405020304" pitchFamily="18" charset="0"/>
              </a:rPr>
              <a:t>«Парадокс гения» Николая Федя</a:t>
            </a:r>
            <a:r>
              <a:rPr lang="ru-RU" sz="1600" dirty="0">
                <a:latin typeface="Times New Roman" panose="02020603050405020304" pitchFamily="18" charset="0"/>
                <a:cs typeface="Times New Roman" panose="02020603050405020304" pitchFamily="18" charset="0"/>
              </a:rPr>
              <a:t> прослеживается жизненный и творческий путь гениального русского «художника слова». В его работе использованы архивные документы, малодоступные материалы, устные свидетельства родственников и близких. Речь идет о новом взгляде на художественное наследие великого писателя </a:t>
            </a:r>
            <a:r>
              <a:rPr lang="en-US" sz="1600" dirty="0">
                <a:latin typeface="Times New Roman" panose="02020603050405020304" pitchFamily="18" charset="0"/>
                <a:cs typeface="Times New Roman" panose="02020603050405020304" pitchFamily="18" charset="0"/>
              </a:rPr>
              <a:t>XX</a:t>
            </a:r>
            <a:r>
              <a:rPr lang="ru-RU" sz="1600" dirty="0">
                <a:latin typeface="Times New Roman" panose="02020603050405020304" pitchFamily="18" charset="0"/>
                <a:cs typeface="Times New Roman" panose="02020603050405020304" pitchFamily="18" charset="0"/>
              </a:rPr>
              <a:t> века.</a:t>
            </a:r>
          </a:p>
        </p:txBody>
      </p:sp>
      <p:pic>
        <p:nvPicPr>
          <p:cNvPr id="2" name="Рисунок 1">
            <a:extLst>
              <a:ext uri="{FF2B5EF4-FFF2-40B4-BE49-F238E27FC236}">
                <a16:creationId xmlns:a16="http://schemas.microsoft.com/office/drawing/2014/main" id="{24934E23-BDF9-EBEA-A9A5-2E1D7094545A}"/>
              </a:ext>
            </a:extLst>
          </p:cNvPr>
          <p:cNvPicPr>
            <a:picLocks noChangeAspect="1"/>
          </p:cNvPicPr>
          <p:nvPr/>
        </p:nvPicPr>
        <p:blipFill>
          <a:blip r:embed="rId2"/>
          <a:stretch>
            <a:fillRect/>
          </a:stretch>
        </p:blipFill>
        <p:spPr>
          <a:xfrm>
            <a:off x="0" y="333755"/>
            <a:ext cx="3901778" cy="5852667"/>
          </a:xfrm>
          <a:prstGeom prst="rect">
            <a:avLst/>
          </a:prstGeom>
        </p:spPr>
      </p:pic>
      <p:pic>
        <p:nvPicPr>
          <p:cNvPr id="4" name="Рисунок 3">
            <a:extLst>
              <a:ext uri="{FF2B5EF4-FFF2-40B4-BE49-F238E27FC236}">
                <a16:creationId xmlns:a16="http://schemas.microsoft.com/office/drawing/2014/main" id="{6C1DA145-0991-FDEA-7815-8058A2867B30}"/>
              </a:ext>
            </a:extLst>
          </p:cNvPr>
          <p:cNvPicPr>
            <a:picLocks noChangeAspect="1"/>
          </p:cNvPicPr>
          <p:nvPr/>
        </p:nvPicPr>
        <p:blipFill>
          <a:blip r:embed="rId3"/>
          <a:stretch>
            <a:fillRect/>
          </a:stretch>
        </p:blipFill>
        <p:spPr>
          <a:xfrm>
            <a:off x="7982233" y="1767399"/>
            <a:ext cx="3938357" cy="5090601"/>
          </a:xfrm>
          <a:prstGeom prst="rect">
            <a:avLst/>
          </a:prstGeom>
        </p:spPr>
      </p:pic>
    </p:spTree>
    <p:extLst>
      <p:ext uri="{BB962C8B-B14F-4D97-AF65-F5344CB8AC3E}">
        <p14:creationId xmlns:p14="http://schemas.microsoft.com/office/powerpoint/2010/main" val="32190499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 книга, Шрифт, бумага&#10;&#10;Контент, сгенерированный ИИ, может содержать ошибки.">
            <a:extLst>
              <a:ext uri="{FF2B5EF4-FFF2-40B4-BE49-F238E27FC236}">
                <a16:creationId xmlns:a16="http://schemas.microsoft.com/office/drawing/2014/main" id="{03EA4E4F-DDE3-B695-3998-63841E054BC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5300" y="647700"/>
            <a:ext cx="3668094" cy="5114925"/>
          </a:xfrm>
          <a:prstGeom prst="rect">
            <a:avLst/>
          </a:prstGeom>
          <a:effectLst>
            <a:glow rad="139700">
              <a:schemeClr val="accent1">
                <a:satMod val="175000"/>
                <a:alpha val="40000"/>
              </a:schemeClr>
            </a:glow>
          </a:effectLst>
        </p:spPr>
      </p:pic>
      <p:sp>
        <p:nvSpPr>
          <p:cNvPr id="4" name="TextBox 3">
            <a:extLst>
              <a:ext uri="{FF2B5EF4-FFF2-40B4-BE49-F238E27FC236}">
                <a16:creationId xmlns:a16="http://schemas.microsoft.com/office/drawing/2014/main" id="{2AF9A91C-A6BD-BA88-2A24-824E440DF203}"/>
              </a:ext>
            </a:extLst>
          </p:cNvPr>
          <p:cNvSpPr txBox="1"/>
          <p:nvPr/>
        </p:nvSpPr>
        <p:spPr>
          <a:xfrm>
            <a:off x="4318504" y="278368"/>
            <a:ext cx="7722606" cy="5957400"/>
          </a:xfrm>
          <a:prstGeom prst="rect">
            <a:avLst/>
          </a:prstGeom>
          <a:noFill/>
        </p:spPr>
        <p:txBody>
          <a:bodyPr wrap="square" rtlCol="0">
            <a:spAutoFit/>
          </a:bodyPr>
          <a:lstStyle/>
          <a:p>
            <a:pPr indent="457200" algn="just">
              <a:lnSpc>
                <a:spcPct val="150000"/>
              </a:lnSpc>
            </a:pPr>
            <a:endParaRPr lang="ru-RU" sz="1600" dirty="0">
              <a:latin typeface="Times New Roman" panose="02020603050405020304" pitchFamily="18" charset="0"/>
              <a:cs typeface="Times New Roman" panose="02020603050405020304" pitchFamily="18" charset="0"/>
            </a:endParaRPr>
          </a:p>
          <a:p>
            <a:pPr indent="457200" algn="just">
              <a:lnSpc>
                <a:spcPct val="150000"/>
              </a:lnSpc>
            </a:pPr>
            <a:r>
              <a:rPr lang="ru-RU" sz="1600" dirty="0">
                <a:latin typeface="Times New Roman" panose="02020603050405020304" pitchFamily="18" charset="0"/>
                <a:cs typeface="Times New Roman" panose="02020603050405020304" pitchFamily="18" charset="0"/>
              </a:rPr>
              <a:t>Издание </a:t>
            </a:r>
            <a:r>
              <a:rPr lang="ru-RU" sz="1600" b="1" i="1" dirty="0">
                <a:latin typeface="Times New Roman" panose="02020603050405020304" pitchFamily="18" charset="0"/>
                <a:cs typeface="Times New Roman" panose="02020603050405020304" pitchFamily="18" charset="0"/>
              </a:rPr>
              <a:t>«Михаил Шолохов: Летопись жизни и творчества (материалы к биографии)»</a:t>
            </a:r>
            <a:r>
              <a:rPr lang="ru-RU" sz="1600" dirty="0">
                <a:latin typeface="Times New Roman" panose="02020603050405020304" pitchFamily="18" charset="0"/>
                <a:cs typeface="Times New Roman" panose="02020603050405020304" pitchFamily="18" charset="0"/>
              </a:rPr>
              <a:t> представляет собой обширный документальный материал о выдающемся русском писателе </a:t>
            </a:r>
            <a:r>
              <a:rPr lang="en-US" sz="1600" dirty="0">
                <a:latin typeface="Times New Roman" panose="02020603050405020304" pitchFamily="18" charset="0"/>
                <a:cs typeface="Times New Roman" panose="02020603050405020304" pitchFamily="18" charset="0"/>
              </a:rPr>
              <a:t>XX</a:t>
            </a:r>
            <a:r>
              <a:rPr lang="ru-RU" sz="1600" dirty="0">
                <a:latin typeface="Times New Roman" panose="02020603050405020304" pitchFamily="18" charset="0"/>
                <a:cs typeface="Times New Roman" panose="02020603050405020304" pitchFamily="18" charset="0"/>
              </a:rPr>
              <a:t> века в виде хроники событий. </a:t>
            </a:r>
            <a:r>
              <a:rPr lang="ru-RU" sz="1600" b="1" i="1" dirty="0">
                <a:latin typeface="Times New Roman" panose="02020603050405020304" pitchFamily="18" charset="0"/>
                <a:cs typeface="Times New Roman" panose="02020603050405020304" pitchFamily="18" charset="0"/>
              </a:rPr>
              <a:t>Автор-составитель Н.Т. Кузнецова </a:t>
            </a:r>
            <a:r>
              <a:rPr lang="ru-RU" sz="1600" dirty="0">
                <a:latin typeface="Times New Roman" panose="02020603050405020304" pitchFamily="18" charset="0"/>
                <a:cs typeface="Times New Roman" panose="02020603050405020304" pitchFamily="18" charset="0"/>
              </a:rPr>
              <a:t>опиралась на документы и материалы центральных российских архивов, фонда Государственного музея-заповедника М. А. Шолохова (ГМЗШ), семейного архива Шолоховых, воспоминания, монографические исследования, публикации периодической печати и проиллюстрировала фотографиями, часть которых были опубликованы впервые.</a:t>
            </a:r>
          </a:p>
          <a:p>
            <a:pPr indent="457200" algn="just">
              <a:lnSpc>
                <a:spcPct val="150000"/>
              </a:lnSpc>
            </a:pPr>
            <a:endParaRPr lang="ru-RU" sz="1600" dirty="0">
              <a:latin typeface="Times New Roman" panose="02020603050405020304" pitchFamily="18" charset="0"/>
              <a:cs typeface="Times New Roman" panose="02020603050405020304" pitchFamily="18" charset="0"/>
            </a:endParaRPr>
          </a:p>
          <a:p>
            <a:pPr indent="457200" algn="just">
              <a:lnSpc>
                <a:spcPct val="150000"/>
              </a:lnSpc>
            </a:pPr>
            <a:r>
              <a:rPr lang="ru-RU" sz="1600" i="1" dirty="0">
                <a:latin typeface="Times New Roman" panose="02020603050405020304" pitchFamily="18" charset="0"/>
                <a:cs typeface="Times New Roman" panose="02020603050405020304" pitchFamily="18" charset="0"/>
              </a:rPr>
              <a:t>«Хотелось бы, чтобы пользуясь книгой как справочным изданием, даже не «искушенный» читатель мог бы уточнить для себя тот или иной момент биографии М.А. Шолохова, то или иное его оценочное суждение, и тем самым лучше представить себе реальную ситуацию – в противовес отдельным ложным трактовкам…»</a:t>
            </a:r>
          </a:p>
          <a:p>
            <a:pPr indent="457200" algn="just">
              <a:lnSpc>
                <a:spcPct val="150000"/>
              </a:lnSpc>
            </a:pPr>
            <a:r>
              <a:rPr lang="ru-RU" sz="1600" dirty="0">
                <a:latin typeface="Times New Roman" panose="02020603050405020304" pitchFamily="18" charset="0"/>
                <a:cs typeface="Times New Roman" panose="02020603050405020304" pitchFamily="18" charset="0"/>
              </a:rPr>
              <a:t>                                                                                   Из предисловия, Н. Т. Кузнецова</a:t>
            </a:r>
          </a:p>
        </p:txBody>
      </p:sp>
    </p:spTree>
    <p:extLst>
      <p:ext uri="{BB962C8B-B14F-4D97-AF65-F5344CB8AC3E}">
        <p14:creationId xmlns:p14="http://schemas.microsoft.com/office/powerpoint/2010/main" val="4255357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 документ, Шрифт, бумага&#10;&#10;Контент, сгенерированный ИИ, может содержать ошибки.">
            <a:extLst>
              <a:ext uri="{FF2B5EF4-FFF2-40B4-BE49-F238E27FC236}">
                <a16:creationId xmlns:a16="http://schemas.microsoft.com/office/drawing/2014/main" id="{D389E15A-40E0-4FA1-BA76-BF77458AB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6728" y="827306"/>
            <a:ext cx="4165631" cy="3063380"/>
          </a:xfrm>
          <a:prstGeom prst="rect">
            <a:avLst/>
          </a:prstGeom>
          <a:effectLst>
            <a:glow rad="139700">
              <a:schemeClr val="accent1">
                <a:satMod val="175000"/>
                <a:alpha val="40000"/>
              </a:schemeClr>
            </a:glow>
          </a:effectLst>
        </p:spPr>
      </p:pic>
      <p:sp>
        <p:nvSpPr>
          <p:cNvPr id="5" name="TextBox 4">
            <a:extLst>
              <a:ext uri="{FF2B5EF4-FFF2-40B4-BE49-F238E27FC236}">
                <a16:creationId xmlns:a16="http://schemas.microsoft.com/office/drawing/2014/main" id="{A8D3F229-2847-67E8-2E8A-8490FEC8459F}"/>
              </a:ext>
            </a:extLst>
          </p:cNvPr>
          <p:cNvSpPr txBox="1"/>
          <p:nvPr/>
        </p:nvSpPr>
        <p:spPr>
          <a:xfrm>
            <a:off x="2815628" y="4044636"/>
            <a:ext cx="9125892" cy="338554"/>
          </a:xfrm>
          <a:prstGeom prst="rect">
            <a:avLst/>
          </a:prstGeom>
          <a:noFill/>
        </p:spPr>
        <p:txBody>
          <a:bodyPr wrap="square">
            <a:spAutoFit/>
          </a:bodyPr>
          <a:lstStyle/>
          <a:p>
            <a:r>
              <a:rPr lang="ru-RU" sz="1600" dirty="0">
                <a:latin typeface="Times New Roman" panose="02020603050405020304" pitchFamily="18" charset="0"/>
                <a:cs typeface="Times New Roman" panose="02020603050405020304" pitchFamily="18" charset="0"/>
              </a:rPr>
              <a:t>Н.Т. Кузнецова «Михаил Шолохов: Летопись жизни и творчества (материалы к биографии)», 2005 год</a:t>
            </a:r>
          </a:p>
        </p:txBody>
      </p:sp>
      <p:pic>
        <p:nvPicPr>
          <p:cNvPr id="7" name="Рисунок 6" descr="Изображение выглядит как текст, Шрифт, снимок экрана, документ&#10;&#10;Контент, сгенерированный ИИ, может содержать ошибки.">
            <a:extLst>
              <a:ext uri="{FF2B5EF4-FFF2-40B4-BE49-F238E27FC236}">
                <a16:creationId xmlns:a16="http://schemas.microsoft.com/office/drawing/2014/main" id="{C3518B2C-B26E-98C6-4880-D09EBF345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655174" y="827305"/>
            <a:ext cx="4286346" cy="3063378"/>
          </a:xfrm>
          <a:prstGeom prst="rect">
            <a:avLst/>
          </a:prstGeom>
          <a:effectLst>
            <a:glow rad="139700">
              <a:schemeClr val="accent1">
                <a:satMod val="175000"/>
                <a:alpha val="40000"/>
              </a:schemeClr>
            </a:glow>
          </a:effectLst>
        </p:spPr>
      </p:pic>
      <p:sp>
        <p:nvSpPr>
          <p:cNvPr id="8" name="TextBox 7">
            <a:extLst>
              <a:ext uri="{FF2B5EF4-FFF2-40B4-BE49-F238E27FC236}">
                <a16:creationId xmlns:a16="http://schemas.microsoft.com/office/drawing/2014/main" id="{581FBDCA-D93B-DE6D-28EB-C16CB6283509}"/>
              </a:ext>
            </a:extLst>
          </p:cNvPr>
          <p:cNvSpPr txBox="1"/>
          <p:nvPr/>
        </p:nvSpPr>
        <p:spPr>
          <a:xfrm>
            <a:off x="1762698" y="180975"/>
            <a:ext cx="8666603" cy="646331"/>
          </a:xfrm>
          <a:prstGeom prst="rect">
            <a:avLst/>
          </a:prstGeom>
          <a:noFill/>
        </p:spPr>
        <p:txBody>
          <a:bodyPr wrap="none" rtlCol="0">
            <a:spAutoFit/>
          </a:bodyPr>
          <a:lstStyle/>
          <a:p>
            <a:r>
              <a:rPr lang="ru-RU" sz="3600" b="1" dirty="0">
                <a:solidFill>
                  <a:srgbClr val="0070C0"/>
                </a:solidFill>
                <a:latin typeface="Times New Roman" panose="02020603050405020304" pitchFamily="18" charset="0"/>
                <a:cs typeface="Times New Roman" panose="02020603050405020304" pitchFamily="18" charset="0"/>
              </a:rPr>
              <a:t>«Судьба человеческая, судьба народная»</a:t>
            </a:r>
          </a:p>
        </p:txBody>
      </p:sp>
      <p:pic>
        <p:nvPicPr>
          <p:cNvPr id="10" name="Рисунок 9" descr="Изображение выглядит как текст, одежда, плакат, книга&#10;&#10;Контент, сгенерированный ИИ, может содержать ошибки.">
            <a:extLst>
              <a:ext uri="{FF2B5EF4-FFF2-40B4-BE49-F238E27FC236}">
                <a16:creationId xmlns:a16="http://schemas.microsoft.com/office/drawing/2014/main" id="{6CF880FA-31EF-1C1A-1A8E-51235E74B47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3210" y="827304"/>
            <a:ext cx="2064189" cy="2813365"/>
          </a:xfrm>
          <a:prstGeom prst="rect">
            <a:avLst/>
          </a:prstGeom>
          <a:effectLst>
            <a:glow rad="139700">
              <a:schemeClr val="accent1">
                <a:satMod val="175000"/>
                <a:alpha val="40000"/>
              </a:schemeClr>
            </a:glow>
          </a:effectLst>
        </p:spPr>
      </p:pic>
      <p:sp>
        <p:nvSpPr>
          <p:cNvPr id="11" name="TextBox 10">
            <a:extLst>
              <a:ext uri="{FF2B5EF4-FFF2-40B4-BE49-F238E27FC236}">
                <a16:creationId xmlns:a16="http://schemas.microsoft.com/office/drawing/2014/main" id="{33B432CC-98AB-80E0-E919-F649A45929A6}"/>
              </a:ext>
            </a:extLst>
          </p:cNvPr>
          <p:cNvSpPr txBox="1"/>
          <p:nvPr/>
        </p:nvSpPr>
        <p:spPr>
          <a:xfrm>
            <a:off x="3176728" y="4615051"/>
            <a:ext cx="8764792" cy="2079415"/>
          </a:xfrm>
          <a:prstGeom prst="rect">
            <a:avLst/>
          </a:prstGeom>
          <a:noFill/>
        </p:spPr>
        <p:txBody>
          <a:bodyPr wrap="square" rtlCol="0">
            <a:spAutoFit/>
          </a:bodyPr>
          <a:lstStyle/>
          <a:p>
            <a:pPr indent="457200" algn="just">
              <a:lnSpc>
                <a:spcPct val="150000"/>
              </a:lnSpc>
            </a:pPr>
            <a:r>
              <a:rPr lang="ru-RU" i="1" dirty="0">
                <a:latin typeface="Times New Roman" panose="02020603050405020304" pitchFamily="18" charset="0"/>
                <a:cs typeface="Times New Roman" panose="02020603050405020304" pitchFamily="18" charset="0"/>
              </a:rPr>
              <a:t>«Писатель не может быть понят вне современности, ибо литература не существует вне времени, она определена эпохой… Литературное произведение, созданное большим писателем, является как бы памятью эпохи, о которой рассказано и в которую оно создано…»</a:t>
            </a:r>
          </a:p>
          <a:p>
            <a:pPr indent="457200" algn="just">
              <a:lnSpc>
                <a:spcPct val="150000"/>
              </a:lnSpc>
            </a:pPr>
            <a:r>
              <a:rPr lang="ru-RU" sz="1600" dirty="0">
                <a:latin typeface="Times New Roman" panose="02020603050405020304" pitchFamily="18" charset="0"/>
                <a:cs typeface="Times New Roman" panose="02020603050405020304" pitchFamily="18" charset="0"/>
              </a:rPr>
              <a:t>                                                                    Вл. Я.  </a:t>
            </a:r>
            <a:r>
              <a:rPr lang="ru-RU" sz="1600" dirty="0" err="1">
                <a:latin typeface="Times New Roman" panose="02020603050405020304" pitchFamily="18" charset="0"/>
                <a:cs typeface="Times New Roman" panose="02020603050405020304" pitchFamily="18" charset="0"/>
              </a:rPr>
              <a:t>Котовсков</a:t>
            </a:r>
            <a:r>
              <a:rPr lang="ru-RU" sz="1600" dirty="0">
                <a:latin typeface="Times New Roman" panose="02020603050405020304" pitchFamily="18" charset="0"/>
                <a:cs typeface="Times New Roman" panose="02020603050405020304" pitchFamily="18" charset="0"/>
              </a:rPr>
              <a:t> «Мир Шолохова», 2005 год  </a:t>
            </a:r>
          </a:p>
        </p:txBody>
      </p:sp>
      <p:pic>
        <p:nvPicPr>
          <p:cNvPr id="2" name="Рисунок 1">
            <a:extLst>
              <a:ext uri="{FF2B5EF4-FFF2-40B4-BE49-F238E27FC236}">
                <a16:creationId xmlns:a16="http://schemas.microsoft.com/office/drawing/2014/main" id="{8065BCDA-A69A-7122-7686-6BE50FAAADF1}"/>
              </a:ext>
            </a:extLst>
          </p:cNvPr>
          <p:cNvPicPr>
            <a:picLocks noChangeAspect="1"/>
          </p:cNvPicPr>
          <p:nvPr/>
        </p:nvPicPr>
        <p:blipFill>
          <a:blip r:embed="rId5"/>
          <a:srcRect l="8951" t="10049" r="12439" b="13119"/>
          <a:stretch/>
        </p:blipFill>
        <p:spPr>
          <a:xfrm>
            <a:off x="543209" y="3757187"/>
            <a:ext cx="2064190" cy="2919837"/>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14844968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226CEE-59A0-EF71-8049-BC3737B102D9}"/>
              </a:ext>
            </a:extLst>
          </p:cNvPr>
          <p:cNvSpPr txBox="1"/>
          <p:nvPr/>
        </p:nvSpPr>
        <p:spPr>
          <a:xfrm>
            <a:off x="305555" y="148575"/>
            <a:ext cx="11626912" cy="1569660"/>
          </a:xfrm>
          <a:prstGeom prst="rect">
            <a:avLst/>
          </a:prstGeom>
          <a:noFill/>
          <a:ln>
            <a:noFill/>
          </a:ln>
          <a:effectLst>
            <a:glow rad="139700">
              <a:schemeClr val="accent1">
                <a:satMod val="175000"/>
                <a:alpha val="40000"/>
              </a:schemeClr>
            </a:glow>
          </a:effectLst>
        </p:spPr>
        <p:txBody>
          <a:bodyPr wrap="square">
            <a:spAutoFit/>
          </a:bodyPr>
          <a:lstStyle/>
          <a:p>
            <a:pPr indent="457200" algn="just"/>
            <a:r>
              <a:rPr lang="ru-RU" sz="1600" i="1" dirty="0">
                <a:latin typeface="Times New Roman" panose="02020603050405020304" pitchFamily="18" charset="0"/>
                <a:cs typeface="Times New Roman" panose="02020603050405020304" pitchFamily="18" charset="0"/>
              </a:rPr>
              <a:t>«Русский народ должен выйти из этой войны прославленным победителем, достойным лучшей доли, высших почестей. Думается, что послевоенный период принесет ему большие достижения в искусстве, науке; должна начаться пора послевоенного ренессанса».</a:t>
            </a:r>
          </a:p>
          <a:p>
            <a:pPr indent="457200" algn="just"/>
            <a:r>
              <a:rPr lang="ru-RU" sz="1200" dirty="0">
                <a:latin typeface="Times New Roman" panose="02020603050405020304" pitchFamily="18" charset="0"/>
                <a:cs typeface="Times New Roman" panose="02020603050405020304" pitchFamily="18" charset="0"/>
              </a:rPr>
              <a:t>                                                                                                                                                                                                                                    А. Довженко, 19 января 1944 года</a:t>
            </a:r>
          </a:p>
          <a:p>
            <a:pPr indent="457200" algn="just"/>
            <a:r>
              <a:rPr lang="ru-RU" sz="1200" dirty="0">
                <a:latin typeface="Times New Roman" panose="02020603050405020304" pitchFamily="18" charset="0"/>
                <a:cs typeface="Times New Roman" panose="02020603050405020304" pitchFamily="18" charset="0"/>
              </a:rPr>
              <a:t>                                                                                                                                                                                                                               «Тихий дождь над парадом Победы»</a:t>
            </a:r>
          </a:p>
          <a:p>
            <a:pPr indent="457200" algn="just"/>
            <a:r>
              <a:rPr lang="ru-RU" sz="1200" dirty="0">
                <a:latin typeface="Times New Roman" panose="02020603050405020304" pitchFamily="18" charset="0"/>
                <a:cs typeface="Times New Roman" panose="02020603050405020304" pitchFamily="18" charset="0"/>
              </a:rPr>
              <a:t>                                                                                                                                                                                                            (из фронтовых дневников Александра Довженко)</a:t>
            </a:r>
          </a:p>
          <a:p>
            <a:r>
              <a:rPr lang="ru-RU" sz="1200" dirty="0">
                <a:latin typeface="Times New Roman" panose="02020603050405020304" pitchFamily="18" charset="0"/>
                <a:cs typeface="Times New Roman" panose="02020603050405020304" pitchFamily="18" charset="0"/>
                <a:hlinkClick r:id="rId2"/>
              </a:rPr>
              <a:t>                                                                                                                                                                                                                                  </a:t>
            </a:r>
            <a:r>
              <a:rPr lang="en-US" sz="1200" dirty="0">
                <a:latin typeface="Times New Roman" panose="02020603050405020304" pitchFamily="18" charset="0"/>
                <a:cs typeface="Times New Roman" panose="02020603050405020304" pitchFamily="18" charset="0"/>
                <a:hlinkClick r:id="rId2"/>
              </a:rPr>
              <a:t>https://ps.1sept.ru/article.php?ID=199903210</a:t>
            </a:r>
            <a:r>
              <a:rPr lang="ru-RU" sz="1200" dirty="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67DC66D8-17C9-D9B3-3B5B-906A92B8D5D0}"/>
              </a:ext>
            </a:extLst>
          </p:cNvPr>
          <p:cNvSpPr txBox="1"/>
          <p:nvPr/>
        </p:nvSpPr>
        <p:spPr>
          <a:xfrm>
            <a:off x="2727177" y="1643948"/>
            <a:ext cx="9223373" cy="5355312"/>
          </a:xfrm>
          <a:prstGeom prst="rect">
            <a:avLst/>
          </a:prstGeom>
          <a:noFill/>
        </p:spPr>
        <p:txBody>
          <a:bodyPr wrap="square" rtlCol="0">
            <a:spAutoFit/>
          </a:bodyPr>
          <a:lstStyle/>
          <a:p>
            <a:pPr indent="457200" algn="just">
              <a:lnSpc>
                <a:spcPct val="150000"/>
              </a:lnSpc>
            </a:pPr>
            <a:r>
              <a:rPr lang="ru-RU" dirty="0">
                <a:latin typeface="Times New Roman" panose="02020603050405020304" pitchFamily="18" charset="0"/>
                <a:cs typeface="Times New Roman" panose="02020603050405020304" pitchFamily="18" charset="0"/>
              </a:rPr>
              <a:t>Шолохов создал одно из наиболее трагических произведений второй половины </a:t>
            </a:r>
            <a:r>
              <a:rPr lang="en-US" dirty="0">
                <a:latin typeface="Times New Roman" panose="02020603050405020304" pitchFamily="18" charset="0"/>
                <a:cs typeface="Times New Roman" panose="02020603050405020304" pitchFamily="18" charset="0"/>
              </a:rPr>
              <a:t>XX</a:t>
            </a:r>
            <a:r>
              <a:rPr lang="ru-RU" dirty="0">
                <a:latin typeface="Times New Roman" panose="02020603050405020304" pitchFamily="18" charset="0"/>
                <a:cs typeface="Times New Roman" panose="02020603050405020304" pitchFamily="18" charset="0"/>
              </a:rPr>
              <a:t> века, воплотив глубокую скорбь и тоску в образе, полном сдержанности и внутреннего благородства. В рассказе </a:t>
            </a:r>
            <a:r>
              <a:rPr lang="ru-RU" b="1" i="1" dirty="0">
                <a:latin typeface="Times New Roman" panose="02020603050405020304" pitchFamily="18" charset="0"/>
                <a:cs typeface="Times New Roman" panose="02020603050405020304" pitchFamily="18" charset="0"/>
              </a:rPr>
              <a:t>«Судьба человека» </a:t>
            </a:r>
            <a:r>
              <a:rPr lang="ru-RU" dirty="0">
                <a:latin typeface="Times New Roman" panose="02020603050405020304" pitchFamily="18" charset="0"/>
                <a:cs typeface="Times New Roman" panose="02020603050405020304" pitchFamily="18" charset="0"/>
              </a:rPr>
              <a:t>он создает хвалу достоинству настоящего человека, хвалу величию и неукротимости русского духа. Все внимание писателя сосредоточено на раскрытии образа прекрасного человека, превозмогшего «военный ураган невиданной силы», но оказавшегося обреченным на неприкаянность и одиночество.</a:t>
            </a:r>
          </a:p>
          <a:p>
            <a:pPr indent="457200" algn="just">
              <a:lnSpc>
                <a:spcPct val="150000"/>
              </a:lnSpc>
            </a:pPr>
            <a:r>
              <a:rPr lang="ru-RU" dirty="0">
                <a:latin typeface="Times New Roman" panose="02020603050405020304" pitchFamily="18" charset="0"/>
                <a:cs typeface="Times New Roman" panose="02020603050405020304" pitchFamily="18" charset="0"/>
              </a:rPr>
              <a:t>Исход Великой Отечественной войны показал всему миру непобедимую силу нашего государства, нашей России.</a:t>
            </a:r>
          </a:p>
          <a:p>
            <a:pPr indent="457200" algn="just">
              <a:lnSpc>
                <a:spcPct val="150000"/>
              </a:lnSpc>
            </a:pPr>
            <a:r>
              <a:rPr lang="ru-RU" i="1" dirty="0">
                <a:latin typeface="Times New Roman" panose="02020603050405020304" pitchFamily="18" charset="0"/>
                <a:cs typeface="Times New Roman" panose="02020603050405020304" pitchFamily="18" charset="0"/>
              </a:rPr>
              <a:t>«Андрей Соколов утвердил и защитил внутреннюю свободу советского человека, над которой отныне не властны никакие исторические беды и ненастья. Советский народ отстоял тогда свою свободу и социальные завоевания, свой путь к будущему».</a:t>
            </a:r>
          </a:p>
          <a:p>
            <a:pPr indent="457200" algn="just">
              <a:lnSpc>
                <a:spcPct val="150000"/>
              </a:lnSpc>
            </a:pPr>
            <a:r>
              <a:rPr lang="ru-RU" dirty="0">
                <a:latin typeface="Times New Roman" panose="02020603050405020304" pitchFamily="18" charset="0"/>
                <a:cs typeface="Times New Roman" panose="02020603050405020304" pitchFamily="18" charset="0"/>
              </a:rPr>
              <a:t>                                                                       Ю.А. Жданов «Слово о Шолохове», 1973 год</a:t>
            </a:r>
          </a:p>
          <a:p>
            <a:endParaRPr lang="ru-RU" dirty="0"/>
          </a:p>
        </p:txBody>
      </p:sp>
      <p:pic>
        <p:nvPicPr>
          <p:cNvPr id="8" name="Рисунок 7">
            <a:extLst>
              <a:ext uri="{FF2B5EF4-FFF2-40B4-BE49-F238E27FC236}">
                <a16:creationId xmlns:a16="http://schemas.microsoft.com/office/drawing/2014/main" id="{8BB1B8FF-A06F-B559-A0C6-CCB1E4AB0A13}"/>
              </a:ext>
            </a:extLst>
          </p:cNvPr>
          <p:cNvPicPr>
            <a:picLocks noChangeAspect="1"/>
          </p:cNvPicPr>
          <p:nvPr/>
        </p:nvPicPr>
        <p:blipFill>
          <a:blip r:embed="rId3"/>
          <a:stretch>
            <a:fillRect/>
          </a:stretch>
        </p:blipFill>
        <p:spPr>
          <a:xfrm>
            <a:off x="241450" y="2337361"/>
            <a:ext cx="2371450" cy="370149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2869207262"/>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E1C236-1DE5-688D-8892-9C4F76253354}"/>
              </a:ext>
            </a:extLst>
          </p:cNvPr>
          <p:cNvSpPr txBox="1"/>
          <p:nvPr/>
        </p:nvSpPr>
        <p:spPr>
          <a:xfrm>
            <a:off x="3047246" y="95048"/>
            <a:ext cx="6097508" cy="646331"/>
          </a:xfrm>
          <a:prstGeom prst="rect">
            <a:avLst/>
          </a:prstGeom>
          <a:noFill/>
        </p:spPr>
        <p:txBody>
          <a:bodyPr wrap="square">
            <a:spAutoFit/>
          </a:bodyPr>
          <a:lstStyle/>
          <a:p>
            <a:r>
              <a:rPr lang="ru-RU" sz="3600" b="1" i="1" dirty="0">
                <a:solidFill>
                  <a:srgbClr val="0070C0"/>
                </a:solidFill>
                <a:latin typeface="Times New Roman" panose="02020603050405020304" pitchFamily="18" charset="0"/>
                <a:cs typeface="Times New Roman" panose="02020603050405020304" pitchFamily="18" charset="0"/>
              </a:rPr>
              <a:t>«Душа у него солдатская…»</a:t>
            </a:r>
          </a:p>
        </p:txBody>
      </p:sp>
      <p:pic>
        <p:nvPicPr>
          <p:cNvPr id="6" name="Рисунок 5">
            <a:extLst>
              <a:ext uri="{FF2B5EF4-FFF2-40B4-BE49-F238E27FC236}">
                <a16:creationId xmlns:a16="http://schemas.microsoft.com/office/drawing/2014/main" id="{C4718416-3F4D-A11B-F904-DEBFC2C7A4B7}"/>
              </a:ext>
            </a:extLst>
          </p:cNvPr>
          <p:cNvPicPr>
            <a:picLocks noChangeAspect="1"/>
          </p:cNvPicPr>
          <p:nvPr/>
        </p:nvPicPr>
        <p:blipFill>
          <a:blip r:embed="rId2"/>
          <a:srcRect l="30781" t="19723" r="31665" b="15694"/>
          <a:stretch/>
        </p:blipFill>
        <p:spPr>
          <a:xfrm>
            <a:off x="285750" y="962025"/>
            <a:ext cx="4150447" cy="5393508"/>
          </a:xfrm>
          <a:prstGeom prst="rect">
            <a:avLst/>
          </a:prstGeom>
          <a:effectLst>
            <a:glow rad="139700">
              <a:schemeClr val="accent1">
                <a:satMod val="175000"/>
                <a:alpha val="40000"/>
              </a:schemeClr>
            </a:glow>
          </a:effectLst>
        </p:spPr>
      </p:pic>
      <p:sp>
        <p:nvSpPr>
          <p:cNvPr id="7" name="TextBox 6">
            <a:extLst>
              <a:ext uri="{FF2B5EF4-FFF2-40B4-BE49-F238E27FC236}">
                <a16:creationId xmlns:a16="http://schemas.microsoft.com/office/drawing/2014/main" id="{480873A8-5CFA-8CE6-584F-91A5834E4133}"/>
              </a:ext>
            </a:extLst>
          </p:cNvPr>
          <p:cNvSpPr txBox="1"/>
          <p:nvPr/>
        </p:nvSpPr>
        <p:spPr>
          <a:xfrm>
            <a:off x="4562947" y="896293"/>
            <a:ext cx="7343302" cy="5444054"/>
          </a:xfrm>
          <a:prstGeom prst="rect">
            <a:avLst/>
          </a:prstGeom>
          <a:noFill/>
        </p:spPr>
        <p:txBody>
          <a:bodyPr wrap="square" rtlCol="0">
            <a:spAutoFit/>
          </a:bodyPr>
          <a:lstStyle/>
          <a:p>
            <a:pPr indent="457200" algn="just">
              <a:lnSpc>
                <a:spcPct val="150000"/>
              </a:lnSpc>
            </a:pPr>
            <a:r>
              <a:rPr lang="ru-RU" dirty="0">
                <a:latin typeface="Times New Roman" panose="02020603050405020304" pitchFamily="18" charset="0"/>
                <a:cs typeface="Times New Roman" panose="02020603050405020304" pitchFamily="18" charset="0"/>
              </a:rPr>
              <a:t>Силу своих произведений М. Шолохов черпал из жизни. Поэтому Вам читатели будет интересно знать: что было для писателя побудительным мотивом для создания рассказа «Судьба человека»!!! </a:t>
            </a:r>
          </a:p>
          <a:p>
            <a:pPr indent="457200" algn="just">
              <a:lnSpc>
                <a:spcPct val="150000"/>
              </a:lnSpc>
            </a:pPr>
            <a:r>
              <a:rPr lang="ru-RU" dirty="0">
                <a:latin typeface="Times New Roman" panose="02020603050405020304" pitchFamily="18" charset="0"/>
                <a:cs typeface="Times New Roman" panose="02020603050405020304" pitchFamily="18" charset="0"/>
              </a:rPr>
              <a:t>Творческая история рассказа занимает 10 лет. Столько времени пролегло между случайной встречей писателя с шофером и мальчиком, ставшими прототипами Андрея Соколова и Ванюши, и появлением в печати «Судьбы человека». </a:t>
            </a:r>
            <a:r>
              <a:rPr lang="ru-RU" b="1" i="1" dirty="0">
                <a:latin typeface="Times New Roman" panose="02020603050405020304" pitchFamily="18" charset="0"/>
                <a:cs typeface="Times New Roman" panose="02020603050405020304" pitchFamily="18" charset="0"/>
              </a:rPr>
              <a:t>Встреча и исповедь фронтовика </a:t>
            </a:r>
            <a:r>
              <a:rPr lang="ru-RU" dirty="0">
                <a:latin typeface="Times New Roman" panose="02020603050405020304" pitchFamily="18" charset="0"/>
                <a:cs typeface="Times New Roman" panose="02020603050405020304" pitchFamily="18" charset="0"/>
              </a:rPr>
              <a:t>потрясли писателя.</a:t>
            </a:r>
          </a:p>
          <a:p>
            <a:pPr indent="457200" algn="just">
              <a:lnSpc>
                <a:spcPct val="150000"/>
              </a:lnSpc>
            </a:pPr>
            <a:r>
              <a:rPr lang="ru-RU" dirty="0">
                <a:latin typeface="Times New Roman" panose="02020603050405020304" pitchFamily="18" charset="0"/>
                <a:cs typeface="Times New Roman" panose="02020603050405020304" pitchFamily="18" charset="0"/>
              </a:rPr>
              <a:t>Центральная мысль рассказа – идея непобедимости русского человека в нравственно-философском плане. Образ Соколова – не просто собирательный, а образ огромной обобщенности. Этому посвящена вся идейно-содержательная сущность рассказа, его поэтика, стилистика, язык.</a:t>
            </a:r>
          </a:p>
        </p:txBody>
      </p:sp>
    </p:spTree>
    <p:extLst>
      <p:ext uri="{BB962C8B-B14F-4D97-AF65-F5344CB8AC3E}">
        <p14:creationId xmlns:p14="http://schemas.microsoft.com/office/powerpoint/2010/main" val="1570040365"/>
      </p:ext>
    </p:extLst>
  </p:cSld>
  <p:clrMapOvr>
    <a:masterClrMapping/>
  </p:clrMapOvr>
  <p:transition spd="med">
    <p:pull/>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1439</TotalTime>
  <Words>2388</Words>
  <Application>Microsoft Office PowerPoint</Application>
  <PresentationFormat>Широкоэкранный</PresentationFormat>
  <Paragraphs>109</Paragraphs>
  <Slides>16</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16</vt:i4>
      </vt:variant>
    </vt:vector>
  </HeadingPairs>
  <TitlesOfParts>
    <vt:vector size="22" baseType="lpstr">
      <vt:lpstr>Aptos</vt:lpstr>
      <vt:lpstr>Aptos Display</vt:lpstr>
      <vt:lpstr>Arial</vt:lpstr>
      <vt:lpstr>Calibri</vt:lpstr>
      <vt:lpstr>Times New Roman</vt:lpstr>
      <vt:lpstr>Тема Office</vt:lpstr>
      <vt:lpstr>Судьба человека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Судьба человека</dc:title>
  <dc:creator>Ишкова Ирина Юрьевна</dc:creator>
  <cp:lastModifiedBy>Ишкова Ирина Юрьевна</cp:lastModifiedBy>
  <cp:revision>8</cp:revision>
  <dcterms:created xsi:type="dcterms:W3CDTF">2025-04-15T06:42:22Z</dcterms:created>
  <dcterms:modified xsi:type="dcterms:W3CDTF">2025-05-19T08:46:57Z</dcterms:modified>
</cp:coreProperties>
</file>