
<file path=[Content_Types].xml><?xml version="1.0" encoding="utf-8"?>
<Types xmlns="http://schemas.openxmlformats.org/package/2006/content-types">
  <Override PartName="/ppt/slides/slide29.xml" ContentType="application/vnd.openxmlformats-officedocument.presentationml.slide+xml"/>
  <Override PartName="/ppt/diagrams/drawing2.xml" ContentType="application/vnd.ms-office.drawingml.diagramDrawing+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diagrams/quickStyle13.xml" ContentType="application/vnd.openxmlformats-officedocument.drawingml.diagramStyle+xml"/>
  <Override PartName="/ppt/notesSlides/notesSlide12.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diagrams/layout13.xml" ContentType="application/vnd.openxmlformats-officedocument.drawingml.diagramLayout+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diagrams/colors12.xml" ContentType="application/vnd.openxmlformats-officedocument.drawingml.diagramColors+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diagrams/colors10.xml" ContentType="application/vnd.openxmlformats-officedocument.drawingml.diagramColor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drawing8.xml" ContentType="application/vnd.ms-office.drawingml.diagramDrawing+xml"/>
  <Override PartName="/ppt/diagrams/quickStyle12.xml" ContentType="application/vnd.openxmlformats-officedocument.drawingml.diagramStyle+xml"/>
  <Override PartName="/ppt/diagrams/drawing13.xml" ContentType="application/vnd.ms-office.drawingml.diagramDrawing+xml"/>
  <Default Extension="tiff" ContentType="image/tiff"/>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notesSlides/notesSlide6.xml" ContentType="application/vnd.openxmlformats-officedocument.presentationml.notesSlide+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ppt/diagrams/layout12.xml" ContentType="application/vnd.openxmlformats-officedocument.drawingml.diagram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notesSlides/notesSlide9.xml" ContentType="application/vnd.openxmlformats-officedocument.presentationml.notes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57" r:id="rId2"/>
    <p:sldId id="256" r:id="rId3"/>
    <p:sldId id="298" r:id="rId4"/>
    <p:sldId id="299" r:id="rId5"/>
    <p:sldId id="316" r:id="rId6"/>
    <p:sldId id="301" r:id="rId7"/>
    <p:sldId id="303" r:id="rId8"/>
    <p:sldId id="304" r:id="rId9"/>
    <p:sldId id="305" r:id="rId10"/>
    <p:sldId id="306" r:id="rId11"/>
    <p:sldId id="307" r:id="rId12"/>
    <p:sldId id="308" r:id="rId13"/>
    <p:sldId id="309" r:id="rId14"/>
    <p:sldId id="310" r:id="rId15"/>
    <p:sldId id="302" r:id="rId16"/>
    <p:sldId id="312" r:id="rId17"/>
    <p:sldId id="313" r:id="rId18"/>
    <p:sldId id="314" r:id="rId19"/>
    <p:sldId id="315" r:id="rId20"/>
    <p:sldId id="259" r:id="rId21"/>
    <p:sldId id="261" r:id="rId22"/>
    <p:sldId id="265" r:id="rId23"/>
    <p:sldId id="263" r:id="rId24"/>
    <p:sldId id="266" r:id="rId25"/>
    <p:sldId id="267" r:id="rId26"/>
    <p:sldId id="269" r:id="rId27"/>
    <p:sldId id="274" r:id="rId28"/>
    <p:sldId id="275" r:id="rId29"/>
    <p:sldId id="276" r:id="rId30"/>
    <p:sldId id="277" r:id="rId31"/>
    <p:sldId id="280" r:id="rId32"/>
    <p:sldId id="281" r:id="rId33"/>
    <p:sldId id="282" r:id="rId34"/>
    <p:sldId id="283" r:id="rId35"/>
    <p:sldId id="284" r:id="rId36"/>
    <p:sldId id="287" r:id="rId37"/>
    <p:sldId id="288" r:id="rId38"/>
    <p:sldId id="291" r:id="rId39"/>
    <p:sldId id="294" r:id="rId40"/>
    <p:sldId id="297" r:id="rId4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arasova" initials="М Н" lastIdx="1" clrIdx="0"/>
</p:cmAuthorLst>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60" autoAdjust="0"/>
  </p:normalViewPr>
  <p:slideViewPr>
    <p:cSldViewPr>
      <p:cViewPr varScale="1">
        <p:scale>
          <a:sx n="104" d="100"/>
          <a:sy n="104" d="100"/>
        </p:scale>
        <p:origin x="-17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4-03-12T12:36:23.421" idx="1">
    <p:pos x="10" y="10"/>
    <p:text/>
  </p:cm>
</p:cmLst>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1052F3-D333-4A0E-AE20-89EC05B6DE1E}"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ru-RU"/>
        </a:p>
      </dgm:t>
    </dgm:pt>
    <dgm:pt modelId="{D258568B-E42F-4ADA-9EE7-B955980C6F66}">
      <dgm:prSet phldrT="[Текст]"/>
      <dgm:spPr/>
      <dgm:t>
        <a:bodyPr/>
        <a:lstStyle/>
        <a:p>
          <a:r>
            <a:rPr lang="ru-RU" dirty="0" smtClean="0"/>
            <a:t>Хронологический</a:t>
          </a:r>
          <a:endParaRPr lang="ru-RU" dirty="0"/>
        </a:p>
      </dgm:t>
    </dgm:pt>
    <dgm:pt modelId="{B3B1DA38-2E5E-4C4E-A4A7-E8D2F14C527D}" type="parTrans" cxnId="{E2432371-B80F-483A-814D-1A6A1991DC82}">
      <dgm:prSet/>
      <dgm:spPr/>
      <dgm:t>
        <a:bodyPr/>
        <a:lstStyle/>
        <a:p>
          <a:endParaRPr lang="ru-RU"/>
        </a:p>
      </dgm:t>
    </dgm:pt>
    <dgm:pt modelId="{901F0AD8-F0F9-4530-8B4D-4700E766651F}" type="sibTrans" cxnId="{E2432371-B80F-483A-814D-1A6A1991DC82}">
      <dgm:prSet/>
      <dgm:spPr/>
      <dgm:t>
        <a:bodyPr/>
        <a:lstStyle/>
        <a:p>
          <a:endParaRPr lang="ru-RU"/>
        </a:p>
      </dgm:t>
    </dgm:pt>
    <dgm:pt modelId="{271F1213-8B90-4E2C-9C85-8466AC2E8C1C}">
      <dgm:prSet phldrT="[Текст]"/>
      <dgm:spPr/>
      <dgm:t>
        <a:bodyPr/>
        <a:lstStyle/>
        <a:p>
          <a:r>
            <a:rPr lang="ru-RU" dirty="0" smtClean="0"/>
            <a:t>Социально-ценностный</a:t>
          </a:r>
          <a:endParaRPr lang="ru-RU" dirty="0"/>
        </a:p>
      </dgm:t>
    </dgm:pt>
    <dgm:pt modelId="{8B3318A5-D6DB-458B-8F03-0F41757E837D}" type="parTrans" cxnId="{AD4088D0-596B-470F-8EFE-8904FE91E234}">
      <dgm:prSet/>
      <dgm:spPr/>
      <dgm:t>
        <a:bodyPr/>
        <a:lstStyle/>
        <a:p>
          <a:endParaRPr lang="ru-RU"/>
        </a:p>
      </dgm:t>
    </dgm:pt>
    <dgm:pt modelId="{ACAEAC48-B07F-41A8-A464-3C03AAFDFBFA}" type="sibTrans" cxnId="{AD4088D0-596B-470F-8EFE-8904FE91E234}">
      <dgm:prSet/>
      <dgm:spPr/>
      <dgm:t>
        <a:bodyPr/>
        <a:lstStyle/>
        <a:p>
          <a:endParaRPr lang="ru-RU"/>
        </a:p>
      </dgm:t>
    </dgm:pt>
    <dgm:pt modelId="{7BAC3564-DD54-4B0E-965A-98925218B826}">
      <dgm:prSet phldrT="[Текст]"/>
      <dgm:spPr/>
      <dgm:t>
        <a:bodyPr/>
        <a:lstStyle/>
        <a:p>
          <a:r>
            <a:rPr lang="ru-RU" dirty="0" smtClean="0"/>
            <a:t>Количественный</a:t>
          </a:r>
          <a:endParaRPr lang="ru-RU" dirty="0"/>
        </a:p>
      </dgm:t>
    </dgm:pt>
    <dgm:pt modelId="{F147DC8B-22D7-481D-BD3D-971D6FFA5D60}" type="parTrans" cxnId="{A8BA12E3-4DCA-492F-8544-A2D7ECA0CB0F}">
      <dgm:prSet/>
      <dgm:spPr/>
      <dgm:t>
        <a:bodyPr/>
        <a:lstStyle/>
        <a:p>
          <a:endParaRPr lang="ru-RU"/>
        </a:p>
      </dgm:t>
    </dgm:pt>
    <dgm:pt modelId="{ADC30BA9-2B8C-4E7F-8AB2-675464A5D3DA}" type="sibTrans" cxnId="{A8BA12E3-4DCA-492F-8544-A2D7ECA0CB0F}">
      <dgm:prSet/>
      <dgm:spPr/>
      <dgm:t>
        <a:bodyPr/>
        <a:lstStyle/>
        <a:p>
          <a:endParaRPr lang="ru-RU"/>
        </a:p>
      </dgm:t>
    </dgm:pt>
    <dgm:pt modelId="{4A117056-2516-4612-BFBE-D3422C1940CC}">
      <dgm:prSet/>
      <dgm:spPr/>
      <dgm:t>
        <a:bodyPr/>
        <a:lstStyle/>
        <a:p>
          <a:endParaRPr lang="ru-RU" dirty="0"/>
        </a:p>
      </dgm:t>
    </dgm:pt>
    <dgm:pt modelId="{299705D6-C571-48C3-8A7F-157E4ADD13F1}" type="parTrans" cxnId="{82F5E4F8-6AE5-4D42-9A18-AC5799DC3D6A}">
      <dgm:prSet/>
      <dgm:spPr/>
    </dgm:pt>
    <dgm:pt modelId="{E7174BBF-2560-483E-828C-466D4BE63EA6}" type="sibTrans" cxnId="{82F5E4F8-6AE5-4D42-9A18-AC5799DC3D6A}">
      <dgm:prSet/>
      <dgm:spPr/>
    </dgm:pt>
    <dgm:pt modelId="{5E0CA3FF-9EC2-476B-AF15-CC75D416455B}" type="pres">
      <dgm:prSet presAssocID="{E51052F3-D333-4A0E-AE20-89EC05B6DE1E}" presName="linear" presStyleCnt="0">
        <dgm:presLayoutVars>
          <dgm:dir/>
          <dgm:animLvl val="lvl"/>
          <dgm:resizeHandles val="exact"/>
        </dgm:presLayoutVars>
      </dgm:prSet>
      <dgm:spPr/>
      <dgm:t>
        <a:bodyPr/>
        <a:lstStyle/>
        <a:p>
          <a:endParaRPr lang="ru-RU"/>
        </a:p>
      </dgm:t>
    </dgm:pt>
    <dgm:pt modelId="{D67FAB12-C0D9-46C7-A6CB-1F6B8676FF0D}" type="pres">
      <dgm:prSet presAssocID="{D258568B-E42F-4ADA-9EE7-B955980C6F66}" presName="parentLin" presStyleCnt="0"/>
      <dgm:spPr/>
    </dgm:pt>
    <dgm:pt modelId="{5635AE0A-4AA7-4DD3-AFA9-A5EB6A336E6D}" type="pres">
      <dgm:prSet presAssocID="{D258568B-E42F-4ADA-9EE7-B955980C6F66}" presName="parentLeftMargin" presStyleLbl="node1" presStyleIdx="0" presStyleCnt="3"/>
      <dgm:spPr/>
      <dgm:t>
        <a:bodyPr/>
        <a:lstStyle/>
        <a:p>
          <a:endParaRPr lang="ru-RU"/>
        </a:p>
      </dgm:t>
    </dgm:pt>
    <dgm:pt modelId="{B7ED169D-516E-4398-B793-A189C5DFB1F1}" type="pres">
      <dgm:prSet presAssocID="{D258568B-E42F-4ADA-9EE7-B955980C6F66}" presName="parentText" presStyleLbl="node1" presStyleIdx="0" presStyleCnt="3">
        <dgm:presLayoutVars>
          <dgm:chMax val="0"/>
          <dgm:bulletEnabled val="1"/>
        </dgm:presLayoutVars>
      </dgm:prSet>
      <dgm:spPr/>
      <dgm:t>
        <a:bodyPr/>
        <a:lstStyle/>
        <a:p>
          <a:endParaRPr lang="ru-RU"/>
        </a:p>
      </dgm:t>
    </dgm:pt>
    <dgm:pt modelId="{3B184CC5-4F5A-4F97-9D99-4068FA5B9D7E}" type="pres">
      <dgm:prSet presAssocID="{D258568B-E42F-4ADA-9EE7-B955980C6F66}" presName="negativeSpace" presStyleCnt="0"/>
      <dgm:spPr/>
    </dgm:pt>
    <dgm:pt modelId="{282C9387-BD24-4AE9-B959-125A74C18B75}" type="pres">
      <dgm:prSet presAssocID="{D258568B-E42F-4ADA-9EE7-B955980C6F66}" presName="childText" presStyleLbl="conFgAcc1" presStyleIdx="0" presStyleCnt="3">
        <dgm:presLayoutVars>
          <dgm:bulletEnabled val="1"/>
        </dgm:presLayoutVars>
      </dgm:prSet>
      <dgm:spPr/>
      <dgm:t>
        <a:bodyPr/>
        <a:lstStyle/>
        <a:p>
          <a:endParaRPr lang="ru-RU"/>
        </a:p>
      </dgm:t>
    </dgm:pt>
    <dgm:pt modelId="{8B7BC856-8565-4AB3-A57B-C426BC36AB63}" type="pres">
      <dgm:prSet presAssocID="{901F0AD8-F0F9-4530-8B4D-4700E766651F}" presName="spaceBetweenRectangles" presStyleCnt="0"/>
      <dgm:spPr/>
    </dgm:pt>
    <dgm:pt modelId="{D6E5A4DD-54EF-4283-951C-FB30D0D6ED8C}" type="pres">
      <dgm:prSet presAssocID="{271F1213-8B90-4E2C-9C85-8466AC2E8C1C}" presName="parentLin" presStyleCnt="0"/>
      <dgm:spPr/>
    </dgm:pt>
    <dgm:pt modelId="{0726BD29-84C8-42A7-818F-B6ABCD3A23B3}" type="pres">
      <dgm:prSet presAssocID="{271F1213-8B90-4E2C-9C85-8466AC2E8C1C}" presName="parentLeftMargin" presStyleLbl="node1" presStyleIdx="0" presStyleCnt="3"/>
      <dgm:spPr/>
      <dgm:t>
        <a:bodyPr/>
        <a:lstStyle/>
        <a:p>
          <a:endParaRPr lang="ru-RU"/>
        </a:p>
      </dgm:t>
    </dgm:pt>
    <dgm:pt modelId="{304701CF-BB35-44F0-90F9-32942B6E83A8}" type="pres">
      <dgm:prSet presAssocID="{271F1213-8B90-4E2C-9C85-8466AC2E8C1C}" presName="parentText" presStyleLbl="node1" presStyleIdx="1" presStyleCnt="3">
        <dgm:presLayoutVars>
          <dgm:chMax val="0"/>
          <dgm:bulletEnabled val="1"/>
        </dgm:presLayoutVars>
      </dgm:prSet>
      <dgm:spPr/>
      <dgm:t>
        <a:bodyPr/>
        <a:lstStyle/>
        <a:p>
          <a:endParaRPr lang="ru-RU"/>
        </a:p>
      </dgm:t>
    </dgm:pt>
    <dgm:pt modelId="{7C809DAB-034C-4267-94EB-BE20BE6B2DBC}" type="pres">
      <dgm:prSet presAssocID="{271F1213-8B90-4E2C-9C85-8466AC2E8C1C}" presName="negativeSpace" presStyleCnt="0"/>
      <dgm:spPr/>
    </dgm:pt>
    <dgm:pt modelId="{67CE8C3D-8B2A-451A-B380-9107A4219789}" type="pres">
      <dgm:prSet presAssocID="{271F1213-8B90-4E2C-9C85-8466AC2E8C1C}" presName="childText" presStyleLbl="conFgAcc1" presStyleIdx="1" presStyleCnt="3">
        <dgm:presLayoutVars>
          <dgm:bulletEnabled val="1"/>
        </dgm:presLayoutVars>
      </dgm:prSet>
      <dgm:spPr/>
    </dgm:pt>
    <dgm:pt modelId="{FD9E8E0D-CC06-40F7-991B-1A8581B6364A}" type="pres">
      <dgm:prSet presAssocID="{ACAEAC48-B07F-41A8-A464-3C03AAFDFBFA}" presName="spaceBetweenRectangles" presStyleCnt="0"/>
      <dgm:spPr/>
    </dgm:pt>
    <dgm:pt modelId="{9EF6D93F-6DD0-4E74-8095-7D875504306C}" type="pres">
      <dgm:prSet presAssocID="{7BAC3564-DD54-4B0E-965A-98925218B826}" presName="parentLin" presStyleCnt="0"/>
      <dgm:spPr/>
    </dgm:pt>
    <dgm:pt modelId="{E619DDD6-7A17-4A7A-BB20-CCCDB1576E59}" type="pres">
      <dgm:prSet presAssocID="{7BAC3564-DD54-4B0E-965A-98925218B826}" presName="parentLeftMargin" presStyleLbl="node1" presStyleIdx="1" presStyleCnt="3"/>
      <dgm:spPr/>
      <dgm:t>
        <a:bodyPr/>
        <a:lstStyle/>
        <a:p>
          <a:endParaRPr lang="ru-RU"/>
        </a:p>
      </dgm:t>
    </dgm:pt>
    <dgm:pt modelId="{569412FC-ED4E-4A7C-8305-4097EC545B29}" type="pres">
      <dgm:prSet presAssocID="{7BAC3564-DD54-4B0E-965A-98925218B826}" presName="parentText" presStyleLbl="node1" presStyleIdx="2" presStyleCnt="3">
        <dgm:presLayoutVars>
          <dgm:chMax val="0"/>
          <dgm:bulletEnabled val="1"/>
        </dgm:presLayoutVars>
      </dgm:prSet>
      <dgm:spPr/>
      <dgm:t>
        <a:bodyPr/>
        <a:lstStyle/>
        <a:p>
          <a:endParaRPr lang="ru-RU"/>
        </a:p>
      </dgm:t>
    </dgm:pt>
    <dgm:pt modelId="{EAF66F80-46B4-4ADB-BF9D-EFAB0407BCE9}" type="pres">
      <dgm:prSet presAssocID="{7BAC3564-DD54-4B0E-965A-98925218B826}" presName="negativeSpace" presStyleCnt="0"/>
      <dgm:spPr/>
    </dgm:pt>
    <dgm:pt modelId="{645456C0-F304-4560-A5E9-2897777527E5}" type="pres">
      <dgm:prSet presAssocID="{7BAC3564-DD54-4B0E-965A-98925218B826}" presName="childText" presStyleLbl="conFgAcc1" presStyleIdx="2" presStyleCnt="3">
        <dgm:presLayoutVars>
          <dgm:bulletEnabled val="1"/>
        </dgm:presLayoutVars>
      </dgm:prSet>
      <dgm:spPr/>
    </dgm:pt>
  </dgm:ptLst>
  <dgm:cxnLst>
    <dgm:cxn modelId="{20C8B943-551F-4B93-8C1E-4D86285138A3}" type="presOf" srcId="{271F1213-8B90-4E2C-9C85-8466AC2E8C1C}" destId="{304701CF-BB35-44F0-90F9-32942B6E83A8}" srcOrd="1" destOrd="0" presId="urn:microsoft.com/office/officeart/2005/8/layout/list1"/>
    <dgm:cxn modelId="{A5465747-737B-40AD-ADF3-8C4FB2BBEA07}" type="presOf" srcId="{E51052F3-D333-4A0E-AE20-89EC05B6DE1E}" destId="{5E0CA3FF-9EC2-476B-AF15-CC75D416455B}" srcOrd="0" destOrd="0" presId="urn:microsoft.com/office/officeart/2005/8/layout/list1"/>
    <dgm:cxn modelId="{A8BA12E3-4DCA-492F-8544-A2D7ECA0CB0F}" srcId="{E51052F3-D333-4A0E-AE20-89EC05B6DE1E}" destId="{7BAC3564-DD54-4B0E-965A-98925218B826}" srcOrd="2" destOrd="0" parTransId="{F147DC8B-22D7-481D-BD3D-971D6FFA5D60}" sibTransId="{ADC30BA9-2B8C-4E7F-8AB2-675464A5D3DA}"/>
    <dgm:cxn modelId="{59BFCEB2-ABC2-4CDF-A088-AD1D6D4A0604}" type="presOf" srcId="{7BAC3564-DD54-4B0E-965A-98925218B826}" destId="{E619DDD6-7A17-4A7A-BB20-CCCDB1576E59}" srcOrd="0" destOrd="0" presId="urn:microsoft.com/office/officeart/2005/8/layout/list1"/>
    <dgm:cxn modelId="{A66C74EF-DA23-4974-8838-BAA969C0F88E}" type="presOf" srcId="{7BAC3564-DD54-4B0E-965A-98925218B826}" destId="{569412FC-ED4E-4A7C-8305-4097EC545B29}" srcOrd="1" destOrd="0" presId="urn:microsoft.com/office/officeart/2005/8/layout/list1"/>
    <dgm:cxn modelId="{30536731-9290-42EC-BC64-7DC052473BAC}" type="presOf" srcId="{271F1213-8B90-4E2C-9C85-8466AC2E8C1C}" destId="{0726BD29-84C8-42A7-818F-B6ABCD3A23B3}" srcOrd="0" destOrd="0" presId="urn:microsoft.com/office/officeart/2005/8/layout/list1"/>
    <dgm:cxn modelId="{17EEA0D3-D23B-417A-9BD5-EE9449DF3BF9}" type="presOf" srcId="{D258568B-E42F-4ADA-9EE7-B955980C6F66}" destId="{B7ED169D-516E-4398-B793-A189C5DFB1F1}" srcOrd="1" destOrd="0" presId="urn:microsoft.com/office/officeart/2005/8/layout/list1"/>
    <dgm:cxn modelId="{3F46CB9E-1F99-454B-9B8A-EEA19B32048B}" type="presOf" srcId="{4A117056-2516-4612-BFBE-D3422C1940CC}" destId="{282C9387-BD24-4AE9-B959-125A74C18B75}" srcOrd="0" destOrd="0" presId="urn:microsoft.com/office/officeart/2005/8/layout/list1"/>
    <dgm:cxn modelId="{AD4088D0-596B-470F-8EFE-8904FE91E234}" srcId="{E51052F3-D333-4A0E-AE20-89EC05B6DE1E}" destId="{271F1213-8B90-4E2C-9C85-8466AC2E8C1C}" srcOrd="1" destOrd="0" parTransId="{8B3318A5-D6DB-458B-8F03-0F41757E837D}" sibTransId="{ACAEAC48-B07F-41A8-A464-3C03AAFDFBFA}"/>
    <dgm:cxn modelId="{E2432371-B80F-483A-814D-1A6A1991DC82}" srcId="{E51052F3-D333-4A0E-AE20-89EC05B6DE1E}" destId="{D258568B-E42F-4ADA-9EE7-B955980C6F66}" srcOrd="0" destOrd="0" parTransId="{B3B1DA38-2E5E-4C4E-A4A7-E8D2F14C527D}" sibTransId="{901F0AD8-F0F9-4530-8B4D-4700E766651F}"/>
    <dgm:cxn modelId="{2B44A836-5437-4BAF-A5A9-8DD2159C7AC5}" type="presOf" srcId="{D258568B-E42F-4ADA-9EE7-B955980C6F66}" destId="{5635AE0A-4AA7-4DD3-AFA9-A5EB6A336E6D}" srcOrd="0" destOrd="0" presId="urn:microsoft.com/office/officeart/2005/8/layout/list1"/>
    <dgm:cxn modelId="{82F5E4F8-6AE5-4D42-9A18-AC5799DC3D6A}" srcId="{D258568B-E42F-4ADA-9EE7-B955980C6F66}" destId="{4A117056-2516-4612-BFBE-D3422C1940CC}" srcOrd="0" destOrd="0" parTransId="{299705D6-C571-48C3-8A7F-157E4ADD13F1}" sibTransId="{E7174BBF-2560-483E-828C-466D4BE63EA6}"/>
    <dgm:cxn modelId="{F24B49D3-3049-42DC-BD36-CE58976A03F2}" type="presParOf" srcId="{5E0CA3FF-9EC2-476B-AF15-CC75D416455B}" destId="{D67FAB12-C0D9-46C7-A6CB-1F6B8676FF0D}" srcOrd="0" destOrd="0" presId="urn:microsoft.com/office/officeart/2005/8/layout/list1"/>
    <dgm:cxn modelId="{65ACE80D-C024-441A-BE7B-D40B6D6935BA}" type="presParOf" srcId="{D67FAB12-C0D9-46C7-A6CB-1F6B8676FF0D}" destId="{5635AE0A-4AA7-4DD3-AFA9-A5EB6A336E6D}" srcOrd="0" destOrd="0" presId="urn:microsoft.com/office/officeart/2005/8/layout/list1"/>
    <dgm:cxn modelId="{7E00B2B5-6862-4298-9D3F-1A783222BDD6}" type="presParOf" srcId="{D67FAB12-C0D9-46C7-A6CB-1F6B8676FF0D}" destId="{B7ED169D-516E-4398-B793-A189C5DFB1F1}" srcOrd="1" destOrd="0" presId="urn:microsoft.com/office/officeart/2005/8/layout/list1"/>
    <dgm:cxn modelId="{419A53DE-09A7-4F8D-A26E-32A222DBF86D}" type="presParOf" srcId="{5E0CA3FF-9EC2-476B-AF15-CC75D416455B}" destId="{3B184CC5-4F5A-4F97-9D99-4068FA5B9D7E}" srcOrd="1" destOrd="0" presId="urn:microsoft.com/office/officeart/2005/8/layout/list1"/>
    <dgm:cxn modelId="{FDF3A6B5-A7A6-4BDE-9702-0A34D3289596}" type="presParOf" srcId="{5E0CA3FF-9EC2-476B-AF15-CC75D416455B}" destId="{282C9387-BD24-4AE9-B959-125A74C18B75}" srcOrd="2" destOrd="0" presId="urn:microsoft.com/office/officeart/2005/8/layout/list1"/>
    <dgm:cxn modelId="{24F719E1-20E5-4B20-B308-D5DDF0DEB3AC}" type="presParOf" srcId="{5E0CA3FF-9EC2-476B-AF15-CC75D416455B}" destId="{8B7BC856-8565-4AB3-A57B-C426BC36AB63}" srcOrd="3" destOrd="0" presId="urn:microsoft.com/office/officeart/2005/8/layout/list1"/>
    <dgm:cxn modelId="{6B4B458B-35EF-4510-8A81-D39BF23C2ACD}" type="presParOf" srcId="{5E0CA3FF-9EC2-476B-AF15-CC75D416455B}" destId="{D6E5A4DD-54EF-4283-951C-FB30D0D6ED8C}" srcOrd="4" destOrd="0" presId="urn:microsoft.com/office/officeart/2005/8/layout/list1"/>
    <dgm:cxn modelId="{9A1AB9D5-9D15-4855-B30E-03A003ACC1C0}" type="presParOf" srcId="{D6E5A4DD-54EF-4283-951C-FB30D0D6ED8C}" destId="{0726BD29-84C8-42A7-818F-B6ABCD3A23B3}" srcOrd="0" destOrd="0" presId="urn:microsoft.com/office/officeart/2005/8/layout/list1"/>
    <dgm:cxn modelId="{74A2F2CE-E087-4345-8342-42CDF430C5C1}" type="presParOf" srcId="{D6E5A4DD-54EF-4283-951C-FB30D0D6ED8C}" destId="{304701CF-BB35-44F0-90F9-32942B6E83A8}" srcOrd="1" destOrd="0" presId="urn:microsoft.com/office/officeart/2005/8/layout/list1"/>
    <dgm:cxn modelId="{397C2D35-E295-4CFE-8917-D575C74F8B8C}" type="presParOf" srcId="{5E0CA3FF-9EC2-476B-AF15-CC75D416455B}" destId="{7C809DAB-034C-4267-94EB-BE20BE6B2DBC}" srcOrd="5" destOrd="0" presId="urn:microsoft.com/office/officeart/2005/8/layout/list1"/>
    <dgm:cxn modelId="{C5B4A051-ECD9-42AD-864F-7C166B03948F}" type="presParOf" srcId="{5E0CA3FF-9EC2-476B-AF15-CC75D416455B}" destId="{67CE8C3D-8B2A-451A-B380-9107A4219789}" srcOrd="6" destOrd="0" presId="urn:microsoft.com/office/officeart/2005/8/layout/list1"/>
    <dgm:cxn modelId="{0FD659E1-2591-43B1-BDB4-E49DA6C14CE1}" type="presParOf" srcId="{5E0CA3FF-9EC2-476B-AF15-CC75D416455B}" destId="{FD9E8E0D-CC06-40F7-991B-1A8581B6364A}" srcOrd="7" destOrd="0" presId="urn:microsoft.com/office/officeart/2005/8/layout/list1"/>
    <dgm:cxn modelId="{6025AD36-A4FB-45F5-893C-16E7D60385F6}" type="presParOf" srcId="{5E0CA3FF-9EC2-476B-AF15-CC75D416455B}" destId="{9EF6D93F-6DD0-4E74-8095-7D875504306C}" srcOrd="8" destOrd="0" presId="urn:microsoft.com/office/officeart/2005/8/layout/list1"/>
    <dgm:cxn modelId="{24A0C8D4-84C6-4424-9C85-BC58923F3806}" type="presParOf" srcId="{9EF6D93F-6DD0-4E74-8095-7D875504306C}" destId="{E619DDD6-7A17-4A7A-BB20-CCCDB1576E59}" srcOrd="0" destOrd="0" presId="urn:microsoft.com/office/officeart/2005/8/layout/list1"/>
    <dgm:cxn modelId="{3A383FD8-BFB1-4631-B864-AEE0F1915579}" type="presParOf" srcId="{9EF6D93F-6DD0-4E74-8095-7D875504306C}" destId="{569412FC-ED4E-4A7C-8305-4097EC545B29}" srcOrd="1" destOrd="0" presId="urn:microsoft.com/office/officeart/2005/8/layout/list1"/>
    <dgm:cxn modelId="{C006EF38-B751-4D91-92F2-2A466010F25F}" type="presParOf" srcId="{5E0CA3FF-9EC2-476B-AF15-CC75D416455B}" destId="{EAF66F80-46B4-4ADB-BF9D-EFAB0407BCE9}" srcOrd="9" destOrd="0" presId="urn:microsoft.com/office/officeart/2005/8/layout/list1"/>
    <dgm:cxn modelId="{743B8187-939D-4C80-8C58-E5EA64A10B0B}" type="presParOf" srcId="{5E0CA3FF-9EC2-476B-AF15-CC75D416455B}" destId="{645456C0-F304-4560-A5E9-2897777527E5}" srcOrd="10"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88299E1-0647-4A8D-94A3-5E76898320F1}" type="doc">
      <dgm:prSet loTypeId="urn:microsoft.com/office/officeart/2005/8/layout/orgChart1" loCatId="hierarchy" qsTypeId="urn:microsoft.com/office/officeart/2005/8/quickstyle/simple5" qsCatId="simple" csTypeId="urn:microsoft.com/office/officeart/2005/8/colors/accent1_4" csCatId="accent1" phldr="1"/>
      <dgm:spPr/>
      <dgm:t>
        <a:bodyPr/>
        <a:lstStyle/>
        <a:p>
          <a:endParaRPr lang="ru-RU"/>
        </a:p>
      </dgm:t>
    </dgm:pt>
    <dgm:pt modelId="{BC2F4BC7-52F9-4817-B6D2-1C5C03274C9F}">
      <dgm:prSet phldrT="[Текст]" custT="1"/>
      <dgm:spPr/>
      <dgm:t>
        <a:bodyPr/>
        <a:lstStyle/>
        <a:p>
          <a:r>
            <a:rPr lang="ru-RU" sz="3600" b="1" dirty="0" smtClean="0"/>
            <a:t>Режим хранения</a:t>
          </a:r>
          <a:endParaRPr lang="ru-RU" sz="3600" b="1" dirty="0"/>
        </a:p>
      </dgm:t>
    </dgm:pt>
    <dgm:pt modelId="{1637A5C9-543F-4FD7-A7B3-CFAE71A07EA7}" type="parTrans" cxnId="{C819DA9D-6206-4E97-AF87-33B034D6D49D}">
      <dgm:prSet/>
      <dgm:spPr/>
      <dgm:t>
        <a:bodyPr/>
        <a:lstStyle/>
        <a:p>
          <a:endParaRPr lang="ru-RU"/>
        </a:p>
      </dgm:t>
    </dgm:pt>
    <dgm:pt modelId="{E407D3DC-8480-4077-B965-CE92465E6587}" type="sibTrans" cxnId="{C819DA9D-6206-4E97-AF87-33B034D6D49D}">
      <dgm:prSet/>
      <dgm:spPr/>
      <dgm:t>
        <a:bodyPr/>
        <a:lstStyle/>
        <a:p>
          <a:endParaRPr lang="ru-RU"/>
        </a:p>
      </dgm:t>
    </dgm:pt>
    <dgm:pt modelId="{B8649339-3C94-4498-81B4-049EDCE3AE8D}">
      <dgm:prSet phldrT="[Текст]"/>
      <dgm:spPr/>
      <dgm:t>
        <a:bodyPr/>
        <a:lstStyle/>
        <a:p>
          <a:r>
            <a:rPr lang="ru-RU" dirty="0" smtClean="0"/>
            <a:t>климатический</a:t>
          </a:r>
          <a:endParaRPr lang="ru-RU" dirty="0"/>
        </a:p>
      </dgm:t>
    </dgm:pt>
    <dgm:pt modelId="{093E2909-C865-42FA-BCAF-B836244C5B9C}" type="parTrans" cxnId="{738E3B51-5E74-4C0F-9ADE-63218CC2051B}">
      <dgm:prSet/>
      <dgm:spPr/>
      <dgm:t>
        <a:bodyPr/>
        <a:lstStyle/>
        <a:p>
          <a:endParaRPr lang="ru-RU"/>
        </a:p>
      </dgm:t>
    </dgm:pt>
    <dgm:pt modelId="{761A51DC-E988-4D5A-BC01-94D395E04AEC}" type="sibTrans" cxnId="{738E3B51-5E74-4C0F-9ADE-63218CC2051B}">
      <dgm:prSet/>
      <dgm:spPr/>
      <dgm:t>
        <a:bodyPr/>
        <a:lstStyle/>
        <a:p>
          <a:endParaRPr lang="ru-RU"/>
        </a:p>
      </dgm:t>
    </dgm:pt>
    <dgm:pt modelId="{3A20B72B-C141-4A48-87AC-DFF733EB9C9F}">
      <dgm:prSet phldrT="[Текст]"/>
      <dgm:spPr/>
      <dgm:t>
        <a:bodyPr/>
        <a:lstStyle/>
        <a:p>
          <a:r>
            <a:rPr lang="ru-RU" dirty="0" smtClean="0"/>
            <a:t>световой</a:t>
          </a:r>
          <a:endParaRPr lang="ru-RU" dirty="0"/>
        </a:p>
      </dgm:t>
    </dgm:pt>
    <dgm:pt modelId="{29DFE067-3AA5-4E13-A0F9-C201664B8A13}" type="parTrans" cxnId="{FC5ADE8A-C260-4052-AF5F-FABD1C9F3795}">
      <dgm:prSet/>
      <dgm:spPr/>
      <dgm:t>
        <a:bodyPr/>
        <a:lstStyle/>
        <a:p>
          <a:endParaRPr lang="ru-RU"/>
        </a:p>
      </dgm:t>
    </dgm:pt>
    <dgm:pt modelId="{8CDBD474-4214-4525-81A8-74D48AF75FD3}" type="sibTrans" cxnId="{FC5ADE8A-C260-4052-AF5F-FABD1C9F3795}">
      <dgm:prSet/>
      <dgm:spPr/>
      <dgm:t>
        <a:bodyPr/>
        <a:lstStyle/>
        <a:p>
          <a:endParaRPr lang="ru-RU"/>
        </a:p>
      </dgm:t>
    </dgm:pt>
    <dgm:pt modelId="{3A53E2B7-10E8-4C92-84AF-18A0710840B0}">
      <dgm:prSet phldrT="[Текст]"/>
      <dgm:spPr/>
      <dgm:t>
        <a:bodyPr/>
        <a:lstStyle/>
        <a:p>
          <a:r>
            <a:rPr lang="ru-RU" dirty="0" smtClean="0"/>
            <a:t>санитарный</a:t>
          </a:r>
          <a:endParaRPr lang="ru-RU" dirty="0"/>
        </a:p>
      </dgm:t>
    </dgm:pt>
    <dgm:pt modelId="{0350C5C7-A1FA-4AEB-9335-1C86094E53EB}" type="parTrans" cxnId="{CE6392E8-1143-49D4-8683-039F3BB82590}">
      <dgm:prSet/>
      <dgm:spPr/>
      <dgm:t>
        <a:bodyPr/>
        <a:lstStyle/>
        <a:p>
          <a:endParaRPr lang="ru-RU"/>
        </a:p>
      </dgm:t>
    </dgm:pt>
    <dgm:pt modelId="{C67343B0-4DA6-408D-9AE6-5EE1CB65F086}" type="sibTrans" cxnId="{CE6392E8-1143-49D4-8683-039F3BB82590}">
      <dgm:prSet/>
      <dgm:spPr/>
      <dgm:t>
        <a:bodyPr/>
        <a:lstStyle/>
        <a:p>
          <a:endParaRPr lang="ru-RU"/>
        </a:p>
      </dgm:t>
    </dgm:pt>
    <dgm:pt modelId="{3435C22D-1B58-45C6-B580-86244A492C52}" type="pres">
      <dgm:prSet presAssocID="{D88299E1-0647-4A8D-94A3-5E76898320F1}" presName="hierChild1" presStyleCnt="0">
        <dgm:presLayoutVars>
          <dgm:orgChart val="1"/>
          <dgm:chPref val="1"/>
          <dgm:dir/>
          <dgm:animOne val="branch"/>
          <dgm:animLvl val="lvl"/>
          <dgm:resizeHandles/>
        </dgm:presLayoutVars>
      </dgm:prSet>
      <dgm:spPr/>
      <dgm:t>
        <a:bodyPr/>
        <a:lstStyle/>
        <a:p>
          <a:endParaRPr lang="ru-RU"/>
        </a:p>
      </dgm:t>
    </dgm:pt>
    <dgm:pt modelId="{2E6EF1CF-AA71-417A-BE44-FBF27E83EB19}" type="pres">
      <dgm:prSet presAssocID="{BC2F4BC7-52F9-4817-B6D2-1C5C03274C9F}" presName="hierRoot1" presStyleCnt="0">
        <dgm:presLayoutVars>
          <dgm:hierBranch val="init"/>
        </dgm:presLayoutVars>
      </dgm:prSet>
      <dgm:spPr/>
    </dgm:pt>
    <dgm:pt modelId="{7A024BA8-879E-46FE-A290-3819E0EF44E6}" type="pres">
      <dgm:prSet presAssocID="{BC2F4BC7-52F9-4817-B6D2-1C5C03274C9F}" presName="rootComposite1" presStyleCnt="0"/>
      <dgm:spPr/>
    </dgm:pt>
    <dgm:pt modelId="{79D2CE3F-205A-4CFC-A38F-F196648C5FB0}" type="pres">
      <dgm:prSet presAssocID="{BC2F4BC7-52F9-4817-B6D2-1C5C03274C9F}" presName="rootText1" presStyleLbl="node0" presStyleIdx="0" presStyleCnt="1" custScaleX="169695" custScaleY="229713">
        <dgm:presLayoutVars>
          <dgm:chPref val="3"/>
        </dgm:presLayoutVars>
      </dgm:prSet>
      <dgm:spPr/>
      <dgm:t>
        <a:bodyPr/>
        <a:lstStyle/>
        <a:p>
          <a:endParaRPr lang="ru-RU"/>
        </a:p>
      </dgm:t>
    </dgm:pt>
    <dgm:pt modelId="{8A7F8240-0961-4224-9ACC-41529C60C0FF}" type="pres">
      <dgm:prSet presAssocID="{BC2F4BC7-52F9-4817-B6D2-1C5C03274C9F}" presName="rootConnector1" presStyleLbl="node1" presStyleIdx="0" presStyleCnt="0"/>
      <dgm:spPr/>
      <dgm:t>
        <a:bodyPr/>
        <a:lstStyle/>
        <a:p>
          <a:endParaRPr lang="ru-RU"/>
        </a:p>
      </dgm:t>
    </dgm:pt>
    <dgm:pt modelId="{69FC09D7-26D8-48D4-91AA-693F9C549573}" type="pres">
      <dgm:prSet presAssocID="{BC2F4BC7-52F9-4817-B6D2-1C5C03274C9F}" presName="hierChild2" presStyleCnt="0"/>
      <dgm:spPr/>
    </dgm:pt>
    <dgm:pt modelId="{72716438-BB2E-4277-BC7B-B6B2637513B9}" type="pres">
      <dgm:prSet presAssocID="{093E2909-C865-42FA-BCAF-B836244C5B9C}" presName="Name37" presStyleLbl="parChTrans1D2" presStyleIdx="0" presStyleCnt="3"/>
      <dgm:spPr/>
      <dgm:t>
        <a:bodyPr/>
        <a:lstStyle/>
        <a:p>
          <a:endParaRPr lang="ru-RU"/>
        </a:p>
      </dgm:t>
    </dgm:pt>
    <dgm:pt modelId="{0D6F12BD-4DE4-4D1F-9A61-3ECBD66D6955}" type="pres">
      <dgm:prSet presAssocID="{B8649339-3C94-4498-81B4-049EDCE3AE8D}" presName="hierRoot2" presStyleCnt="0">
        <dgm:presLayoutVars>
          <dgm:hierBranch val="init"/>
        </dgm:presLayoutVars>
      </dgm:prSet>
      <dgm:spPr/>
    </dgm:pt>
    <dgm:pt modelId="{AEE87B7D-8A83-4072-81E4-BC80C60586BD}" type="pres">
      <dgm:prSet presAssocID="{B8649339-3C94-4498-81B4-049EDCE3AE8D}" presName="rootComposite" presStyleCnt="0"/>
      <dgm:spPr/>
    </dgm:pt>
    <dgm:pt modelId="{EF0306FE-3EE4-41F0-8A8B-C99EED3A5371}" type="pres">
      <dgm:prSet presAssocID="{B8649339-3C94-4498-81B4-049EDCE3AE8D}" presName="rootText" presStyleLbl="node2" presStyleIdx="0" presStyleCnt="3">
        <dgm:presLayoutVars>
          <dgm:chPref val="3"/>
        </dgm:presLayoutVars>
      </dgm:prSet>
      <dgm:spPr/>
      <dgm:t>
        <a:bodyPr/>
        <a:lstStyle/>
        <a:p>
          <a:endParaRPr lang="ru-RU"/>
        </a:p>
      </dgm:t>
    </dgm:pt>
    <dgm:pt modelId="{C43BC27A-7CB3-4EB6-8B31-4746F54486B0}" type="pres">
      <dgm:prSet presAssocID="{B8649339-3C94-4498-81B4-049EDCE3AE8D}" presName="rootConnector" presStyleLbl="node2" presStyleIdx="0" presStyleCnt="3"/>
      <dgm:spPr/>
      <dgm:t>
        <a:bodyPr/>
        <a:lstStyle/>
        <a:p>
          <a:endParaRPr lang="ru-RU"/>
        </a:p>
      </dgm:t>
    </dgm:pt>
    <dgm:pt modelId="{0BF8E4B0-E4CC-4578-B556-714858CD3495}" type="pres">
      <dgm:prSet presAssocID="{B8649339-3C94-4498-81B4-049EDCE3AE8D}" presName="hierChild4" presStyleCnt="0"/>
      <dgm:spPr/>
    </dgm:pt>
    <dgm:pt modelId="{8A88AB7B-250B-47FF-B72A-B102832044E9}" type="pres">
      <dgm:prSet presAssocID="{B8649339-3C94-4498-81B4-049EDCE3AE8D}" presName="hierChild5" presStyleCnt="0"/>
      <dgm:spPr/>
    </dgm:pt>
    <dgm:pt modelId="{F25C39B0-FEDC-41F1-890C-704D026BD446}" type="pres">
      <dgm:prSet presAssocID="{29DFE067-3AA5-4E13-A0F9-C201664B8A13}" presName="Name37" presStyleLbl="parChTrans1D2" presStyleIdx="1" presStyleCnt="3"/>
      <dgm:spPr/>
      <dgm:t>
        <a:bodyPr/>
        <a:lstStyle/>
        <a:p>
          <a:endParaRPr lang="ru-RU"/>
        </a:p>
      </dgm:t>
    </dgm:pt>
    <dgm:pt modelId="{4E409EBA-8271-4A74-A6E0-A928D9F7DE47}" type="pres">
      <dgm:prSet presAssocID="{3A20B72B-C141-4A48-87AC-DFF733EB9C9F}" presName="hierRoot2" presStyleCnt="0">
        <dgm:presLayoutVars>
          <dgm:hierBranch val="init"/>
        </dgm:presLayoutVars>
      </dgm:prSet>
      <dgm:spPr/>
    </dgm:pt>
    <dgm:pt modelId="{BE100DF2-B82B-441E-ADDF-DA71DD8DC460}" type="pres">
      <dgm:prSet presAssocID="{3A20B72B-C141-4A48-87AC-DFF733EB9C9F}" presName="rootComposite" presStyleCnt="0"/>
      <dgm:spPr/>
    </dgm:pt>
    <dgm:pt modelId="{D541A725-88B2-4A99-B2E2-C0678078F0F0}" type="pres">
      <dgm:prSet presAssocID="{3A20B72B-C141-4A48-87AC-DFF733EB9C9F}" presName="rootText" presStyleLbl="node2" presStyleIdx="1" presStyleCnt="3">
        <dgm:presLayoutVars>
          <dgm:chPref val="3"/>
        </dgm:presLayoutVars>
      </dgm:prSet>
      <dgm:spPr/>
      <dgm:t>
        <a:bodyPr/>
        <a:lstStyle/>
        <a:p>
          <a:endParaRPr lang="ru-RU"/>
        </a:p>
      </dgm:t>
    </dgm:pt>
    <dgm:pt modelId="{8EE0F5AF-8B9A-4815-B120-717253B394E4}" type="pres">
      <dgm:prSet presAssocID="{3A20B72B-C141-4A48-87AC-DFF733EB9C9F}" presName="rootConnector" presStyleLbl="node2" presStyleIdx="1" presStyleCnt="3"/>
      <dgm:spPr/>
      <dgm:t>
        <a:bodyPr/>
        <a:lstStyle/>
        <a:p>
          <a:endParaRPr lang="ru-RU"/>
        </a:p>
      </dgm:t>
    </dgm:pt>
    <dgm:pt modelId="{4948F72B-BB0E-4973-AEFD-7E9A57FA5EC4}" type="pres">
      <dgm:prSet presAssocID="{3A20B72B-C141-4A48-87AC-DFF733EB9C9F}" presName="hierChild4" presStyleCnt="0"/>
      <dgm:spPr/>
    </dgm:pt>
    <dgm:pt modelId="{C427AC4B-B4B3-4741-B3CC-580459EBFDC3}" type="pres">
      <dgm:prSet presAssocID="{3A20B72B-C141-4A48-87AC-DFF733EB9C9F}" presName="hierChild5" presStyleCnt="0"/>
      <dgm:spPr/>
    </dgm:pt>
    <dgm:pt modelId="{D55DDB33-4DC5-4870-A659-94805B4A529A}" type="pres">
      <dgm:prSet presAssocID="{0350C5C7-A1FA-4AEB-9335-1C86094E53EB}" presName="Name37" presStyleLbl="parChTrans1D2" presStyleIdx="2" presStyleCnt="3"/>
      <dgm:spPr/>
      <dgm:t>
        <a:bodyPr/>
        <a:lstStyle/>
        <a:p>
          <a:endParaRPr lang="ru-RU"/>
        </a:p>
      </dgm:t>
    </dgm:pt>
    <dgm:pt modelId="{C4D5C6AE-235C-459E-9C34-23D531036501}" type="pres">
      <dgm:prSet presAssocID="{3A53E2B7-10E8-4C92-84AF-18A0710840B0}" presName="hierRoot2" presStyleCnt="0">
        <dgm:presLayoutVars>
          <dgm:hierBranch val="init"/>
        </dgm:presLayoutVars>
      </dgm:prSet>
      <dgm:spPr/>
    </dgm:pt>
    <dgm:pt modelId="{3B0CA1B0-C457-477A-8C71-8095BEE2F4F0}" type="pres">
      <dgm:prSet presAssocID="{3A53E2B7-10E8-4C92-84AF-18A0710840B0}" presName="rootComposite" presStyleCnt="0"/>
      <dgm:spPr/>
    </dgm:pt>
    <dgm:pt modelId="{73A7A771-7248-4418-9ED1-E793CD67783E}" type="pres">
      <dgm:prSet presAssocID="{3A53E2B7-10E8-4C92-84AF-18A0710840B0}" presName="rootText" presStyleLbl="node2" presStyleIdx="2" presStyleCnt="3">
        <dgm:presLayoutVars>
          <dgm:chPref val="3"/>
        </dgm:presLayoutVars>
      </dgm:prSet>
      <dgm:spPr/>
      <dgm:t>
        <a:bodyPr/>
        <a:lstStyle/>
        <a:p>
          <a:endParaRPr lang="ru-RU"/>
        </a:p>
      </dgm:t>
    </dgm:pt>
    <dgm:pt modelId="{4D82D066-0635-4219-93EB-5387D62B592E}" type="pres">
      <dgm:prSet presAssocID="{3A53E2B7-10E8-4C92-84AF-18A0710840B0}" presName="rootConnector" presStyleLbl="node2" presStyleIdx="2" presStyleCnt="3"/>
      <dgm:spPr/>
      <dgm:t>
        <a:bodyPr/>
        <a:lstStyle/>
        <a:p>
          <a:endParaRPr lang="ru-RU"/>
        </a:p>
      </dgm:t>
    </dgm:pt>
    <dgm:pt modelId="{68A5C921-3DED-4EE1-8EB6-14AD760C69BA}" type="pres">
      <dgm:prSet presAssocID="{3A53E2B7-10E8-4C92-84AF-18A0710840B0}" presName="hierChild4" presStyleCnt="0"/>
      <dgm:spPr/>
    </dgm:pt>
    <dgm:pt modelId="{252E0F13-56C2-4321-8BF1-8831299CA6DC}" type="pres">
      <dgm:prSet presAssocID="{3A53E2B7-10E8-4C92-84AF-18A0710840B0}" presName="hierChild5" presStyleCnt="0"/>
      <dgm:spPr/>
    </dgm:pt>
    <dgm:pt modelId="{1A8875F3-3FE3-43F1-A9B1-FD33208A39CF}" type="pres">
      <dgm:prSet presAssocID="{BC2F4BC7-52F9-4817-B6D2-1C5C03274C9F}" presName="hierChild3" presStyleCnt="0"/>
      <dgm:spPr/>
    </dgm:pt>
  </dgm:ptLst>
  <dgm:cxnLst>
    <dgm:cxn modelId="{754B3D1E-892B-4A66-B711-4DA7D380A71C}" type="presOf" srcId="{29DFE067-3AA5-4E13-A0F9-C201664B8A13}" destId="{F25C39B0-FEDC-41F1-890C-704D026BD446}" srcOrd="0" destOrd="0" presId="urn:microsoft.com/office/officeart/2005/8/layout/orgChart1"/>
    <dgm:cxn modelId="{68887FC4-1ABD-4303-A56B-B4AB1AFD643C}" type="presOf" srcId="{0350C5C7-A1FA-4AEB-9335-1C86094E53EB}" destId="{D55DDB33-4DC5-4870-A659-94805B4A529A}" srcOrd="0" destOrd="0" presId="urn:microsoft.com/office/officeart/2005/8/layout/orgChart1"/>
    <dgm:cxn modelId="{36C9A049-574D-47A5-88B1-7E5DB63714AF}" type="presOf" srcId="{BC2F4BC7-52F9-4817-B6D2-1C5C03274C9F}" destId="{79D2CE3F-205A-4CFC-A38F-F196648C5FB0}" srcOrd="0" destOrd="0" presId="urn:microsoft.com/office/officeart/2005/8/layout/orgChart1"/>
    <dgm:cxn modelId="{FC5ADE8A-C260-4052-AF5F-FABD1C9F3795}" srcId="{BC2F4BC7-52F9-4817-B6D2-1C5C03274C9F}" destId="{3A20B72B-C141-4A48-87AC-DFF733EB9C9F}" srcOrd="1" destOrd="0" parTransId="{29DFE067-3AA5-4E13-A0F9-C201664B8A13}" sibTransId="{8CDBD474-4214-4525-81A8-74D48AF75FD3}"/>
    <dgm:cxn modelId="{9409D75C-50E0-4B16-9EE1-4B81B381AB6F}" type="presOf" srcId="{3A20B72B-C141-4A48-87AC-DFF733EB9C9F}" destId="{8EE0F5AF-8B9A-4815-B120-717253B394E4}" srcOrd="1" destOrd="0" presId="urn:microsoft.com/office/officeart/2005/8/layout/orgChart1"/>
    <dgm:cxn modelId="{738E3B51-5E74-4C0F-9ADE-63218CC2051B}" srcId="{BC2F4BC7-52F9-4817-B6D2-1C5C03274C9F}" destId="{B8649339-3C94-4498-81B4-049EDCE3AE8D}" srcOrd="0" destOrd="0" parTransId="{093E2909-C865-42FA-BCAF-B836244C5B9C}" sibTransId="{761A51DC-E988-4D5A-BC01-94D395E04AEC}"/>
    <dgm:cxn modelId="{03C46CF6-0483-4D8D-9C42-14B3AB7D67A7}" type="presOf" srcId="{D88299E1-0647-4A8D-94A3-5E76898320F1}" destId="{3435C22D-1B58-45C6-B580-86244A492C52}" srcOrd="0" destOrd="0" presId="urn:microsoft.com/office/officeart/2005/8/layout/orgChart1"/>
    <dgm:cxn modelId="{8BEAFDDF-FE17-46F1-AF2D-3F343061BC39}" type="presOf" srcId="{3A53E2B7-10E8-4C92-84AF-18A0710840B0}" destId="{4D82D066-0635-4219-93EB-5387D62B592E}" srcOrd="1" destOrd="0" presId="urn:microsoft.com/office/officeart/2005/8/layout/orgChart1"/>
    <dgm:cxn modelId="{A5817BFF-FB21-40CB-B0CC-A20C29023C36}" type="presOf" srcId="{B8649339-3C94-4498-81B4-049EDCE3AE8D}" destId="{C43BC27A-7CB3-4EB6-8B31-4746F54486B0}" srcOrd="1" destOrd="0" presId="urn:microsoft.com/office/officeart/2005/8/layout/orgChart1"/>
    <dgm:cxn modelId="{A12BF81E-9049-47D4-914D-1CA4BE9FEA43}" type="presOf" srcId="{093E2909-C865-42FA-BCAF-B836244C5B9C}" destId="{72716438-BB2E-4277-BC7B-B6B2637513B9}" srcOrd="0" destOrd="0" presId="urn:microsoft.com/office/officeart/2005/8/layout/orgChart1"/>
    <dgm:cxn modelId="{67A041A2-171A-406F-BE59-829FBCE938B2}" type="presOf" srcId="{BC2F4BC7-52F9-4817-B6D2-1C5C03274C9F}" destId="{8A7F8240-0961-4224-9ACC-41529C60C0FF}" srcOrd="1" destOrd="0" presId="urn:microsoft.com/office/officeart/2005/8/layout/orgChart1"/>
    <dgm:cxn modelId="{C819DA9D-6206-4E97-AF87-33B034D6D49D}" srcId="{D88299E1-0647-4A8D-94A3-5E76898320F1}" destId="{BC2F4BC7-52F9-4817-B6D2-1C5C03274C9F}" srcOrd="0" destOrd="0" parTransId="{1637A5C9-543F-4FD7-A7B3-CFAE71A07EA7}" sibTransId="{E407D3DC-8480-4077-B965-CE92465E6587}"/>
    <dgm:cxn modelId="{CE6392E8-1143-49D4-8683-039F3BB82590}" srcId="{BC2F4BC7-52F9-4817-B6D2-1C5C03274C9F}" destId="{3A53E2B7-10E8-4C92-84AF-18A0710840B0}" srcOrd="2" destOrd="0" parTransId="{0350C5C7-A1FA-4AEB-9335-1C86094E53EB}" sibTransId="{C67343B0-4DA6-408D-9AE6-5EE1CB65F086}"/>
    <dgm:cxn modelId="{1CF75DBA-26DF-4562-8E7C-153570543BEE}" type="presOf" srcId="{B8649339-3C94-4498-81B4-049EDCE3AE8D}" destId="{EF0306FE-3EE4-41F0-8A8B-C99EED3A5371}" srcOrd="0" destOrd="0" presId="urn:microsoft.com/office/officeart/2005/8/layout/orgChart1"/>
    <dgm:cxn modelId="{5F16D4D3-8053-4C08-BEEC-518E2C8B0D93}" type="presOf" srcId="{3A53E2B7-10E8-4C92-84AF-18A0710840B0}" destId="{73A7A771-7248-4418-9ED1-E793CD67783E}" srcOrd="0" destOrd="0" presId="urn:microsoft.com/office/officeart/2005/8/layout/orgChart1"/>
    <dgm:cxn modelId="{7BA3A200-025C-4BB7-BA8F-2E21F6C4CAE8}" type="presOf" srcId="{3A20B72B-C141-4A48-87AC-DFF733EB9C9F}" destId="{D541A725-88B2-4A99-B2E2-C0678078F0F0}" srcOrd="0" destOrd="0" presId="urn:microsoft.com/office/officeart/2005/8/layout/orgChart1"/>
    <dgm:cxn modelId="{6A74C9E9-E882-4E43-A62C-A3501E0016AF}" type="presParOf" srcId="{3435C22D-1B58-45C6-B580-86244A492C52}" destId="{2E6EF1CF-AA71-417A-BE44-FBF27E83EB19}" srcOrd="0" destOrd="0" presId="urn:microsoft.com/office/officeart/2005/8/layout/orgChart1"/>
    <dgm:cxn modelId="{0D863FBD-11AA-482A-B400-8CF28066AB40}" type="presParOf" srcId="{2E6EF1CF-AA71-417A-BE44-FBF27E83EB19}" destId="{7A024BA8-879E-46FE-A290-3819E0EF44E6}" srcOrd="0" destOrd="0" presId="urn:microsoft.com/office/officeart/2005/8/layout/orgChart1"/>
    <dgm:cxn modelId="{EC372C42-4BC5-43AA-A255-4E22B8B74B6A}" type="presParOf" srcId="{7A024BA8-879E-46FE-A290-3819E0EF44E6}" destId="{79D2CE3F-205A-4CFC-A38F-F196648C5FB0}" srcOrd="0" destOrd="0" presId="urn:microsoft.com/office/officeart/2005/8/layout/orgChart1"/>
    <dgm:cxn modelId="{A8C003AD-4703-455B-BABA-054C0E0713D7}" type="presParOf" srcId="{7A024BA8-879E-46FE-A290-3819E0EF44E6}" destId="{8A7F8240-0961-4224-9ACC-41529C60C0FF}" srcOrd="1" destOrd="0" presId="urn:microsoft.com/office/officeart/2005/8/layout/orgChart1"/>
    <dgm:cxn modelId="{66E4040C-C611-4BF7-84E2-B8B92A252818}" type="presParOf" srcId="{2E6EF1CF-AA71-417A-BE44-FBF27E83EB19}" destId="{69FC09D7-26D8-48D4-91AA-693F9C549573}" srcOrd="1" destOrd="0" presId="urn:microsoft.com/office/officeart/2005/8/layout/orgChart1"/>
    <dgm:cxn modelId="{170F5134-462D-4DA2-B63C-B9DD33FD776F}" type="presParOf" srcId="{69FC09D7-26D8-48D4-91AA-693F9C549573}" destId="{72716438-BB2E-4277-BC7B-B6B2637513B9}" srcOrd="0" destOrd="0" presId="urn:microsoft.com/office/officeart/2005/8/layout/orgChart1"/>
    <dgm:cxn modelId="{A94DAD92-A10B-4143-8C32-E18394CE2EDB}" type="presParOf" srcId="{69FC09D7-26D8-48D4-91AA-693F9C549573}" destId="{0D6F12BD-4DE4-4D1F-9A61-3ECBD66D6955}" srcOrd="1" destOrd="0" presId="urn:microsoft.com/office/officeart/2005/8/layout/orgChart1"/>
    <dgm:cxn modelId="{7AF2164C-67D2-4FAD-BA30-8D77529B26CA}" type="presParOf" srcId="{0D6F12BD-4DE4-4D1F-9A61-3ECBD66D6955}" destId="{AEE87B7D-8A83-4072-81E4-BC80C60586BD}" srcOrd="0" destOrd="0" presId="urn:microsoft.com/office/officeart/2005/8/layout/orgChart1"/>
    <dgm:cxn modelId="{66320794-1C66-4939-B96B-354987B7A00A}" type="presParOf" srcId="{AEE87B7D-8A83-4072-81E4-BC80C60586BD}" destId="{EF0306FE-3EE4-41F0-8A8B-C99EED3A5371}" srcOrd="0" destOrd="0" presId="urn:microsoft.com/office/officeart/2005/8/layout/orgChart1"/>
    <dgm:cxn modelId="{13786C0D-2794-418F-A8B8-8C80953ABD6D}" type="presParOf" srcId="{AEE87B7D-8A83-4072-81E4-BC80C60586BD}" destId="{C43BC27A-7CB3-4EB6-8B31-4746F54486B0}" srcOrd="1" destOrd="0" presId="urn:microsoft.com/office/officeart/2005/8/layout/orgChart1"/>
    <dgm:cxn modelId="{6FDB3CBA-005E-4B2E-8C9B-4DD0344CA439}" type="presParOf" srcId="{0D6F12BD-4DE4-4D1F-9A61-3ECBD66D6955}" destId="{0BF8E4B0-E4CC-4578-B556-714858CD3495}" srcOrd="1" destOrd="0" presId="urn:microsoft.com/office/officeart/2005/8/layout/orgChart1"/>
    <dgm:cxn modelId="{68323722-E71C-499A-82B9-9FA65F3CC837}" type="presParOf" srcId="{0D6F12BD-4DE4-4D1F-9A61-3ECBD66D6955}" destId="{8A88AB7B-250B-47FF-B72A-B102832044E9}" srcOrd="2" destOrd="0" presId="urn:microsoft.com/office/officeart/2005/8/layout/orgChart1"/>
    <dgm:cxn modelId="{684088AC-6A57-422F-B714-F68CEFC2048E}" type="presParOf" srcId="{69FC09D7-26D8-48D4-91AA-693F9C549573}" destId="{F25C39B0-FEDC-41F1-890C-704D026BD446}" srcOrd="2" destOrd="0" presId="urn:microsoft.com/office/officeart/2005/8/layout/orgChart1"/>
    <dgm:cxn modelId="{510C52D7-65D1-429B-92DF-7BA180347CAB}" type="presParOf" srcId="{69FC09D7-26D8-48D4-91AA-693F9C549573}" destId="{4E409EBA-8271-4A74-A6E0-A928D9F7DE47}" srcOrd="3" destOrd="0" presId="urn:microsoft.com/office/officeart/2005/8/layout/orgChart1"/>
    <dgm:cxn modelId="{0EF488AC-5E66-4488-8271-DD1267E4038F}" type="presParOf" srcId="{4E409EBA-8271-4A74-A6E0-A928D9F7DE47}" destId="{BE100DF2-B82B-441E-ADDF-DA71DD8DC460}" srcOrd="0" destOrd="0" presId="urn:microsoft.com/office/officeart/2005/8/layout/orgChart1"/>
    <dgm:cxn modelId="{5D716FB6-57CB-4E16-B0D1-4E44467BCDFC}" type="presParOf" srcId="{BE100DF2-B82B-441E-ADDF-DA71DD8DC460}" destId="{D541A725-88B2-4A99-B2E2-C0678078F0F0}" srcOrd="0" destOrd="0" presId="urn:microsoft.com/office/officeart/2005/8/layout/orgChart1"/>
    <dgm:cxn modelId="{BD5E87FB-EC4F-42BA-B918-46CE5A5BAA80}" type="presParOf" srcId="{BE100DF2-B82B-441E-ADDF-DA71DD8DC460}" destId="{8EE0F5AF-8B9A-4815-B120-717253B394E4}" srcOrd="1" destOrd="0" presId="urn:microsoft.com/office/officeart/2005/8/layout/orgChart1"/>
    <dgm:cxn modelId="{250148FC-7573-47D5-90E3-F3CFF51C10D3}" type="presParOf" srcId="{4E409EBA-8271-4A74-A6E0-A928D9F7DE47}" destId="{4948F72B-BB0E-4973-AEFD-7E9A57FA5EC4}" srcOrd="1" destOrd="0" presId="urn:microsoft.com/office/officeart/2005/8/layout/orgChart1"/>
    <dgm:cxn modelId="{8741D383-201C-431C-BD17-802BABB35EC5}" type="presParOf" srcId="{4E409EBA-8271-4A74-A6E0-A928D9F7DE47}" destId="{C427AC4B-B4B3-4741-B3CC-580459EBFDC3}" srcOrd="2" destOrd="0" presId="urn:microsoft.com/office/officeart/2005/8/layout/orgChart1"/>
    <dgm:cxn modelId="{E3CCE220-94C9-4E4E-8F29-5DE6FE6AC52B}" type="presParOf" srcId="{69FC09D7-26D8-48D4-91AA-693F9C549573}" destId="{D55DDB33-4DC5-4870-A659-94805B4A529A}" srcOrd="4" destOrd="0" presId="urn:microsoft.com/office/officeart/2005/8/layout/orgChart1"/>
    <dgm:cxn modelId="{B4395EB1-A630-4270-92C0-9293EBDCB42F}" type="presParOf" srcId="{69FC09D7-26D8-48D4-91AA-693F9C549573}" destId="{C4D5C6AE-235C-459E-9C34-23D531036501}" srcOrd="5" destOrd="0" presId="urn:microsoft.com/office/officeart/2005/8/layout/orgChart1"/>
    <dgm:cxn modelId="{B7DB3ACC-2C28-43AD-BFE0-A522A7DEE089}" type="presParOf" srcId="{C4D5C6AE-235C-459E-9C34-23D531036501}" destId="{3B0CA1B0-C457-477A-8C71-8095BEE2F4F0}" srcOrd="0" destOrd="0" presId="urn:microsoft.com/office/officeart/2005/8/layout/orgChart1"/>
    <dgm:cxn modelId="{70E09C17-053A-415D-A69D-2AE73AD20F1C}" type="presParOf" srcId="{3B0CA1B0-C457-477A-8C71-8095BEE2F4F0}" destId="{73A7A771-7248-4418-9ED1-E793CD67783E}" srcOrd="0" destOrd="0" presId="urn:microsoft.com/office/officeart/2005/8/layout/orgChart1"/>
    <dgm:cxn modelId="{B2676DBE-F323-4DA1-BAB6-64120A1F0F45}" type="presParOf" srcId="{3B0CA1B0-C457-477A-8C71-8095BEE2F4F0}" destId="{4D82D066-0635-4219-93EB-5387D62B592E}" srcOrd="1" destOrd="0" presId="urn:microsoft.com/office/officeart/2005/8/layout/orgChart1"/>
    <dgm:cxn modelId="{B409C690-0DAC-4145-86C1-05EA22463A27}" type="presParOf" srcId="{C4D5C6AE-235C-459E-9C34-23D531036501}" destId="{68A5C921-3DED-4EE1-8EB6-14AD760C69BA}" srcOrd="1" destOrd="0" presId="urn:microsoft.com/office/officeart/2005/8/layout/orgChart1"/>
    <dgm:cxn modelId="{FF1AE63A-0A36-4188-9A02-931737DDDDA6}" type="presParOf" srcId="{C4D5C6AE-235C-459E-9C34-23D531036501}" destId="{252E0F13-56C2-4321-8BF1-8831299CA6DC}" srcOrd="2" destOrd="0" presId="urn:microsoft.com/office/officeart/2005/8/layout/orgChart1"/>
    <dgm:cxn modelId="{BF941409-9773-4EAC-A9A1-265972CC46FA}" type="presParOf" srcId="{2E6EF1CF-AA71-417A-BE44-FBF27E83EB19}" destId="{1A8875F3-3FE3-43F1-A9B1-FD33208A39CF}" srcOrd="2" destOrd="0" presId="urn:microsoft.com/office/officeart/2005/8/layout/orgChar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BA5E5FE-0AA6-418D-ABB8-E897C369FB2B}" type="doc">
      <dgm:prSet loTypeId="urn:microsoft.com/office/officeart/2005/8/layout/orgChart1" loCatId="hierarchy" qsTypeId="urn:microsoft.com/office/officeart/2005/8/quickstyle/simple5" qsCatId="simple" csTypeId="urn:microsoft.com/office/officeart/2005/8/colors/accent1_3" csCatId="accent1" phldr="1"/>
      <dgm:spPr/>
      <dgm:t>
        <a:bodyPr/>
        <a:lstStyle/>
        <a:p>
          <a:endParaRPr lang="ru-RU"/>
        </a:p>
      </dgm:t>
    </dgm:pt>
    <dgm:pt modelId="{03D978DF-37A6-4C34-A15B-196BFDF6C87E}">
      <dgm:prSet phldrT="[Текст]" custT="1"/>
      <dgm:spPr/>
      <dgm:t>
        <a:bodyPr/>
        <a:lstStyle/>
        <a:p>
          <a:r>
            <a:rPr lang="ru-RU" sz="6500" dirty="0" smtClean="0"/>
            <a:t>Стабилизация</a:t>
          </a:r>
        </a:p>
        <a:p>
          <a:r>
            <a:rPr lang="ru-RU" sz="2800" dirty="0" smtClean="0"/>
            <a:t>(устойчивость)</a:t>
          </a:r>
          <a:endParaRPr lang="ru-RU" sz="2800" dirty="0"/>
        </a:p>
      </dgm:t>
    </dgm:pt>
    <dgm:pt modelId="{48462F40-4CB4-4BF0-B4B4-C722B9B832A3}" type="parTrans" cxnId="{A4366E1E-A4E1-475B-A64D-6ABC0D3D40A1}">
      <dgm:prSet/>
      <dgm:spPr/>
      <dgm:t>
        <a:bodyPr/>
        <a:lstStyle/>
        <a:p>
          <a:endParaRPr lang="ru-RU"/>
        </a:p>
      </dgm:t>
    </dgm:pt>
    <dgm:pt modelId="{5B09BF53-26DA-4211-8B21-E26B37C76BAA}" type="sibTrans" cxnId="{A4366E1E-A4E1-475B-A64D-6ABC0D3D40A1}">
      <dgm:prSet/>
      <dgm:spPr/>
      <dgm:t>
        <a:bodyPr/>
        <a:lstStyle/>
        <a:p>
          <a:endParaRPr lang="ru-RU"/>
        </a:p>
      </dgm:t>
    </dgm:pt>
    <dgm:pt modelId="{AAD6D6C1-E35E-404D-889B-39B9A4562F21}">
      <dgm:prSet phldrT="[Текст]"/>
      <dgm:spPr/>
      <dgm:t>
        <a:bodyPr/>
        <a:lstStyle/>
        <a:p>
          <a:r>
            <a:rPr lang="ru-RU" dirty="0" smtClean="0"/>
            <a:t>Нейтрализация кислотности</a:t>
          </a:r>
          <a:endParaRPr lang="ru-RU" dirty="0"/>
        </a:p>
      </dgm:t>
    </dgm:pt>
    <dgm:pt modelId="{33FDA0CD-9E31-468B-A4D1-E9D041D38EEA}" type="parTrans" cxnId="{64BE5ABC-FB3F-4DD2-938F-E229CA58718E}">
      <dgm:prSet/>
      <dgm:spPr/>
      <dgm:t>
        <a:bodyPr/>
        <a:lstStyle/>
        <a:p>
          <a:endParaRPr lang="ru-RU"/>
        </a:p>
      </dgm:t>
    </dgm:pt>
    <dgm:pt modelId="{77815ECE-F04B-47D4-96D9-2936E07C3674}" type="sibTrans" cxnId="{64BE5ABC-FB3F-4DD2-938F-E229CA58718E}">
      <dgm:prSet/>
      <dgm:spPr/>
      <dgm:t>
        <a:bodyPr/>
        <a:lstStyle/>
        <a:p>
          <a:endParaRPr lang="ru-RU"/>
        </a:p>
      </dgm:t>
    </dgm:pt>
    <dgm:pt modelId="{D7CECDC6-2301-498D-BC23-2EBFD7FFCEDD}">
      <dgm:prSet phldrT="[Текст]"/>
      <dgm:spPr/>
      <dgm:t>
        <a:bodyPr/>
        <a:lstStyle/>
        <a:p>
          <a:r>
            <a:rPr lang="ru-RU" dirty="0" smtClean="0"/>
            <a:t>Защита от </a:t>
          </a:r>
          <a:r>
            <a:rPr lang="ru-RU" dirty="0" err="1" smtClean="0"/>
            <a:t>биофактора</a:t>
          </a:r>
          <a:endParaRPr lang="ru-RU" dirty="0"/>
        </a:p>
      </dgm:t>
    </dgm:pt>
    <dgm:pt modelId="{135D54D9-3C9F-4A27-A202-F0E6AD1F14CD}" type="parTrans" cxnId="{EF21FB7B-E297-4EE1-B527-3FAA63170DDE}">
      <dgm:prSet/>
      <dgm:spPr/>
      <dgm:t>
        <a:bodyPr/>
        <a:lstStyle/>
        <a:p>
          <a:endParaRPr lang="ru-RU"/>
        </a:p>
      </dgm:t>
    </dgm:pt>
    <dgm:pt modelId="{DD44B9BE-E088-4435-9102-3E38952BE918}" type="sibTrans" cxnId="{EF21FB7B-E297-4EE1-B527-3FAA63170DDE}">
      <dgm:prSet/>
      <dgm:spPr/>
      <dgm:t>
        <a:bodyPr/>
        <a:lstStyle/>
        <a:p>
          <a:endParaRPr lang="ru-RU"/>
        </a:p>
      </dgm:t>
    </dgm:pt>
    <dgm:pt modelId="{6B649476-45CC-4719-9918-860C53974112}">
      <dgm:prSet phldrT="[Текст]"/>
      <dgm:spPr/>
      <dgm:t>
        <a:bodyPr/>
        <a:lstStyle/>
        <a:p>
          <a:r>
            <a:rPr lang="ru-RU" dirty="0" smtClean="0"/>
            <a:t>монтирование</a:t>
          </a:r>
          <a:endParaRPr lang="ru-RU" dirty="0"/>
        </a:p>
      </dgm:t>
    </dgm:pt>
    <dgm:pt modelId="{CF83BFD0-5CD1-4E41-9893-BF0C3F8D373D}" type="parTrans" cxnId="{89D270F6-FC06-4878-8BAD-A74125990D2F}">
      <dgm:prSet/>
      <dgm:spPr/>
      <dgm:t>
        <a:bodyPr/>
        <a:lstStyle/>
        <a:p>
          <a:endParaRPr lang="ru-RU"/>
        </a:p>
      </dgm:t>
    </dgm:pt>
    <dgm:pt modelId="{BEBA6E23-C3BB-4917-946B-2B125BED7555}" type="sibTrans" cxnId="{89D270F6-FC06-4878-8BAD-A74125990D2F}">
      <dgm:prSet/>
      <dgm:spPr/>
      <dgm:t>
        <a:bodyPr/>
        <a:lstStyle/>
        <a:p>
          <a:endParaRPr lang="ru-RU"/>
        </a:p>
      </dgm:t>
    </dgm:pt>
    <dgm:pt modelId="{DAC29F77-F7BE-4F03-B4ED-5BA0A5FD4DB3}">
      <dgm:prSet/>
      <dgm:spPr/>
      <dgm:t>
        <a:bodyPr/>
        <a:lstStyle/>
        <a:p>
          <a:r>
            <a:rPr lang="ru-RU" dirty="0" smtClean="0"/>
            <a:t>Фазовое хранение</a:t>
          </a:r>
          <a:endParaRPr lang="ru-RU" dirty="0"/>
        </a:p>
      </dgm:t>
    </dgm:pt>
    <dgm:pt modelId="{F771DC2B-3F9A-42C8-A382-1F07BC2B39D5}" type="parTrans" cxnId="{0F7712A4-6D6B-4D9F-9F7D-F249EA75BBFB}">
      <dgm:prSet/>
      <dgm:spPr/>
      <dgm:t>
        <a:bodyPr/>
        <a:lstStyle/>
        <a:p>
          <a:endParaRPr lang="ru-RU"/>
        </a:p>
      </dgm:t>
    </dgm:pt>
    <dgm:pt modelId="{1378AD5C-4175-439F-9CEA-1A2A62CF5C7C}" type="sibTrans" cxnId="{0F7712A4-6D6B-4D9F-9F7D-F249EA75BBFB}">
      <dgm:prSet/>
      <dgm:spPr/>
      <dgm:t>
        <a:bodyPr/>
        <a:lstStyle/>
        <a:p>
          <a:endParaRPr lang="ru-RU"/>
        </a:p>
      </dgm:t>
    </dgm:pt>
    <dgm:pt modelId="{C22914D5-266B-48FC-AE7B-E8900A06EB29}" type="pres">
      <dgm:prSet presAssocID="{6BA5E5FE-0AA6-418D-ABB8-E897C369FB2B}" presName="hierChild1" presStyleCnt="0">
        <dgm:presLayoutVars>
          <dgm:orgChart val="1"/>
          <dgm:chPref val="1"/>
          <dgm:dir/>
          <dgm:animOne val="branch"/>
          <dgm:animLvl val="lvl"/>
          <dgm:resizeHandles/>
        </dgm:presLayoutVars>
      </dgm:prSet>
      <dgm:spPr/>
      <dgm:t>
        <a:bodyPr/>
        <a:lstStyle/>
        <a:p>
          <a:endParaRPr lang="ru-RU"/>
        </a:p>
      </dgm:t>
    </dgm:pt>
    <dgm:pt modelId="{8EFF711A-2415-41D3-81AC-D6519999E955}" type="pres">
      <dgm:prSet presAssocID="{03D978DF-37A6-4C34-A15B-196BFDF6C87E}" presName="hierRoot1" presStyleCnt="0">
        <dgm:presLayoutVars>
          <dgm:hierBranch val="init"/>
        </dgm:presLayoutVars>
      </dgm:prSet>
      <dgm:spPr/>
    </dgm:pt>
    <dgm:pt modelId="{AC8C4FCD-0718-4D69-8A12-4FE8C4541802}" type="pres">
      <dgm:prSet presAssocID="{03D978DF-37A6-4C34-A15B-196BFDF6C87E}" presName="rootComposite1" presStyleCnt="0"/>
      <dgm:spPr/>
    </dgm:pt>
    <dgm:pt modelId="{9C122298-A98C-45D2-A8AD-01D31A3CA9A3}" type="pres">
      <dgm:prSet presAssocID="{03D978DF-37A6-4C34-A15B-196BFDF6C87E}" presName="rootText1" presStyleLbl="node0" presStyleIdx="0" presStyleCnt="1" custScaleX="350386" custScaleY="181541" custLinFactNeighborX="-1558" custLinFactNeighborY="-43337">
        <dgm:presLayoutVars>
          <dgm:chPref val="3"/>
        </dgm:presLayoutVars>
      </dgm:prSet>
      <dgm:spPr/>
      <dgm:t>
        <a:bodyPr/>
        <a:lstStyle/>
        <a:p>
          <a:endParaRPr lang="ru-RU"/>
        </a:p>
      </dgm:t>
    </dgm:pt>
    <dgm:pt modelId="{6685F135-9266-4251-BA54-4F35E37DCCA0}" type="pres">
      <dgm:prSet presAssocID="{03D978DF-37A6-4C34-A15B-196BFDF6C87E}" presName="rootConnector1" presStyleLbl="node1" presStyleIdx="0" presStyleCnt="0"/>
      <dgm:spPr/>
      <dgm:t>
        <a:bodyPr/>
        <a:lstStyle/>
        <a:p>
          <a:endParaRPr lang="ru-RU"/>
        </a:p>
      </dgm:t>
    </dgm:pt>
    <dgm:pt modelId="{ACDC538E-2686-4F65-94C9-1707EAEB702C}" type="pres">
      <dgm:prSet presAssocID="{03D978DF-37A6-4C34-A15B-196BFDF6C87E}" presName="hierChild2" presStyleCnt="0"/>
      <dgm:spPr/>
    </dgm:pt>
    <dgm:pt modelId="{C5B6C767-9960-4FCC-AA1F-D52CE8B1BEB5}" type="pres">
      <dgm:prSet presAssocID="{33FDA0CD-9E31-468B-A4D1-E9D041D38EEA}" presName="Name37" presStyleLbl="parChTrans1D2" presStyleIdx="0" presStyleCnt="4"/>
      <dgm:spPr/>
      <dgm:t>
        <a:bodyPr/>
        <a:lstStyle/>
        <a:p>
          <a:endParaRPr lang="ru-RU"/>
        </a:p>
      </dgm:t>
    </dgm:pt>
    <dgm:pt modelId="{E1727223-E036-430D-8D8F-244847744A1D}" type="pres">
      <dgm:prSet presAssocID="{AAD6D6C1-E35E-404D-889B-39B9A4562F21}" presName="hierRoot2" presStyleCnt="0">
        <dgm:presLayoutVars>
          <dgm:hierBranch val="init"/>
        </dgm:presLayoutVars>
      </dgm:prSet>
      <dgm:spPr/>
    </dgm:pt>
    <dgm:pt modelId="{A6E8502C-C73C-43B0-ABC6-9F6EEB6165AE}" type="pres">
      <dgm:prSet presAssocID="{AAD6D6C1-E35E-404D-889B-39B9A4562F21}" presName="rootComposite" presStyleCnt="0"/>
      <dgm:spPr/>
    </dgm:pt>
    <dgm:pt modelId="{EFB5669A-EE62-4E87-BFE5-02FCE57D0F74}" type="pres">
      <dgm:prSet presAssocID="{AAD6D6C1-E35E-404D-889B-39B9A4562F21}" presName="rootText" presStyleLbl="node2" presStyleIdx="0" presStyleCnt="4">
        <dgm:presLayoutVars>
          <dgm:chPref val="3"/>
        </dgm:presLayoutVars>
      </dgm:prSet>
      <dgm:spPr/>
      <dgm:t>
        <a:bodyPr/>
        <a:lstStyle/>
        <a:p>
          <a:endParaRPr lang="ru-RU"/>
        </a:p>
      </dgm:t>
    </dgm:pt>
    <dgm:pt modelId="{C3EC16A4-2CE0-4320-8579-D46AC4787964}" type="pres">
      <dgm:prSet presAssocID="{AAD6D6C1-E35E-404D-889B-39B9A4562F21}" presName="rootConnector" presStyleLbl="node2" presStyleIdx="0" presStyleCnt="4"/>
      <dgm:spPr/>
      <dgm:t>
        <a:bodyPr/>
        <a:lstStyle/>
        <a:p>
          <a:endParaRPr lang="ru-RU"/>
        </a:p>
      </dgm:t>
    </dgm:pt>
    <dgm:pt modelId="{B64BB9B9-7C0E-43AB-B7C8-B5D830D09735}" type="pres">
      <dgm:prSet presAssocID="{AAD6D6C1-E35E-404D-889B-39B9A4562F21}" presName="hierChild4" presStyleCnt="0"/>
      <dgm:spPr/>
    </dgm:pt>
    <dgm:pt modelId="{EDE2E887-0C36-4715-A9D3-024B01BC8A6B}" type="pres">
      <dgm:prSet presAssocID="{AAD6D6C1-E35E-404D-889B-39B9A4562F21}" presName="hierChild5" presStyleCnt="0"/>
      <dgm:spPr/>
    </dgm:pt>
    <dgm:pt modelId="{429DF6D7-6DBE-40D6-8329-DABD0D94970E}" type="pres">
      <dgm:prSet presAssocID="{135D54D9-3C9F-4A27-A202-F0E6AD1F14CD}" presName="Name37" presStyleLbl="parChTrans1D2" presStyleIdx="1" presStyleCnt="4"/>
      <dgm:spPr/>
      <dgm:t>
        <a:bodyPr/>
        <a:lstStyle/>
        <a:p>
          <a:endParaRPr lang="ru-RU"/>
        </a:p>
      </dgm:t>
    </dgm:pt>
    <dgm:pt modelId="{68B711BF-99A1-486A-ACFF-503AAD27AEC9}" type="pres">
      <dgm:prSet presAssocID="{D7CECDC6-2301-498D-BC23-2EBFD7FFCEDD}" presName="hierRoot2" presStyleCnt="0">
        <dgm:presLayoutVars>
          <dgm:hierBranch val="init"/>
        </dgm:presLayoutVars>
      </dgm:prSet>
      <dgm:spPr/>
    </dgm:pt>
    <dgm:pt modelId="{B7929575-EF38-4F87-84C7-FACA769F0339}" type="pres">
      <dgm:prSet presAssocID="{D7CECDC6-2301-498D-BC23-2EBFD7FFCEDD}" presName="rootComposite" presStyleCnt="0"/>
      <dgm:spPr/>
    </dgm:pt>
    <dgm:pt modelId="{43DF004B-8F57-498E-A5A1-ABD98D80BF60}" type="pres">
      <dgm:prSet presAssocID="{D7CECDC6-2301-498D-BC23-2EBFD7FFCEDD}" presName="rootText" presStyleLbl="node2" presStyleIdx="1" presStyleCnt="4">
        <dgm:presLayoutVars>
          <dgm:chPref val="3"/>
        </dgm:presLayoutVars>
      </dgm:prSet>
      <dgm:spPr/>
      <dgm:t>
        <a:bodyPr/>
        <a:lstStyle/>
        <a:p>
          <a:endParaRPr lang="ru-RU"/>
        </a:p>
      </dgm:t>
    </dgm:pt>
    <dgm:pt modelId="{9278D485-7772-4BD2-BE5C-5074E07D8493}" type="pres">
      <dgm:prSet presAssocID="{D7CECDC6-2301-498D-BC23-2EBFD7FFCEDD}" presName="rootConnector" presStyleLbl="node2" presStyleIdx="1" presStyleCnt="4"/>
      <dgm:spPr/>
      <dgm:t>
        <a:bodyPr/>
        <a:lstStyle/>
        <a:p>
          <a:endParaRPr lang="ru-RU"/>
        </a:p>
      </dgm:t>
    </dgm:pt>
    <dgm:pt modelId="{77C0E047-1779-47EA-842A-8FC95EBCC7EA}" type="pres">
      <dgm:prSet presAssocID="{D7CECDC6-2301-498D-BC23-2EBFD7FFCEDD}" presName="hierChild4" presStyleCnt="0"/>
      <dgm:spPr/>
    </dgm:pt>
    <dgm:pt modelId="{A5AAEDB5-A9AD-4BA9-81D0-6DC2BE111257}" type="pres">
      <dgm:prSet presAssocID="{D7CECDC6-2301-498D-BC23-2EBFD7FFCEDD}" presName="hierChild5" presStyleCnt="0"/>
      <dgm:spPr/>
    </dgm:pt>
    <dgm:pt modelId="{FE069C95-76B5-4880-BFB3-9F8D3B565327}" type="pres">
      <dgm:prSet presAssocID="{CF83BFD0-5CD1-4E41-9893-BF0C3F8D373D}" presName="Name37" presStyleLbl="parChTrans1D2" presStyleIdx="2" presStyleCnt="4"/>
      <dgm:spPr/>
      <dgm:t>
        <a:bodyPr/>
        <a:lstStyle/>
        <a:p>
          <a:endParaRPr lang="ru-RU"/>
        </a:p>
      </dgm:t>
    </dgm:pt>
    <dgm:pt modelId="{9A213583-F507-49FD-8BA6-A26012AA25D1}" type="pres">
      <dgm:prSet presAssocID="{6B649476-45CC-4719-9918-860C53974112}" presName="hierRoot2" presStyleCnt="0">
        <dgm:presLayoutVars>
          <dgm:hierBranch val="init"/>
        </dgm:presLayoutVars>
      </dgm:prSet>
      <dgm:spPr/>
    </dgm:pt>
    <dgm:pt modelId="{7F5CC4CA-50BC-4A14-B2BB-A762EBDF911E}" type="pres">
      <dgm:prSet presAssocID="{6B649476-45CC-4719-9918-860C53974112}" presName="rootComposite" presStyleCnt="0"/>
      <dgm:spPr/>
    </dgm:pt>
    <dgm:pt modelId="{47B8D9E7-B1D0-4B56-8654-331CA01516E1}" type="pres">
      <dgm:prSet presAssocID="{6B649476-45CC-4719-9918-860C53974112}" presName="rootText" presStyleLbl="node2" presStyleIdx="2" presStyleCnt="4">
        <dgm:presLayoutVars>
          <dgm:chPref val="3"/>
        </dgm:presLayoutVars>
      </dgm:prSet>
      <dgm:spPr/>
      <dgm:t>
        <a:bodyPr/>
        <a:lstStyle/>
        <a:p>
          <a:endParaRPr lang="ru-RU"/>
        </a:p>
      </dgm:t>
    </dgm:pt>
    <dgm:pt modelId="{1A109875-57AD-4632-93E6-00F03169DEBE}" type="pres">
      <dgm:prSet presAssocID="{6B649476-45CC-4719-9918-860C53974112}" presName="rootConnector" presStyleLbl="node2" presStyleIdx="2" presStyleCnt="4"/>
      <dgm:spPr/>
      <dgm:t>
        <a:bodyPr/>
        <a:lstStyle/>
        <a:p>
          <a:endParaRPr lang="ru-RU"/>
        </a:p>
      </dgm:t>
    </dgm:pt>
    <dgm:pt modelId="{1B722A08-93B8-437F-8946-A36F242D01D5}" type="pres">
      <dgm:prSet presAssocID="{6B649476-45CC-4719-9918-860C53974112}" presName="hierChild4" presStyleCnt="0"/>
      <dgm:spPr/>
    </dgm:pt>
    <dgm:pt modelId="{A8B83F60-D42D-4511-9487-C7EF502CCCDB}" type="pres">
      <dgm:prSet presAssocID="{6B649476-45CC-4719-9918-860C53974112}" presName="hierChild5" presStyleCnt="0"/>
      <dgm:spPr/>
    </dgm:pt>
    <dgm:pt modelId="{8AA93FA9-EB77-442F-A3F3-79793DED583E}" type="pres">
      <dgm:prSet presAssocID="{F771DC2B-3F9A-42C8-A382-1F07BC2B39D5}" presName="Name37" presStyleLbl="parChTrans1D2" presStyleIdx="3" presStyleCnt="4"/>
      <dgm:spPr/>
      <dgm:t>
        <a:bodyPr/>
        <a:lstStyle/>
        <a:p>
          <a:endParaRPr lang="ru-RU"/>
        </a:p>
      </dgm:t>
    </dgm:pt>
    <dgm:pt modelId="{E92404A6-66E9-48B6-900A-0DE7F375FA2C}" type="pres">
      <dgm:prSet presAssocID="{DAC29F77-F7BE-4F03-B4ED-5BA0A5FD4DB3}" presName="hierRoot2" presStyleCnt="0">
        <dgm:presLayoutVars>
          <dgm:hierBranch val="init"/>
        </dgm:presLayoutVars>
      </dgm:prSet>
      <dgm:spPr/>
    </dgm:pt>
    <dgm:pt modelId="{6FCEFBE0-2467-40E4-85E7-749C44147095}" type="pres">
      <dgm:prSet presAssocID="{DAC29F77-F7BE-4F03-B4ED-5BA0A5FD4DB3}" presName="rootComposite" presStyleCnt="0"/>
      <dgm:spPr/>
    </dgm:pt>
    <dgm:pt modelId="{7618431A-3642-48AB-975D-4751508FD590}" type="pres">
      <dgm:prSet presAssocID="{DAC29F77-F7BE-4F03-B4ED-5BA0A5FD4DB3}" presName="rootText" presStyleLbl="node2" presStyleIdx="3" presStyleCnt="4">
        <dgm:presLayoutVars>
          <dgm:chPref val="3"/>
        </dgm:presLayoutVars>
      </dgm:prSet>
      <dgm:spPr/>
      <dgm:t>
        <a:bodyPr/>
        <a:lstStyle/>
        <a:p>
          <a:endParaRPr lang="ru-RU"/>
        </a:p>
      </dgm:t>
    </dgm:pt>
    <dgm:pt modelId="{77FF2001-0633-4F70-AF43-B3B4A184ACFA}" type="pres">
      <dgm:prSet presAssocID="{DAC29F77-F7BE-4F03-B4ED-5BA0A5FD4DB3}" presName="rootConnector" presStyleLbl="node2" presStyleIdx="3" presStyleCnt="4"/>
      <dgm:spPr/>
      <dgm:t>
        <a:bodyPr/>
        <a:lstStyle/>
        <a:p>
          <a:endParaRPr lang="ru-RU"/>
        </a:p>
      </dgm:t>
    </dgm:pt>
    <dgm:pt modelId="{4ED6C64E-1163-4FE8-9223-B0946F72D9BE}" type="pres">
      <dgm:prSet presAssocID="{DAC29F77-F7BE-4F03-B4ED-5BA0A5FD4DB3}" presName="hierChild4" presStyleCnt="0"/>
      <dgm:spPr/>
    </dgm:pt>
    <dgm:pt modelId="{89F200FD-49E6-4759-90C2-D0A345A50394}" type="pres">
      <dgm:prSet presAssocID="{DAC29F77-F7BE-4F03-B4ED-5BA0A5FD4DB3}" presName="hierChild5" presStyleCnt="0"/>
      <dgm:spPr/>
    </dgm:pt>
    <dgm:pt modelId="{5294CA8E-0734-450B-A40D-87B1D704E678}" type="pres">
      <dgm:prSet presAssocID="{03D978DF-37A6-4C34-A15B-196BFDF6C87E}" presName="hierChild3" presStyleCnt="0"/>
      <dgm:spPr/>
    </dgm:pt>
  </dgm:ptLst>
  <dgm:cxnLst>
    <dgm:cxn modelId="{0C221671-F961-4C3D-ABA5-C867F9D41E09}" type="presOf" srcId="{D7CECDC6-2301-498D-BC23-2EBFD7FFCEDD}" destId="{9278D485-7772-4BD2-BE5C-5074E07D8493}" srcOrd="1" destOrd="0" presId="urn:microsoft.com/office/officeart/2005/8/layout/orgChart1"/>
    <dgm:cxn modelId="{FEB3DF0C-18A4-4F5C-85C5-0CE83226FE37}" type="presOf" srcId="{03D978DF-37A6-4C34-A15B-196BFDF6C87E}" destId="{9C122298-A98C-45D2-A8AD-01D31A3CA9A3}" srcOrd="0" destOrd="0" presId="urn:microsoft.com/office/officeart/2005/8/layout/orgChart1"/>
    <dgm:cxn modelId="{F5DB9C7E-E142-4F69-ABAC-F745B57D0BDC}" type="presOf" srcId="{DAC29F77-F7BE-4F03-B4ED-5BA0A5FD4DB3}" destId="{7618431A-3642-48AB-975D-4751508FD590}" srcOrd="0" destOrd="0" presId="urn:microsoft.com/office/officeart/2005/8/layout/orgChart1"/>
    <dgm:cxn modelId="{89D270F6-FC06-4878-8BAD-A74125990D2F}" srcId="{03D978DF-37A6-4C34-A15B-196BFDF6C87E}" destId="{6B649476-45CC-4719-9918-860C53974112}" srcOrd="2" destOrd="0" parTransId="{CF83BFD0-5CD1-4E41-9893-BF0C3F8D373D}" sibTransId="{BEBA6E23-C3BB-4917-946B-2B125BED7555}"/>
    <dgm:cxn modelId="{64BE5ABC-FB3F-4DD2-938F-E229CA58718E}" srcId="{03D978DF-37A6-4C34-A15B-196BFDF6C87E}" destId="{AAD6D6C1-E35E-404D-889B-39B9A4562F21}" srcOrd="0" destOrd="0" parTransId="{33FDA0CD-9E31-468B-A4D1-E9D041D38EEA}" sibTransId="{77815ECE-F04B-47D4-96D9-2936E07C3674}"/>
    <dgm:cxn modelId="{9BBE2E58-D4CE-46CF-BE35-361F7F4FA149}" type="presOf" srcId="{6B649476-45CC-4719-9918-860C53974112}" destId="{47B8D9E7-B1D0-4B56-8654-331CA01516E1}" srcOrd="0" destOrd="0" presId="urn:microsoft.com/office/officeart/2005/8/layout/orgChart1"/>
    <dgm:cxn modelId="{A4366E1E-A4E1-475B-A64D-6ABC0D3D40A1}" srcId="{6BA5E5FE-0AA6-418D-ABB8-E897C369FB2B}" destId="{03D978DF-37A6-4C34-A15B-196BFDF6C87E}" srcOrd="0" destOrd="0" parTransId="{48462F40-4CB4-4BF0-B4B4-C722B9B832A3}" sibTransId="{5B09BF53-26DA-4211-8B21-E26B37C76BAA}"/>
    <dgm:cxn modelId="{59289056-9C6D-4448-8B3F-2E38970FA5E0}" type="presOf" srcId="{AAD6D6C1-E35E-404D-889B-39B9A4562F21}" destId="{C3EC16A4-2CE0-4320-8579-D46AC4787964}" srcOrd="1" destOrd="0" presId="urn:microsoft.com/office/officeart/2005/8/layout/orgChart1"/>
    <dgm:cxn modelId="{FE1BD729-5984-440B-9486-2CAB5DAEC750}" type="presOf" srcId="{AAD6D6C1-E35E-404D-889B-39B9A4562F21}" destId="{EFB5669A-EE62-4E87-BFE5-02FCE57D0F74}" srcOrd="0" destOrd="0" presId="urn:microsoft.com/office/officeart/2005/8/layout/orgChart1"/>
    <dgm:cxn modelId="{F3DBF252-21B2-47F1-8231-C5B4B739FE5F}" type="presOf" srcId="{135D54D9-3C9F-4A27-A202-F0E6AD1F14CD}" destId="{429DF6D7-6DBE-40D6-8329-DABD0D94970E}" srcOrd="0" destOrd="0" presId="urn:microsoft.com/office/officeart/2005/8/layout/orgChart1"/>
    <dgm:cxn modelId="{DE2A69CA-3AF6-4598-9AFF-704A9AADA74B}" type="presOf" srcId="{F771DC2B-3F9A-42C8-A382-1F07BC2B39D5}" destId="{8AA93FA9-EB77-442F-A3F3-79793DED583E}" srcOrd="0" destOrd="0" presId="urn:microsoft.com/office/officeart/2005/8/layout/orgChart1"/>
    <dgm:cxn modelId="{462E62E7-3B1A-40B5-8F1F-F07C2CEF42A7}" type="presOf" srcId="{D7CECDC6-2301-498D-BC23-2EBFD7FFCEDD}" destId="{43DF004B-8F57-498E-A5A1-ABD98D80BF60}" srcOrd="0" destOrd="0" presId="urn:microsoft.com/office/officeart/2005/8/layout/orgChart1"/>
    <dgm:cxn modelId="{0F7712A4-6D6B-4D9F-9F7D-F249EA75BBFB}" srcId="{03D978DF-37A6-4C34-A15B-196BFDF6C87E}" destId="{DAC29F77-F7BE-4F03-B4ED-5BA0A5FD4DB3}" srcOrd="3" destOrd="0" parTransId="{F771DC2B-3F9A-42C8-A382-1F07BC2B39D5}" sibTransId="{1378AD5C-4175-439F-9CEA-1A2A62CF5C7C}"/>
    <dgm:cxn modelId="{5CBB5294-6A5C-49B4-929B-D414485B70FC}" type="presOf" srcId="{33FDA0CD-9E31-468B-A4D1-E9D041D38EEA}" destId="{C5B6C767-9960-4FCC-AA1F-D52CE8B1BEB5}" srcOrd="0" destOrd="0" presId="urn:microsoft.com/office/officeart/2005/8/layout/orgChart1"/>
    <dgm:cxn modelId="{EF21FB7B-E297-4EE1-B527-3FAA63170DDE}" srcId="{03D978DF-37A6-4C34-A15B-196BFDF6C87E}" destId="{D7CECDC6-2301-498D-BC23-2EBFD7FFCEDD}" srcOrd="1" destOrd="0" parTransId="{135D54D9-3C9F-4A27-A202-F0E6AD1F14CD}" sibTransId="{DD44B9BE-E088-4435-9102-3E38952BE918}"/>
    <dgm:cxn modelId="{BC2CE84E-39F9-415D-95CB-B01CE5E1AB5E}" type="presOf" srcId="{CF83BFD0-5CD1-4E41-9893-BF0C3F8D373D}" destId="{FE069C95-76B5-4880-BFB3-9F8D3B565327}" srcOrd="0" destOrd="0" presId="urn:microsoft.com/office/officeart/2005/8/layout/orgChart1"/>
    <dgm:cxn modelId="{1B86B8E8-069C-4E35-9FBB-1ACA1C92FBE4}" type="presOf" srcId="{03D978DF-37A6-4C34-A15B-196BFDF6C87E}" destId="{6685F135-9266-4251-BA54-4F35E37DCCA0}" srcOrd="1" destOrd="0" presId="urn:microsoft.com/office/officeart/2005/8/layout/orgChart1"/>
    <dgm:cxn modelId="{66E83EC8-8DA2-402E-BD8B-BD1915F5E43D}" type="presOf" srcId="{6BA5E5FE-0AA6-418D-ABB8-E897C369FB2B}" destId="{C22914D5-266B-48FC-AE7B-E8900A06EB29}" srcOrd="0" destOrd="0" presId="urn:microsoft.com/office/officeart/2005/8/layout/orgChart1"/>
    <dgm:cxn modelId="{E711436C-E5F7-47A5-88AD-C85D1B5CACD8}" type="presOf" srcId="{6B649476-45CC-4719-9918-860C53974112}" destId="{1A109875-57AD-4632-93E6-00F03169DEBE}" srcOrd="1" destOrd="0" presId="urn:microsoft.com/office/officeart/2005/8/layout/orgChart1"/>
    <dgm:cxn modelId="{0F977C10-3640-4351-BC18-CEACC63CC221}" type="presOf" srcId="{DAC29F77-F7BE-4F03-B4ED-5BA0A5FD4DB3}" destId="{77FF2001-0633-4F70-AF43-B3B4A184ACFA}" srcOrd="1" destOrd="0" presId="urn:microsoft.com/office/officeart/2005/8/layout/orgChart1"/>
    <dgm:cxn modelId="{FB2F32A8-2407-4FBA-A825-1FC35E89A2BA}" type="presParOf" srcId="{C22914D5-266B-48FC-AE7B-E8900A06EB29}" destId="{8EFF711A-2415-41D3-81AC-D6519999E955}" srcOrd="0" destOrd="0" presId="urn:microsoft.com/office/officeart/2005/8/layout/orgChart1"/>
    <dgm:cxn modelId="{473E452C-6153-4237-9ECF-357B984758C7}" type="presParOf" srcId="{8EFF711A-2415-41D3-81AC-D6519999E955}" destId="{AC8C4FCD-0718-4D69-8A12-4FE8C4541802}" srcOrd="0" destOrd="0" presId="urn:microsoft.com/office/officeart/2005/8/layout/orgChart1"/>
    <dgm:cxn modelId="{B02B366A-BEEF-4DD4-B6BC-6D40C5371C29}" type="presParOf" srcId="{AC8C4FCD-0718-4D69-8A12-4FE8C4541802}" destId="{9C122298-A98C-45D2-A8AD-01D31A3CA9A3}" srcOrd="0" destOrd="0" presId="urn:microsoft.com/office/officeart/2005/8/layout/orgChart1"/>
    <dgm:cxn modelId="{AEE003E9-665B-41D4-870B-26BE5FF9EB99}" type="presParOf" srcId="{AC8C4FCD-0718-4D69-8A12-4FE8C4541802}" destId="{6685F135-9266-4251-BA54-4F35E37DCCA0}" srcOrd="1" destOrd="0" presId="urn:microsoft.com/office/officeart/2005/8/layout/orgChart1"/>
    <dgm:cxn modelId="{38FA06DC-20E9-4882-9B74-7AE0F6049FFB}" type="presParOf" srcId="{8EFF711A-2415-41D3-81AC-D6519999E955}" destId="{ACDC538E-2686-4F65-94C9-1707EAEB702C}" srcOrd="1" destOrd="0" presId="urn:microsoft.com/office/officeart/2005/8/layout/orgChart1"/>
    <dgm:cxn modelId="{1F089F86-AFA4-4EC5-B1F7-54BB141293BC}" type="presParOf" srcId="{ACDC538E-2686-4F65-94C9-1707EAEB702C}" destId="{C5B6C767-9960-4FCC-AA1F-D52CE8B1BEB5}" srcOrd="0" destOrd="0" presId="urn:microsoft.com/office/officeart/2005/8/layout/orgChart1"/>
    <dgm:cxn modelId="{659C8021-CAA1-4F99-92F1-CC4777C73708}" type="presParOf" srcId="{ACDC538E-2686-4F65-94C9-1707EAEB702C}" destId="{E1727223-E036-430D-8D8F-244847744A1D}" srcOrd="1" destOrd="0" presId="urn:microsoft.com/office/officeart/2005/8/layout/orgChart1"/>
    <dgm:cxn modelId="{97CC191F-63A9-4777-8D7E-F92E813DA4D5}" type="presParOf" srcId="{E1727223-E036-430D-8D8F-244847744A1D}" destId="{A6E8502C-C73C-43B0-ABC6-9F6EEB6165AE}" srcOrd="0" destOrd="0" presId="urn:microsoft.com/office/officeart/2005/8/layout/orgChart1"/>
    <dgm:cxn modelId="{CA25BE27-D493-40FA-A784-074C591521B0}" type="presParOf" srcId="{A6E8502C-C73C-43B0-ABC6-9F6EEB6165AE}" destId="{EFB5669A-EE62-4E87-BFE5-02FCE57D0F74}" srcOrd="0" destOrd="0" presId="urn:microsoft.com/office/officeart/2005/8/layout/orgChart1"/>
    <dgm:cxn modelId="{AC782113-4471-4C6B-A0D9-3FCA3D6FB177}" type="presParOf" srcId="{A6E8502C-C73C-43B0-ABC6-9F6EEB6165AE}" destId="{C3EC16A4-2CE0-4320-8579-D46AC4787964}" srcOrd="1" destOrd="0" presId="urn:microsoft.com/office/officeart/2005/8/layout/orgChart1"/>
    <dgm:cxn modelId="{8F85F89A-4064-4D6D-B5DC-0EDA2A35240B}" type="presParOf" srcId="{E1727223-E036-430D-8D8F-244847744A1D}" destId="{B64BB9B9-7C0E-43AB-B7C8-B5D830D09735}" srcOrd="1" destOrd="0" presId="urn:microsoft.com/office/officeart/2005/8/layout/orgChart1"/>
    <dgm:cxn modelId="{DF1F7C30-A5E8-47E2-8A0A-6F472D98F650}" type="presParOf" srcId="{E1727223-E036-430D-8D8F-244847744A1D}" destId="{EDE2E887-0C36-4715-A9D3-024B01BC8A6B}" srcOrd="2" destOrd="0" presId="urn:microsoft.com/office/officeart/2005/8/layout/orgChart1"/>
    <dgm:cxn modelId="{C8BC710B-53FB-46ED-873D-E6FCBD777656}" type="presParOf" srcId="{ACDC538E-2686-4F65-94C9-1707EAEB702C}" destId="{429DF6D7-6DBE-40D6-8329-DABD0D94970E}" srcOrd="2" destOrd="0" presId="urn:microsoft.com/office/officeart/2005/8/layout/orgChart1"/>
    <dgm:cxn modelId="{FD4DCD30-B44F-4D59-BC2A-FA49D2D7A3B4}" type="presParOf" srcId="{ACDC538E-2686-4F65-94C9-1707EAEB702C}" destId="{68B711BF-99A1-486A-ACFF-503AAD27AEC9}" srcOrd="3" destOrd="0" presId="urn:microsoft.com/office/officeart/2005/8/layout/orgChart1"/>
    <dgm:cxn modelId="{74EB0627-90E3-4B39-A1E8-5C3050495BFF}" type="presParOf" srcId="{68B711BF-99A1-486A-ACFF-503AAD27AEC9}" destId="{B7929575-EF38-4F87-84C7-FACA769F0339}" srcOrd="0" destOrd="0" presId="urn:microsoft.com/office/officeart/2005/8/layout/orgChart1"/>
    <dgm:cxn modelId="{32B292D6-F2FE-4CBB-8CDA-72FBD4C1CCFE}" type="presParOf" srcId="{B7929575-EF38-4F87-84C7-FACA769F0339}" destId="{43DF004B-8F57-498E-A5A1-ABD98D80BF60}" srcOrd="0" destOrd="0" presId="urn:microsoft.com/office/officeart/2005/8/layout/orgChart1"/>
    <dgm:cxn modelId="{21ED34FB-C984-4F15-A77D-275DD0F2F8D0}" type="presParOf" srcId="{B7929575-EF38-4F87-84C7-FACA769F0339}" destId="{9278D485-7772-4BD2-BE5C-5074E07D8493}" srcOrd="1" destOrd="0" presId="urn:microsoft.com/office/officeart/2005/8/layout/orgChart1"/>
    <dgm:cxn modelId="{FA36B292-563E-4AE5-B3C7-4E4B384DF46E}" type="presParOf" srcId="{68B711BF-99A1-486A-ACFF-503AAD27AEC9}" destId="{77C0E047-1779-47EA-842A-8FC95EBCC7EA}" srcOrd="1" destOrd="0" presId="urn:microsoft.com/office/officeart/2005/8/layout/orgChart1"/>
    <dgm:cxn modelId="{900E925E-E31E-46ED-B47C-2DFC3AF45A6F}" type="presParOf" srcId="{68B711BF-99A1-486A-ACFF-503AAD27AEC9}" destId="{A5AAEDB5-A9AD-4BA9-81D0-6DC2BE111257}" srcOrd="2" destOrd="0" presId="urn:microsoft.com/office/officeart/2005/8/layout/orgChart1"/>
    <dgm:cxn modelId="{64EE755B-9E27-4172-842D-E68A312A316F}" type="presParOf" srcId="{ACDC538E-2686-4F65-94C9-1707EAEB702C}" destId="{FE069C95-76B5-4880-BFB3-9F8D3B565327}" srcOrd="4" destOrd="0" presId="urn:microsoft.com/office/officeart/2005/8/layout/orgChart1"/>
    <dgm:cxn modelId="{671B9A63-F784-49B1-9EA5-EAD02316963C}" type="presParOf" srcId="{ACDC538E-2686-4F65-94C9-1707EAEB702C}" destId="{9A213583-F507-49FD-8BA6-A26012AA25D1}" srcOrd="5" destOrd="0" presId="urn:microsoft.com/office/officeart/2005/8/layout/orgChart1"/>
    <dgm:cxn modelId="{26C59A28-9F58-4EFA-B189-2E0A5AF752F8}" type="presParOf" srcId="{9A213583-F507-49FD-8BA6-A26012AA25D1}" destId="{7F5CC4CA-50BC-4A14-B2BB-A762EBDF911E}" srcOrd="0" destOrd="0" presId="urn:microsoft.com/office/officeart/2005/8/layout/orgChart1"/>
    <dgm:cxn modelId="{EFC3D55E-BA7E-4CE7-8C67-04CFF7D55C1E}" type="presParOf" srcId="{7F5CC4CA-50BC-4A14-B2BB-A762EBDF911E}" destId="{47B8D9E7-B1D0-4B56-8654-331CA01516E1}" srcOrd="0" destOrd="0" presId="urn:microsoft.com/office/officeart/2005/8/layout/orgChart1"/>
    <dgm:cxn modelId="{6202A0B3-E914-454E-87E7-CDEC494BAB52}" type="presParOf" srcId="{7F5CC4CA-50BC-4A14-B2BB-A762EBDF911E}" destId="{1A109875-57AD-4632-93E6-00F03169DEBE}" srcOrd="1" destOrd="0" presId="urn:microsoft.com/office/officeart/2005/8/layout/orgChart1"/>
    <dgm:cxn modelId="{C540D8FC-1AF8-448E-99E6-10EF48679079}" type="presParOf" srcId="{9A213583-F507-49FD-8BA6-A26012AA25D1}" destId="{1B722A08-93B8-437F-8946-A36F242D01D5}" srcOrd="1" destOrd="0" presId="urn:microsoft.com/office/officeart/2005/8/layout/orgChart1"/>
    <dgm:cxn modelId="{E4A0A8C9-A422-4C28-8748-8767D30806C7}" type="presParOf" srcId="{9A213583-F507-49FD-8BA6-A26012AA25D1}" destId="{A8B83F60-D42D-4511-9487-C7EF502CCCDB}" srcOrd="2" destOrd="0" presId="urn:microsoft.com/office/officeart/2005/8/layout/orgChart1"/>
    <dgm:cxn modelId="{4EA313D9-C5D2-43BA-AFBE-087270587555}" type="presParOf" srcId="{ACDC538E-2686-4F65-94C9-1707EAEB702C}" destId="{8AA93FA9-EB77-442F-A3F3-79793DED583E}" srcOrd="6" destOrd="0" presId="urn:microsoft.com/office/officeart/2005/8/layout/orgChart1"/>
    <dgm:cxn modelId="{25B901B9-4122-4DCC-82BA-814B63EA5EF3}" type="presParOf" srcId="{ACDC538E-2686-4F65-94C9-1707EAEB702C}" destId="{E92404A6-66E9-48B6-900A-0DE7F375FA2C}" srcOrd="7" destOrd="0" presId="urn:microsoft.com/office/officeart/2005/8/layout/orgChart1"/>
    <dgm:cxn modelId="{19139ED2-D6D7-4A51-A6A1-8EBFB1F36078}" type="presParOf" srcId="{E92404A6-66E9-48B6-900A-0DE7F375FA2C}" destId="{6FCEFBE0-2467-40E4-85E7-749C44147095}" srcOrd="0" destOrd="0" presId="urn:microsoft.com/office/officeart/2005/8/layout/orgChart1"/>
    <dgm:cxn modelId="{424EA0D2-924B-4D29-9069-1A59774B45DD}" type="presParOf" srcId="{6FCEFBE0-2467-40E4-85E7-749C44147095}" destId="{7618431A-3642-48AB-975D-4751508FD590}" srcOrd="0" destOrd="0" presId="urn:microsoft.com/office/officeart/2005/8/layout/orgChart1"/>
    <dgm:cxn modelId="{3F23FCFB-F883-4B3F-A761-85C5E111F354}" type="presParOf" srcId="{6FCEFBE0-2467-40E4-85E7-749C44147095}" destId="{77FF2001-0633-4F70-AF43-B3B4A184ACFA}" srcOrd="1" destOrd="0" presId="urn:microsoft.com/office/officeart/2005/8/layout/orgChart1"/>
    <dgm:cxn modelId="{AB1EF97C-C526-4CB1-8801-14DDC2DD6300}" type="presParOf" srcId="{E92404A6-66E9-48B6-900A-0DE7F375FA2C}" destId="{4ED6C64E-1163-4FE8-9223-B0946F72D9BE}" srcOrd="1" destOrd="0" presId="urn:microsoft.com/office/officeart/2005/8/layout/orgChart1"/>
    <dgm:cxn modelId="{F508A062-39A2-47D7-A962-EAE53ED3729E}" type="presParOf" srcId="{E92404A6-66E9-48B6-900A-0DE7F375FA2C}" destId="{89F200FD-49E6-4759-90C2-D0A345A50394}" srcOrd="2" destOrd="0" presId="urn:microsoft.com/office/officeart/2005/8/layout/orgChart1"/>
    <dgm:cxn modelId="{A458A8E8-0ED3-4990-B262-9098F4F77CBC}" type="presParOf" srcId="{8EFF711A-2415-41D3-81AC-D6519999E955}" destId="{5294CA8E-0734-450B-A40D-87B1D704E678}" srcOrd="2" destOrd="0" presId="urn:microsoft.com/office/officeart/2005/8/layout/orgChar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5DD9524-E7BD-4D3C-B1A4-C19E9B56D1A3}" type="doc">
      <dgm:prSet loTypeId="urn:microsoft.com/office/officeart/2005/8/layout/orgChart1" loCatId="hierarchy" qsTypeId="urn:microsoft.com/office/officeart/2005/8/quickstyle/simple5" qsCatId="simple" csTypeId="urn:microsoft.com/office/officeart/2005/8/colors/accent1_3" csCatId="accent1" phldr="1"/>
      <dgm:spPr/>
      <dgm:t>
        <a:bodyPr/>
        <a:lstStyle/>
        <a:p>
          <a:endParaRPr lang="ru-RU"/>
        </a:p>
      </dgm:t>
    </dgm:pt>
    <dgm:pt modelId="{9230A623-0995-496B-8C56-E688CC260F8B}">
      <dgm:prSet phldrT="[Текст]"/>
      <dgm:spPr/>
      <dgm:t>
        <a:bodyPr/>
        <a:lstStyle/>
        <a:p>
          <a:r>
            <a:rPr lang="ru-RU" dirty="0" smtClean="0"/>
            <a:t>Реставрация (восстановление)</a:t>
          </a:r>
          <a:endParaRPr lang="ru-RU" dirty="0"/>
        </a:p>
      </dgm:t>
    </dgm:pt>
    <dgm:pt modelId="{FBB63590-4B76-4833-84BA-BAF3F42540DE}" type="parTrans" cxnId="{9234EBDF-DE42-48E7-B425-F975500BD6D1}">
      <dgm:prSet/>
      <dgm:spPr/>
      <dgm:t>
        <a:bodyPr/>
        <a:lstStyle/>
        <a:p>
          <a:endParaRPr lang="ru-RU"/>
        </a:p>
      </dgm:t>
    </dgm:pt>
    <dgm:pt modelId="{BE909B73-5B77-4035-908F-BABC150D00BC}" type="sibTrans" cxnId="{9234EBDF-DE42-48E7-B425-F975500BD6D1}">
      <dgm:prSet/>
      <dgm:spPr/>
      <dgm:t>
        <a:bodyPr/>
        <a:lstStyle/>
        <a:p>
          <a:endParaRPr lang="ru-RU"/>
        </a:p>
      </dgm:t>
    </dgm:pt>
    <dgm:pt modelId="{1C3CFB42-F19A-4418-99D0-F3FCE1B59828}">
      <dgm:prSet phldrT="[Текст]"/>
      <dgm:spPr/>
      <dgm:t>
        <a:bodyPr/>
        <a:lstStyle/>
        <a:p>
          <a:r>
            <a:rPr lang="ru-RU" dirty="0" smtClean="0"/>
            <a:t>очистка</a:t>
          </a:r>
          <a:endParaRPr lang="ru-RU" dirty="0"/>
        </a:p>
      </dgm:t>
    </dgm:pt>
    <dgm:pt modelId="{F93D30BB-AEC7-4D0D-B4C5-6236300152E0}" type="parTrans" cxnId="{C64610C5-B8C3-4C4B-9BCE-A49A3C3E003A}">
      <dgm:prSet/>
      <dgm:spPr/>
      <dgm:t>
        <a:bodyPr/>
        <a:lstStyle/>
        <a:p>
          <a:endParaRPr lang="ru-RU"/>
        </a:p>
      </dgm:t>
    </dgm:pt>
    <dgm:pt modelId="{0B6CAA37-4A97-4E25-BFB8-E79385DF0DB8}" type="sibTrans" cxnId="{C64610C5-B8C3-4C4B-9BCE-A49A3C3E003A}">
      <dgm:prSet/>
      <dgm:spPr/>
      <dgm:t>
        <a:bodyPr/>
        <a:lstStyle/>
        <a:p>
          <a:endParaRPr lang="ru-RU"/>
        </a:p>
      </dgm:t>
    </dgm:pt>
    <dgm:pt modelId="{8BFFE707-17A5-4587-8EC3-74C66383AD2E}">
      <dgm:prSet phldrT="[Текст]"/>
      <dgm:spPr/>
      <dgm:t>
        <a:bodyPr/>
        <a:lstStyle/>
        <a:p>
          <a:r>
            <a:rPr lang="ru-RU" dirty="0" smtClean="0"/>
            <a:t>ремонт</a:t>
          </a:r>
          <a:endParaRPr lang="ru-RU" dirty="0"/>
        </a:p>
      </dgm:t>
    </dgm:pt>
    <dgm:pt modelId="{FF8B88D7-3D3A-459A-9BCC-AE38F1E2A835}" type="parTrans" cxnId="{FBDBD117-6754-460E-9974-02FE3CFAB766}">
      <dgm:prSet/>
      <dgm:spPr/>
      <dgm:t>
        <a:bodyPr/>
        <a:lstStyle/>
        <a:p>
          <a:endParaRPr lang="ru-RU"/>
        </a:p>
      </dgm:t>
    </dgm:pt>
    <dgm:pt modelId="{121D310A-C6A2-4C30-8C7B-248660968749}" type="sibTrans" cxnId="{FBDBD117-6754-460E-9974-02FE3CFAB766}">
      <dgm:prSet/>
      <dgm:spPr/>
      <dgm:t>
        <a:bodyPr/>
        <a:lstStyle/>
        <a:p>
          <a:endParaRPr lang="ru-RU"/>
        </a:p>
      </dgm:t>
    </dgm:pt>
    <dgm:pt modelId="{F647B639-6196-4244-B794-E313E8C99E6B}">
      <dgm:prSet phldrT="[Текст]"/>
      <dgm:spPr/>
      <dgm:t>
        <a:bodyPr/>
        <a:lstStyle/>
        <a:p>
          <a:r>
            <a:rPr lang="ru-RU" dirty="0" smtClean="0"/>
            <a:t>упрочнение</a:t>
          </a:r>
          <a:endParaRPr lang="ru-RU" dirty="0"/>
        </a:p>
      </dgm:t>
    </dgm:pt>
    <dgm:pt modelId="{CD20E203-91AC-4CA1-AC6A-FCB3F159D4F6}" type="parTrans" cxnId="{BCCEE1E6-F68A-442F-A9D9-0E3B2BA94DAF}">
      <dgm:prSet/>
      <dgm:spPr/>
      <dgm:t>
        <a:bodyPr/>
        <a:lstStyle/>
        <a:p>
          <a:endParaRPr lang="ru-RU"/>
        </a:p>
      </dgm:t>
    </dgm:pt>
    <dgm:pt modelId="{AE673CD8-8E98-4432-BF8B-6786E5F8D37A}" type="sibTrans" cxnId="{BCCEE1E6-F68A-442F-A9D9-0E3B2BA94DAF}">
      <dgm:prSet/>
      <dgm:spPr/>
      <dgm:t>
        <a:bodyPr/>
        <a:lstStyle/>
        <a:p>
          <a:endParaRPr lang="ru-RU"/>
        </a:p>
      </dgm:t>
    </dgm:pt>
    <dgm:pt modelId="{1D22AA53-5E10-4412-A331-3CDF36B5D7F4}">
      <dgm:prSet/>
      <dgm:spPr/>
      <dgm:t>
        <a:bodyPr/>
        <a:lstStyle/>
        <a:p>
          <a:r>
            <a:rPr lang="ru-RU" dirty="0" smtClean="0"/>
            <a:t>восполнение</a:t>
          </a:r>
          <a:endParaRPr lang="ru-RU" dirty="0"/>
        </a:p>
      </dgm:t>
    </dgm:pt>
    <dgm:pt modelId="{889B664F-12C3-442E-BDE0-BA119D938538}" type="parTrans" cxnId="{082DEABB-76CA-44CB-9B22-B5EC7C6015F3}">
      <dgm:prSet/>
      <dgm:spPr/>
      <dgm:t>
        <a:bodyPr/>
        <a:lstStyle/>
        <a:p>
          <a:endParaRPr lang="ru-RU"/>
        </a:p>
      </dgm:t>
    </dgm:pt>
    <dgm:pt modelId="{B5132E34-FBBA-424C-869C-E842ED61BFDF}" type="sibTrans" cxnId="{082DEABB-76CA-44CB-9B22-B5EC7C6015F3}">
      <dgm:prSet/>
      <dgm:spPr/>
      <dgm:t>
        <a:bodyPr/>
        <a:lstStyle/>
        <a:p>
          <a:endParaRPr lang="ru-RU"/>
        </a:p>
      </dgm:t>
    </dgm:pt>
    <dgm:pt modelId="{FE7741C8-8ED3-4C14-BF16-1B190418E6A0}" type="pres">
      <dgm:prSet presAssocID="{85DD9524-E7BD-4D3C-B1A4-C19E9B56D1A3}" presName="hierChild1" presStyleCnt="0">
        <dgm:presLayoutVars>
          <dgm:orgChart val="1"/>
          <dgm:chPref val="1"/>
          <dgm:dir/>
          <dgm:animOne val="branch"/>
          <dgm:animLvl val="lvl"/>
          <dgm:resizeHandles/>
        </dgm:presLayoutVars>
      </dgm:prSet>
      <dgm:spPr/>
      <dgm:t>
        <a:bodyPr/>
        <a:lstStyle/>
        <a:p>
          <a:endParaRPr lang="ru-RU"/>
        </a:p>
      </dgm:t>
    </dgm:pt>
    <dgm:pt modelId="{B67830BC-BF99-4DE8-9802-232154223EE4}" type="pres">
      <dgm:prSet presAssocID="{9230A623-0995-496B-8C56-E688CC260F8B}" presName="hierRoot1" presStyleCnt="0">
        <dgm:presLayoutVars>
          <dgm:hierBranch val="init"/>
        </dgm:presLayoutVars>
      </dgm:prSet>
      <dgm:spPr/>
    </dgm:pt>
    <dgm:pt modelId="{DCD2A4C7-7A83-431B-93A8-BE218E2BE5C2}" type="pres">
      <dgm:prSet presAssocID="{9230A623-0995-496B-8C56-E688CC260F8B}" presName="rootComposite1" presStyleCnt="0"/>
      <dgm:spPr/>
    </dgm:pt>
    <dgm:pt modelId="{A5621966-2686-4A82-97AB-E999DB39254C}" type="pres">
      <dgm:prSet presAssocID="{9230A623-0995-496B-8C56-E688CC260F8B}" presName="rootText1" presStyleLbl="node0" presStyleIdx="0" presStyleCnt="1" custScaleX="274103" custScaleY="83500" custLinFactY="-15464" custLinFactNeighborX="-1204" custLinFactNeighborY="-100000">
        <dgm:presLayoutVars>
          <dgm:chPref val="3"/>
        </dgm:presLayoutVars>
      </dgm:prSet>
      <dgm:spPr/>
      <dgm:t>
        <a:bodyPr/>
        <a:lstStyle/>
        <a:p>
          <a:endParaRPr lang="ru-RU"/>
        </a:p>
      </dgm:t>
    </dgm:pt>
    <dgm:pt modelId="{0E2A6DE9-9D09-4BEC-830A-8FA8DECB7C93}" type="pres">
      <dgm:prSet presAssocID="{9230A623-0995-496B-8C56-E688CC260F8B}" presName="rootConnector1" presStyleLbl="node1" presStyleIdx="0" presStyleCnt="0"/>
      <dgm:spPr/>
      <dgm:t>
        <a:bodyPr/>
        <a:lstStyle/>
        <a:p>
          <a:endParaRPr lang="ru-RU"/>
        </a:p>
      </dgm:t>
    </dgm:pt>
    <dgm:pt modelId="{0E87EF68-940E-4586-A6C2-FE13E2ED2155}" type="pres">
      <dgm:prSet presAssocID="{9230A623-0995-496B-8C56-E688CC260F8B}" presName="hierChild2" presStyleCnt="0"/>
      <dgm:spPr/>
    </dgm:pt>
    <dgm:pt modelId="{1A5C863D-7012-40C3-95A1-985DA50040AD}" type="pres">
      <dgm:prSet presAssocID="{F93D30BB-AEC7-4D0D-B4C5-6236300152E0}" presName="Name37" presStyleLbl="parChTrans1D2" presStyleIdx="0" presStyleCnt="4"/>
      <dgm:spPr/>
      <dgm:t>
        <a:bodyPr/>
        <a:lstStyle/>
        <a:p>
          <a:endParaRPr lang="ru-RU"/>
        </a:p>
      </dgm:t>
    </dgm:pt>
    <dgm:pt modelId="{E53687C1-761D-4FD6-91BF-D108C3B35C4D}" type="pres">
      <dgm:prSet presAssocID="{1C3CFB42-F19A-4418-99D0-F3FCE1B59828}" presName="hierRoot2" presStyleCnt="0">
        <dgm:presLayoutVars>
          <dgm:hierBranch val="init"/>
        </dgm:presLayoutVars>
      </dgm:prSet>
      <dgm:spPr/>
    </dgm:pt>
    <dgm:pt modelId="{4755719A-3B4E-4D3C-B7C4-5A8C8DAD4FCC}" type="pres">
      <dgm:prSet presAssocID="{1C3CFB42-F19A-4418-99D0-F3FCE1B59828}" presName="rootComposite" presStyleCnt="0"/>
      <dgm:spPr/>
    </dgm:pt>
    <dgm:pt modelId="{157D950D-FCB7-4FF1-B0F6-4B51C8D28919}" type="pres">
      <dgm:prSet presAssocID="{1C3CFB42-F19A-4418-99D0-F3FCE1B59828}" presName="rootText" presStyleLbl="node2" presStyleIdx="0" presStyleCnt="4">
        <dgm:presLayoutVars>
          <dgm:chPref val="3"/>
        </dgm:presLayoutVars>
      </dgm:prSet>
      <dgm:spPr/>
      <dgm:t>
        <a:bodyPr/>
        <a:lstStyle/>
        <a:p>
          <a:endParaRPr lang="ru-RU"/>
        </a:p>
      </dgm:t>
    </dgm:pt>
    <dgm:pt modelId="{2E430BB1-ECAF-4710-A3E0-3261F1A5F057}" type="pres">
      <dgm:prSet presAssocID="{1C3CFB42-F19A-4418-99D0-F3FCE1B59828}" presName="rootConnector" presStyleLbl="node2" presStyleIdx="0" presStyleCnt="4"/>
      <dgm:spPr/>
      <dgm:t>
        <a:bodyPr/>
        <a:lstStyle/>
        <a:p>
          <a:endParaRPr lang="ru-RU"/>
        </a:p>
      </dgm:t>
    </dgm:pt>
    <dgm:pt modelId="{4C80DC5E-4F8B-4757-9777-B1BFB0BA7259}" type="pres">
      <dgm:prSet presAssocID="{1C3CFB42-F19A-4418-99D0-F3FCE1B59828}" presName="hierChild4" presStyleCnt="0"/>
      <dgm:spPr/>
    </dgm:pt>
    <dgm:pt modelId="{E1A30F30-8509-4BDC-A62D-CC26B8E04F97}" type="pres">
      <dgm:prSet presAssocID="{1C3CFB42-F19A-4418-99D0-F3FCE1B59828}" presName="hierChild5" presStyleCnt="0"/>
      <dgm:spPr/>
    </dgm:pt>
    <dgm:pt modelId="{841EF559-5E0F-42DC-A303-6921760753CF}" type="pres">
      <dgm:prSet presAssocID="{FF8B88D7-3D3A-459A-9BCC-AE38F1E2A835}" presName="Name37" presStyleLbl="parChTrans1D2" presStyleIdx="1" presStyleCnt="4"/>
      <dgm:spPr/>
      <dgm:t>
        <a:bodyPr/>
        <a:lstStyle/>
        <a:p>
          <a:endParaRPr lang="ru-RU"/>
        </a:p>
      </dgm:t>
    </dgm:pt>
    <dgm:pt modelId="{77E1BA77-8D44-4A44-B626-5E4045DBF452}" type="pres">
      <dgm:prSet presAssocID="{8BFFE707-17A5-4587-8EC3-74C66383AD2E}" presName="hierRoot2" presStyleCnt="0">
        <dgm:presLayoutVars>
          <dgm:hierBranch val="init"/>
        </dgm:presLayoutVars>
      </dgm:prSet>
      <dgm:spPr/>
    </dgm:pt>
    <dgm:pt modelId="{A9F06DF0-AEDB-47C2-951B-BF015E1C6F6D}" type="pres">
      <dgm:prSet presAssocID="{8BFFE707-17A5-4587-8EC3-74C66383AD2E}" presName="rootComposite" presStyleCnt="0"/>
      <dgm:spPr/>
    </dgm:pt>
    <dgm:pt modelId="{368520C2-B31A-40E9-BE45-F0BBE4E82ABD}" type="pres">
      <dgm:prSet presAssocID="{8BFFE707-17A5-4587-8EC3-74C66383AD2E}" presName="rootText" presStyleLbl="node2" presStyleIdx="1" presStyleCnt="4">
        <dgm:presLayoutVars>
          <dgm:chPref val="3"/>
        </dgm:presLayoutVars>
      </dgm:prSet>
      <dgm:spPr/>
      <dgm:t>
        <a:bodyPr/>
        <a:lstStyle/>
        <a:p>
          <a:endParaRPr lang="ru-RU"/>
        </a:p>
      </dgm:t>
    </dgm:pt>
    <dgm:pt modelId="{E3F7E65A-EE3B-4442-BF31-E30AB10A3BE6}" type="pres">
      <dgm:prSet presAssocID="{8BFFE707-17A5-4587-8EC3-74C66383AD2E}" presName="rootConnector" presStyleLbl="node2" presStyleIdx="1" presStyleCnt="4"/>
      <dgm:spPr/>
      <dgm:t>
        <a:bodyPr/>
        <a:lstStyle/>
        <a:p>
          <a:endParaRPr lang="ru-RU"/>
        </a:p>
      </dgm:t>
    </dgm:pt>
    <dgm:pt modelId="{D2A6C69A-1D05-407A-886A-D31B523E38D3}" type="pres">
      <dgm:prSet presAssocID="{8BFFE707-17A5-4587-8EC3-74C66383AD2E}" presName="hierChild4" presStyleCnt="0"/>
      <dgm:spPr/>
    </dgm:pt>
    <dgm:pt modelId="{A2EE9FE6-ED0F-4B48-99D6-22D05D91632C}" type="pres">
      <dgm:prSet presAssocID="{8BFFE707-17A5-4587-8EC3-74C66383AD2E}" presName="hierChild5" presStyleCnt="0"/>
      <dgm:spPr/>
    </dgm:pt>
    <dgm:pt modelId="{0DA772E0-BF74-4BCB-95B6-9EE3A19CD567}" type="pres">
      <dgm:prSet presAssocID="{CD20E203-91AC-4CA1-AC6A-FCB3F159D4F6}" presName="Name37" presStyleLbl="parChTrans1D2" presStyleIdx="2" presStyleCnt="4"/>
      <dgm:spPr/>
      <dgm:t>
        <a:bodyPr/>
        <a:lstStyle/>
        <a:p>
          <a:endParaRPr lang="ru-RU"/>
        </a:p>
      </dgm:t>
    </dgm:pt>
    <dgm:pt modelId="{43214BD4-0B7F-401E-905D-5B6D71F227F9}" type="pres">
      <dgm:prSet presAssocID="{F647B639-6196-4244-B794-E313E8C99E6B}" presName="hierRoot2" presStyleCnt="0">
        <dgm:presLayoutVars>
          <dgm:hierBranch val="init"/>
        </dgm:presLayoutVars>
      </dgm:prSet>
      <dgm:spPr/>
    </dgm:pt>
    <dgm:pt modelId="{57E75599-0187-49F7-9F3E-E280B7566BF4}" type="pres">
      <dgm:prSet presAssocID="{F647B639-6196-4244-B794-E313E8C99E6B}" presName="rootComposite" presStyleCnt="0"/>
      <dgm:spPr/>
    </dgm:pt>
    <dgm:pt modelId="{E91147F1-0DB1-4FE9-A70A-DE4CBC52509E}" type="pres">
      <dgm:prSet presAssocID="{F647B639-6196-4244-B794-E313E8C99E6B}" presName="rootText" presStyleLbl="node2" presStyleIdx="2" presStyleCnt="4">
        <dgm:presLayoutVars>
          <dgm:chPref val="3"/>
        </dgm:presLayoutVars>
      </dgm:prSet>
      <dgm:spPr/>
      <dgm:t>
        <a:bodyPr/>
        <a:lstStyle/>
        <a:p>
          <a:endParaRPr lang="ru-RU"/>
        </a:p>
      </dgm:t>
    </dgm:pt>
    <dgm:pt modelId="{2397B80E-97D0-4D29-A1DE-7FF3159A3463}" type="pres">
      <dgm:prSet presAssocID="{F647B639-6196-4244-B794-E313E8C99E6B}" presName="rootConnector" presStyleLbl="node2" presStyleIdx="2" presStyleCnt="4"/>
      <dgm:spPr/>
      <dgm:t>
        <a:bodyPr/>
        <a:lstStyle/>
        <a:p>
          <a:endParaRPr lang="ru-RU"/>
        </a:p>
      </dgm:t>
    </dgm:pt>
    <dgm:pt modelId="{5093D74B-B280-43BE-87D3-A3A4380A82DE}" type="pres">
      <dgm:prSet presAssocID="{F647B639-6196-4244-B794-E313E8C99E6B}" presName="hierChild4" presStyleCnt="0"/>
      <dgm:spPr/>
    </dgm:pt>
    <dgm:pt modelId="{8B541219-FE61-4E4F-9C40-55C93D0202E0}" type="pres">
      <dgm:prSet presAssocID="{F647B639-6196-4244-B794-E313E8C99E6B}" presName="hierChild5" presStyleCnt="0"/>
      <dgm:spPr/>
    </dgm:pt>
    <dgm:pt modelId="{6C5924D0-20AA-4F64-AD14-4871D435DB5A}" type="pres">
      <dgm:prSet presAssocID="{889B664F-12C3-442E-BDE0-BA119D938538}" presName="Name37" presStyleLbl="parChTrans1D2" presStyleIdx="3" presStyleCnt="4"/>
      <dgm:spPr/>
      <dgm:t>
        <a:bodyPr/>
        <a:lstStyle/>
        <a:p>
          <a:endParaRPr lang="ru-RU"/>
        </a:p>
      </dgm:t>
    </dgm:pt>
    <dgm:pt modelId="{0C7BD112-92A8-49FA-9088-AF8CA9A24E5A}" type="pres">
      <dgm:prSet presAssocID="{1D22AA53-5E10-4412-A331-3CDF36B5D7F4}" presName="hierRoot2" presStyleCnt="0">
        <dgm:presLayoutVars>
          <dgm:hierBranch val="init"/>
        </dgm:presLayoutVars>
      </dgm:prSet>
      <dgm:spPr/>
    </dgm:pt>
    <dgm:pt modelId="{12196DEA-E201-4F80-9CCB-1CE1941FC609}" type="pres">
      <dgm:prSet presAssocID="{1D22AA53-5E10-4412-A331-3CDF36B5D7F4}" presName="rootComposite" presStyleCnt="0"/>
      <dgm:spPr/>
    </dgm:pt>
    <dgm:pt modelId="{71C0A368-8030-4456-A85F-C65D7218DB5F}" type="pres">
      <dgm:prSet presAssocID="{1D22AA53-5E10-4412-A331-3CDF36B5D7F4}" presName="rootText" presStyleLbl="node2" presStyleIdx="3" presStyleCnt="4">
        <dgm:presLayoutVars>
          <dgm:chPref val="3"/>
        </dgm:presLayoutVars>
      </dgm:prSet>
      <dgm:spPr/>
      <dgm:t>
        <a:bodyPr/>
        <a:lstStyle/>
        <a:p>
          <a:endParaRPr lang="ru-RU"/>
        </a:p>
      </dgm:t>
    </dgm:pt>
    <dgm:pt modelId="{D5920488-3F7C-46C1-9598-D5EC08BEF81E}" type="pres">
      <dgm:prSet presAssocID="{1D22AA53-5E10-4412-A331-3CDF36B5D7F4}" presName="rootConnector" presStyleLbl="node2" presStyleIdx="3" presStyleCnt="4"/>
      <dgm:spPr/>
      <dgm:t>
        <a:bodyPr/>
        <a:lstStyle/>
        <a:p>
          <a:endParaRPr lang="ru-RU"/>
        </a:p>
      </dgm:t>
    </dgm:pt>
    <dgm:pt modelId="{CA0CB593-3A41-4C16-A200-B8320C9F18C3}" type="pres">
      <dgm:prSet presAssocID="{1D22AA53-5E10-4412-A331-3CDF36B5D7F4}" presName="hierChild4" presStyleCnt="0"/>
      <dgm:spPr/>
    </dgm:pt>
    <dgm:pt modelId="{98CEB5E1-BBEB-4DAB-8BA8-7DEE327D5520}" type="pres">
      <dgm:prSet presAssocID="{1D22AA53-5E10-4412-A331-3CDF36B5D7F4}" presName="hierChild5" presStyleCnt="0"/>
      <dgm:spPr/>
    </dgm:pt>
    <dgm:pt modelId="{2C247C7B-03ED-4E8B-BD7F-DCFB874B424B}" type="pres">
      <dgm:prSet presAssocID="{9230A623-0995-496B-8C56-E688CC260F8B}" presName="hierChild3" presStyleCnt="0"/>
      <dgm:spPr/>
    </dgm:pt>
  </dgm:ptLst>
  <dgm:cxnLst>
    <dgm:cxn modelId="{4DA95096-703C-4D14-8CCB-CB5517521E8E}" type="presOf" srcId="{F93D30BB-AEC7-4D0D-B4C5-6236300152E0}" destId="{1A5C863D-7012-40C3-95A1-985DA50040AD}" srcOrd="0" destOrd="0" presId="urn:microsoft.com/office/officeart/2005/8/layout/orgChart1"/>
    <dgm:cxn modelId="{67792D18-092C-4E8E-8086-CECDC412CE4A}" type="presOf" srcId="{F647B639-6196-4244-B794-E313E8C99E6B}" destId="{E91147F1-0DB1-4FE9-A70A-DE4CBC52509E}" srcOrd="0" destOrd="0" presId="urn:microsoft.com/office/officeart/2005/8/layout/orgChart1"/>
    <dgm:cxn modelId="{640922FB-B8B8-4F41-BC23-D987E62DB53E}" type="presOf" srcId="{1C3CFB42-F19A-4418-99D0-F3FCE1B59828}" destId="{157D950D-FCB7-4FF1-B0F6-4B51C8D28919}" srcOrd="0" destOrd="0" presId="urn:microsoft.com/office/officeart/2005/8/layout/orgChart1"/>
    <dgm:cxn modelId="{DB7B0A37-16FB-4083-804B-6866DCA32C71}" type="presOf" srcId="{85DD9524-E7BD-4D3C-B1A4-C19E9B56D1A3}" destId="{FE7741C8-8ED3-4C14-BF16-1B190418E6A0}" srcOrd="0" destOrd="0" presId="urn:microsoft.com/office/officeart/2005/8/layout/orgChart1"/>
    <dgm:cxn modelId="{F793B401-7C71-4A72-AE36-5278FCB4981E}" type="presOf" srcId="{1D22AA53-5E10-4412-A331-3CDF36B5D7F4}" destId="{D5920488-3F7C-46C1-9598-D5EC08BEF81E}" srcOrd="1" destOrd="0" presId="urn:microsoft.com/office/officeart/2005/8/layout/orgChart1"/>
    <dgm:cxn modelId="{7C4F61BC-B403-45A1-853F-FD728655799C}" type="presOf" srcId="{FF8B88D7-3D3A-459A-9BCC-AE38F1E2A835}" destId="{841EF559-5E0F-42DC-A303-6921760753CF}" srcOrd="0" destOrd="0" presId="urn:microsoft.com/office/officeart/2005/8/layout/orgChart1"/>
    <dgm:cxn modelId="{4F4DC8D3-3C7E-4959-888F-B3A6F487B58C}" type="presOf" srcId="{1C3CFB42-F19A-4418-99D0-F3FCE1B59828}" destId="{2E430BB1-ECAF-4710-A3E0-3261F1A5F057}" srcOrd="1" destOrd="0" presId="urn:microsoft.com/office/officeart/2005/8/layout/orgChart1"/>
    <dgm:cxn modelId="{B81800CA-CEEF-46EA-BE55-184DE1294609}" type="presOf" srcId="{8BFFE707-17A5-4587-8EC3-74C66383AD2E}" destId="{368520C2-B31A-40E9-BE45-F0BBE4E82ABD}" srcOrd="0" destOrd="0" presId="urn:microsoft.com/office/officeart/2005/8/layout/orgChart1"/>
    <dgm:cxn modelId="{BCCEE1E6-F68A-442F-A9D9-0E3B2BA94DAF}" srcId="{9230A623-0995-496B-8C56-E688CC260F8B}" destId="{F647B639-6196-4244-B794-E313E8C99E6B}" srcOrd="2" destOrd="0" parTransId="{CD20E203-91AC-4CA1-AC6A-FCB3F159D4F6}" sibTransId="{AE673CD8-8E98-4432-BF8B-6786E5F8D37A}"/>
    <dgm:cxn modelId="{082DEABB-76CA-44CB-9B22-B5EC7C6015F3}" srcId="{9230A623-0995-496B-8C56-E688CC260F8B}" destId="{1D22AA53-5E10-4412-A331-3CDF36B5D7F4}" srcOrd="3" destOrd="0" parTransId="{889B664F-12C3-442E-BDE0-BA119D938538}" sibTransId="{B5132E34-FBBA-424C-869C-E842ED61BFDF}"/>
    <dgm:cxn modelId="{6AC39EE6-596C-48F8-8588-659A3777CFF5}" type="presOf" srcId="{1D22AA53-5E10-4412-A331-3CDF36B5D7F4}" destId="{71C0A368-8030-4456-A85F-C65D7218DB5F}" srcOrd="0" destOrd="0" presId="urn:microsoft.com/office/officeart/2005/8/layout/orgChart1"/>
    <dgm:cxn modelId="{0CBB5142-8680-4F45-87BB-52398C221666}" type="presOf" srcId="{9230A623-0995-496B-8C56-E688CC260F8B}" destId="{0E2A6DE9-9D09-4BEC-830A-8FA8DECB7C93}" srcOrd="1" destOrd="0" presId="urn:microsoft.com/office/officeart/2005/8/layout/orgChart1"/>
    <dgm:cxn modelId="{FB2A5E01-4444-4376-BFC2-40BC91C6754A}" type="presOf" srcId="{9230A623-0995-496B-8C56-E688CC260F8B}" destId="{A5621966-2686-4A82-97AB-E999DB39254C}" srcOrd="0" destOrd="0" presId="urn:microsoft.com/office/officeart/2005/8/layout/orgChart1"/>
    <dgm:cxn modelId="{7CCB31F3-2E4F-4405-ABEC-0F7C9C65DDFA}" type="presOf" srcId="{F647B639-6196-4244-B794-E313E8C99E6B}" destId="{2397B80E-97D0-4D29-A1DE-7FF3159A3463}" srcOrd="1" destOrd="0" presId="urn:microsoft.com/office/officeart/2005/8/layout/orgChart1"/>
    <dgm:cxn modelId="{9234EBDF-DE42-48E7-B425-F975500BD6D1}" srcId="{85DD9524-E7BD-4D3C-B1A4-C19E9B56D1A3}" destId="{9230A623-0995-496B-8C56-E688CC260F8B}" srcOrd="0" destOrd="0" parTransId="{FBB63590-4B76-4833-84BA-BAF3F42540DE}" sibTransId="{BE909B73-5B77-4035-908F-BABC150D00BC}"/>
    <dgm:cxn modelId="{5549E01C-19C6-4E27-BB5A-87F2F4747731}" type="presOf" srcId="{889B664F-12C3-442E-BDE0-BA119D938538}" destId="{6C5924D0-20AA-4F64-AD14-4871D435DB5A}" srcOrd="0" destOrd="0" presId="urn:microsoft.com/office/officeart/2005/8/layout/orgChart1"/>
    <dgm:cxn modelId="{A8ED8122-BF7A-40C6-B75F-32DD57B4D56C}" type="presOf" srcId="{8BFFE707-17A5-4587-8EC3-74C66383AD2E}" destId="{E3F7E65A-EE3B-4442-BF31-E30AB10A3BE6}" srcOrd="1" destOrd="0" presId="urn:microsoft.com/office/officeart/2005/8/layout/orgChart1"/>
    <dgm:cxn modelId="{C64610C5-B8C3-4C4B-9BCE-A49A3C3E003A}" srcId="{9230A623-0995-496B-8C56-E688CC260F8B}" destId="{1C3CFB42-F19A-4418-99D0-F3FCE1B59828}" srcOrd="0" destOrd="0" parTransId="{F93D30BB-AEC7-4D0D-B4C5-6236300152E0}" sibTransId="{0B6CAA37-4A97-4E25-BFB8-E79385DF0DB8}"/>
    <dgm:cxn modelId="{FBDBD117-6754-460E-9974-02FE3CFAB766}" srcId="{9230A623-0995-496B-8C56-E688CC260F8B}" destId="{8BFFE707-17A5-4587-8EC3-74C66383AD2E}" srcOrd="1" destOrd="0" parTransId="{FF8B88D7-3D3A-459A-9BCC-AE38F1E2A835}" sibTransId="{121D310A-C6A2-4C30-8C7B-248660968749}"/>
    <dgm:cxn modelId="{8CA44B5B-478D-4CEB-8026-CF72E052D6ED}" type="presOf" srcId="{CD20E203-91AC-4CA1-AC6A-FCB3F159D4F6}" destId="{0DA772E0-BF74-4BCB-95B6-9EE3A19CD567}" srcOrd="0" destOrd="0" presId="urn:microsoft.com/office/officeart/2005/8/layout/orgChart1"/>
    <dgm:cxn modelId="{580CB675-FD3B-4768-8827-9B2F75AC7CE0}" type="presParOf" srcId="{FE7741C8-8ED3-4C14-BF16-1B190418E6A0}" destId="{B67830BC-BF99-4DE8-9802-232154223EE4}" srcOrd="0" destOrd="0" presId="urn:microsoft.com/office/officeart/2005/8/layout/orgChart1"/>
    <dgm:cxn modelId="{BFFB4300-16BF-4B2D-A331-DA4684D541E6}" type="presParOf" srcId="{B67830BC-BF99-4DE8-9802-232154223EE4}" destId="{DCD2A4C7-7A83-431B-93A8-BE218E2BE5C2}" srcOrd="0" destOrd="0" presId="urn:microsoft.com/office/officeart/2005/8/layout/orgChart1"/>
    <dgm:cxn modelId="{05DC2A9A-D8AE-45DB-8D03-93EEC7AF242F}" type="presParOf" srcId="{DCD2A4C7-7A83-431B-93A8-BE218E2BE5C2}" destId="{A5621966-2686-4A82-97AB-E999DB39254C}" srcOrd="0" destOrd="0" presId="urn:microsoft.com/office/officeart/2005/8/layout/orgChart1"/>
    <dgm:cxn modelId="{17DC8BB9-C70A-4187-89BA-988DCD380FDD}" type="presParOf" srcId="{DCD2A4C7-7A83-431B-93A8-BE218E2BE5C2}" destId="{0E2A6DE9-9D09-4BEC-830A-8FA8DECB7C93}" srcOrd="1" destOrd="0" presId="urn:microsoft.com/office/officeart/2005/8/layout/orgChart1"/>
    <dgm:cxn modelId="{4D0597A5-C3FD-4DDA-9E55-CEC644D6D73F}" type="presParOf" srcId="{B67830BC-BF99-4DE8-9802-232154223EE4}" destId="{0E87EF68-940E-4586-A6C2-FE13E2ED2155}" srcOrd="1" destOrd="0" presId="urn:microsoft.com/office/officeart/2005/8/layout/orgChart1"/>
    <dgm:cxn modelId="{0FEB0E59-F700-401C-B612-10115D648E79}" type="presParOf" srcId="{0E87EF68-940E-4586-A6C2-FE13E2ED2155}" destId="{1A5C863D-7012-40C3-95A1-985DA50040AD}" srcOrd="0" destOrd="0" presId="urn:microsoft.com/office/officeart/2005/8/layout/orgChart1"/>
    <dgm:cxn modelId="{90BF4159-A8AD-4517-943E-060BE9ACA825}" type="presParOf" srcId="{0E87EF68-940E-4586-A6C2-FE13E2ED2155}" destId="{E53687C1-761D-4FD6-91BF-D108C3B35C4D}" srcOrd="1" destOrd="0" presId="urn:microsoft.com/office/officeart/2005/8/layout/orgChart1"/>
    <dgm:cxn modelId="{4E275226-5C45-4D6F-A80B-0FEA5F9B0F4E}" type="presParOf" srcId="{E53687C1-761D-4FD6-91BF-D108C3B35C4D}" destId="{4755719A-3B4E-4D3C-B7C4-5A8C8DAD4FCC}" srcOrd="0" destOrd="0" presId="urn:microsoft.com/office/officeart/2005/8/layout/orgChart1"/>
    <dgm:cxn modelId="{0E8B3811-8056-4856-9669-D957A9C3AACE}" type="presParOf" srcId="{4755719A-3B4E-4D3C-B7C4-5A8C8DAD4FCC}" destId="{157D950D-FCB7-4FF1-B0F6-4B51C8D28919}" srcOrd="0" destOrd="0" presId="urn:microsoft.com/office/officeart/2005/8/layout/orgChart1"/>
    <dgm:cxn modelId="{215403C9-767B-41DF-9172-636B31C63EC7}" type="presParOf" srcId="{4755719A-3B4E-4D3C-B7C4-5A8C8DAD4FCC}" destId="{2E430BB1-ECAF-4710-A3E0-3261F1A5F057}" srcOrd="1" destOrd="0" presId="urn:microsoft.com/office/officeart/2005/8/layout/orgChart1"/>
    <dgm:cxn modelId="{013C59BC-01AE-46D4-97DC-76A632636CCD}" type="presParOf" srcId="{E53687C1-761D-4FD6-91BF-D108C3B35C4D}" destId="{4C80DC5E-4F8B-4757-9777-B1BFB0BA7259}" srcOrd="1" destOrd="0" presId="urn:microsoft.com/office/officeart/2005/8/layout/orgChart1"/>
    <dgm:cxn modelId="{B894A9F9-6FA2-41E7-AEA0-6A6D56530984}" type="presParOf" srcId="{E53687C1-761D-4FD6-91BF-D108C3B35C4D}" destId="{E1A30F30-8509-4BDC-A62D-CC26B8E04F97}" srcOrd="2" destOrd="0" presId="urn:microsoft.com/office/officeart/2005/8/layout/orgChart1"/>
    <dgm:cxn modelId="{AE2CC93C-05AB-458F-B560-537A1D851E37}" type="presParOf" srcId="{0E87EF68-940E-4586-A6C2-FE13E2ED2155}" destId="{841EF559-5E0F-42DC-A303-6921760753CF}" srcOrd="2" destOrd="0" presId="urn:microsoft.com/office/officeart/2005/8/layout/orgChart1"/>
    <dgm:cxn modelId="{9FF2C934-4AEC-41EE-91FC-CF9DCD9D8D1B}" type="presParOf" srcId="{0E87EF68-940E-4586-A6C2-FE13E2ED2155}" destId="{77E1BA77-8D44-4A44-B626-5E4045DBF452}" srcOrd="3" destOrd="0" presId="urn:microsoft.com/office/officeart/2005/8/layout/orgChart1"/>
    <dgm:cxn modelId="{DBFF1FB2-5075-4BD6-8220-584332DBBA31}" type="presParOf" srcId="{77E1BA77-8D44-4A44-B626-5E4045DBF452}" destId="{A9F06DF0-AEDB-47C2-951B-BF015E1C6F6D}" srcOrd="0" destOrd="0" presId="urn:microsoft.com/office/officeart/2005/8/layout/orgChart1"/>
    <dgm:cxn modelId="{09815761-295C-48F0-8CBB-FF2F9372186D}" type="presParOf" srcId="{A9F06DF0-AEDB-47C2-951B-BF015E1C6F6D}" destId="{368520C2-B31A-40E9-BE45-F0BBE4E82ABD}" srcOrd="0" destOrd="0" presId="urn:microsoft.com/office/officeart/2005/8/layout/orgChart1"/>
    <dgm:cxn modelId="{DCE54749-6F58-4F3D-918D-887CD20EFF5F}" type="presParOf" srcId="{A9F06DF0-AEDB-47C2-951B-BF015E1C6F6D}" destId="{E3F7E65A-EE3B-4442-BF31-E30AB10A3BE6}" srcOrd="1" destOrd="0" presId="urn:microsoft.com/office/officeart/2005/8/layout/orgChart1"/>
    <dgm:cxn modelId="{5133C8A7-5AE7-45B7-9385-68E270155362}" type="presParOf" srcId="{77E1BA77-8D44-4A44-B626-5E4045DBF452}" destId="{D2A6C69A-1D05-407A-886A-D31B523E38D3}" srcOrd="1" destOrd="0" presId="urn:microsoft.com/office/officeart/2005/8/layout/orgChart1"/>
    <dgm:cxn modelId="{C70865F7-DC52-4184-B68C-4B6326418349}" type="presParOf" srcId="{77E1BA77-8D44-4A44-B626-5E4045DBF452}" destId="{A2EE9FE6-ED0F-4B48-99D6-22D05D91632C}" srcOrd="2" destOrd="0" presId="urn:microsoft.com/office/officeart/2005/8/layout/orgChart1"/>
    <dgm:cxn modelId="{8980BD18-E11D-47CF-9C56-26E26999DB1F}" type="presParOf" srcId="{0E87EF68-940E-4586-A6C2-FE13E2ED2155}" destId="{0DA772E0-BF74-4BCB-95B6-9EE3A19CD567}" srcOrd="4" destOrd="0" presId="urn:microsoft.com/office/officeart/2005/8/layout/orgChart1"/>
    <dgm:cxn modelId="{E9C1FAC2-7F06-42D4-96F9-F82442A6B3D2}" type="presParOf" srcId="{0E87EF68-940E-4586-A6C2-FE13E2ED2155}" destId="{43214BD4-0B7F-401E-905D-5B6D71F227F9}" srcOrd="5" destOrd="0" presId="urn:microsoft.com/office/officeart/2005/8/layout/orgChart1"/>
    <dgm:cxn modelId="{81617487-DF59-41EE-91D2-93D1B2D0C34F}" type="presParOf" srcId="{43214BD4-0B7F-401E-905D-5B6D71F227F9}" destId="{57E75599-0187-49F7-9F3E-E280B7566BF4}" srcOrd="0" destOrd="0" presId="urn:microsoft.com/office/officeart/2005/8/layout/orgChart1"/>
    <dgm:cxn modelId="{B779C87F-7C57-4289-89EA-62A964BCFE7C}" type="presParOf" srcId="{57E75599-0187-49F7-9F3E-E280B7566BF4}" destId="{E91147F1-0DB1-4FE9-A70A-DE4CBC52509E}" srcOrd="0" destOrd="0" presId="urn:microsoft.com/office/officeart/2005/8/layout/orgChart1"/>
    <dgm:cxn modelId="{0A2F047D-EB0D-4B6D-B708-B5EC036B0633}" type="presParOf" srcId="{57E75599-0187-49F7-9F3E-E280B7566BF4}" destId="{2397B80E-97D0-4D29-A1DE-7FF3159A3463}" srcOrd="1" destOrd="0" presId="urn:microsoft.com/office/officeart/2005/8/layout/orgChart1"/>
    <dgm:cxn modelId="{92075860-55C2-4D9D-839C-4146E1D90367}" type="presParOf" srcId="{43214BD4-0B7F-401E-905D-5B6D71F227F9}" destId="{5093D74B-B280-43BE-87D3-A3A4380A82DE}" srcOrd="1" destOrd="0" presId="urn:microsoft.com/office/officeart/2005/8/layout/orgChart1"/>
    <dgm:cxn modelId="{E0E00C15-614A-41AF-8D79-3C605B4A5248}" type="presParOf" srcId="{43214BD4-0B7F-401E-905D-5B6D71F227F9}" destId="{8B541219-FE61-4E4F-9C40-55C93D0202E0}" srcOrd="2" destOrd="0" presId="urn:microsoft.com/office/officeart/2005/8/layout/orgChart1"/>
    <dgm:cxn modelId="{4076FC1C-5D18-47FD-BDA1-C4CE49527DB7}" type="presParOf" srcId="{0E87EF68-940E-4586-A6C2-FE13E2ED2155}" destId="{6C5924D0-20AA-4F64-AD14-4871D435DB5A}" srcOrd="6" destOrd="0" presId="urn:microsoft.com/office/officeart/2005/8/layout/orgChart1"/>
    <dgm:cxn modelId="{308EF69C-12FE-4B89-9D76-C493720D638B}" type="presParOf" srcId="{0E87EF68-940E-4586-A6C2-FE13E2ED2155}" destId="{0C7BD112-92A8-49FA-9088-AF8CA9A24E5A}" srcOrd="7" destOrd="0" presId="urn:microsoft.com/office/officeart/2005/8/layout/orgChart1"/>
    <dgm:cxn modelId="{8DD581DD-51C4-42DF-8CE4-6A4FA81EFE1F}" type="presParOf" srcId="{0C7BD112-92A8-49FA-9088-AF8CA9A24E5A}" destId="{12196DEA-E201-4F80-9CCB-1CE1941FC609}" srcOrd="0" destOrd="0" presId="urn:microsoft.com/office/officeart/2005/8/layout/orgChart1"/>
    <dgm:cxn modelId="{448700DE-8A2C-4692-942E-90BC9DF88BB7}" type="presParOf" srcId="{12196DEA-E201-4F80-9CCB-1CE1941FC609}" destId="{71C0A368-8030-4456-A85F-C65D7218DB5F}" srcOrd="0" destOrd="0" presId="urn:microsoft.com/office/officeart/2005/8/layout/orgChart1"/>
    <dgm:cxn modelId="{B7819653-BB98-4E5E-8A06-EC5A71D2AC8D}" type="presParOf" srcId="{12196DEA-E201-4F80-9CCB-1CE1941FC609}" destId="{D5920488-3F7C-46C1-9598-D5EC08BEF81E}" srcOrd="1" destOrd="0" presId="urn:microsoft.com/office/officeart/2005/8/layout/orgChart1"/>
    <dgm:cxn modelId="{080381B4-1E18-41AF-AC6F-9A7C60E59FFA}" type="presParOf" srcId="{0C7BD112-92A8-49FA-9088-AF8CA9A24E5A}" destId="{CA0CB593-3A41-4C16-A200-B8320C9F18C3}" srcOrd="1" destOrd="0" presId="urn:microsoft.com/office/officeart/2005/8/layout/orgChart1"/>
    <dgm:cxn modelId="{D00644DB-3146-44C3-9D2C-6BE5078C9A9E}" type="presParOf" srcId="{0C7BD112-92A8-49FA-9088-AF8CA9A24E5A}" destId="{98CEB5E1-BBEB-4DAB-8BA8-7DEE327D5520}" srcOrd="2" destOrd="0" presId="urn:microsoft.com/office/officeart/2005/8/layout/orgChart1"/>
    <dgm:cxn modelId="{B31D69DA-1704-4568-9A15-71F415C849D7}" type="presParOf" srcId="{B67830BC-BF99-4DE8-9802-232154223EE4}" destId="{2C247C7B-03ED-4E8B-BD7F-DCFB874B424B}" srcOrd="2" destOrd="0" presId="urn:microsoft.com/office/officeart/2005/8/layout/orgChar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487A9A8-1451-48C0-B610-072451BFB260}" type="doc">
      <dgm:prSet loTypeId="urn:microsoft.com/office/officeart/2005/8/layout/orgChart1" loCatId="hierarchy" qsTypeId="urn:microsoft.com/office/officeart/2005/8/quickstyle/simple5" qsCatId="simple" csTypeId="urn:microsoft.com/office/officeart/2005/8/colors/accent1_3" csCatId="accent1" phldr="1"/>
      <dgm:spPr/>
      <dgm:t>
        <a:bodyPr/>
        <a:lstStyle/>
        <a:p>
          <a:endParaRPr lang="ru-RU"/>
        </a:p>
      </dgm:t>
    </dgm:pt>
    <dgm:pt modelId="{5012748C-E470-494B-91BB-212AAD47CB1A}">
      <dgm:prSet phldrT="[Текст]" custT="1"/>
      <dgm:spPr/>
      <dgm:t>
        <a:bodyPr/>
        <a:lstStyle/>
        <a:p>
          <a:r>
            <a:rPr lang="ru-RU" sz="2800" b="1" dirty="0" smtClean="0"/>
            <a:t>Изготовление копий</a:t>
          </a:r>
          <a:endParaRPr lang="ru-RU" sz="2800" b="1" dirty="0"/>
        </a:p>
      </dgm:t>
    </dgm:pt>
    <dgm:pt modelId="{B39A5E33-F6CD-49E0-BBF4-D7DB51ECA2AB}" type="parTrans" cxnId="{61399EC2-6308-4A83-90E6-32A396A43F47}">
      <dgm:prSet/>
      <dgm:spPr/>
      <dgm:t>
        <a:bodyPr/>
        <a:lstStyle/>
        <a:p>
          <a:endParaRPr lang="ru-RU"/>
        </a:p>
      </dgm:t>
    </dgm:pt>
    <dgm:pt modelId="{A4F42B57-B2E2-48B2-B494-F4491087C305}" type="sibTrans" cxnId="{61399EC2-6308-4A83-90E6-32A396A43F47}">
      <dgm:prSet/>
      <dgm:spPr/>
      <dgm:t>
        <a:bodyPr/>
        <a:lstStyle/>
        <a:p>
          <a:endParaRPr lang="ru-RU"/>
        </a:p>
      </dgm:t>
    </dgm:pt>
    <dgm:pt modelId="{561E1DA4-B463-4062-95E2-CE0590C01C0F}">
      <dgm:prSet phldrT="[Текст]"/>
      <dgm:spPr/>
      <dgm:t>
        <a:bodyPr/>
        <a:lstStyle/>
        <a:p>
          <a:r>
            <a:rPr lang="ru-RU" dirty="0" smtClean="0"/>
            <a:t>фотокопия</a:t>
          </a:r>
          <a:endParaRPr lang="ru-RU" dirty="0"/>
        </a:p>
      </dgm:t>
    </dgm:pt>
    <dgm:pt modelId="{114874AB-F9B1-4E56-8BAA-C375985D2FAE}" type="parTrans" cxnId="{70BB84BB-0C8C-456F-AEE6-96EEC3ED8883}">
      <dgm:prSet/>
      <dgm:spPr/>
      <dgm:t>
        <a:bodyPr/>
        <a:lstStyle/>
        <a:p>
          <a:endParaRPr lang="ru-RU"/>
        </a:p>
      </dgm:t>
    </dgm:pt>
    <dgm:pt modelId="{A30B0947-7919-494E-8D35-F27083EEC994}" type="sibTrans" cxnId="{70BB84BB-0C8C-456F-AEE6-96EEC3ED8883}">
      <dgm:prSet/>
      <dgm:spPr/>
      <dgm:t>
        <a:bodyPr/>
        <a:lstStyle/>
        <a:p>
          <a:endParaRPr lang="ru-RU"/>
        </a:p>
      </dgm:t>
    </dgm:pt>
    <dgm:pt modelId="{51A7A06E-17F1-4B3C-BDF9-0A1E393EA107}">
      <dgm:prSet phldrT="[Текст]"/>
      <dgm:spPr/>
      <dgm:t>
        <a:bodyPr/>
        <a:lstStyle/>
        <a:p>
          <a:r>
            <a:rPr lang="ru-RU" dirty="0" smtClean="0"/>
            <a:t>ксерокопия</a:t>
          </a:r>
          <a:endParaRPr lang="ru-RU" dirty="0"/>
        </a:p>
      </dgm:t>
    </dgm:pt>
    <dgm:pt modelId="{CCBC90A0-1324-455F-A2E8-18148CDC538A}" type="parTrans" cxnId="{ACAD1D89-D189-43BC-9835-38A7154D884A}">
      <dgm:prSet/>
      <dgm:spPr/>
      <dgm:t>
        <a:bodyPr/>
        <a:lstStyle/>
        <a:p>
          <a:endParaRPr lang="ru-RU"/>
        </a:p>
      </dgm:t>
    </dgm:pt>
    <dgm:pt modelId="{F4655158-4598-4E40-9A60-D628FF3E6279}" type="sibTrans" cxnId="{ACAD1D89-D189-43BC-9835-38A7154D884A}">
      <dgm:prSet/>
      <dgm:spPr/>
      <dgm:t>
        <a:bodyPr/>
        <a:lstStyle/>
        <a:p>
          <a:endParaRPr lang="ru-RU"/>
        </a:p>
      </dgm:t>
    </dgm:pt>
    <dgm:pt modelId="{CA48429D-FEE4-424F-A80C-4AD690D3DEF0}">
      <dgm:prSet phldrT="[Текст]"/>
      <dgm:spPr/>
      <dgm:t>
        <a:bodyPr/>
        <a:lstStyle/>
        <a:p>
          <a:r>
            <a:rPr lang="ru-RU" dirty="0" err="1" smtClean="0"/>
            <a:t>микрокопия</a:t>
          </a:r>
          <a:endParaRPr lang="ru-RU" dirty="0"/>
        </a:p>
      </dgm:t>
    </dgm:pt>
    <dgm:pt modelId="{D6370A90-16D3-4072-B370-F3F0EBF18650}" type="parTrans" cxnId="{620E701B-4741-4D84-9F07-0C48CC19F7BB}">
      <dgm:prSet/>
      <dgm:spPr/>
      <dgm:t>
        <a:bodyPr/>
        <a:lstStyle/>
        <a:p>
          <a:endParaRPr lang="ru-RU"/>
        </a:p>
      </dgm:t>
    </dgm:pt>
    <dgm:pt modelId="{5A97FFB1-9DB5-4609-8A44-101671CA7FB9}" type="sibTrans" cxnId="{620E701B-4741-4D84-9F07-0C48CC19F7BB}">
      <dgm:prSet/>
      <dgm:spPr/>
      <dgm:t>
        <a:bodyPr/>
        <a:lstStyle/>
        <a:p>
          <a:endParaRPr lang="ru-RU"/>
        </a:p>
      </dgm:t>
    </dgm:pt>
    <dgm:pt modelId="{F408BF42-6E9B-48C2-BDC5-32B554669DC1}">
      <dgm:prSet/>
      <dgm:spPr/>
      <dgm:t>
        <a:bodyPr/>
        <a:lstStyle/>
        <a:p>
          <a:r>
            <a:rPr lang="ru-RU" dirty="0" smtClean="0"/>
            <a:t>Электронная копия</a:t>
          </a:r>
          <a:endParaRPr lang="ru-RU" dirty="0"/>
        </a:p>
      </dgm:t>
    </dgm:pt>
    <dgm:pt modelId="{2D08A724-5960-4680-AE3F-FAD968C2F048}" type="parTrans" cxnId="{C6EC5608-4FFB-4F26-8A12-9FFE50F81BF0}">
      <dgm:prSet/>
      <dgm:spPr/>
      <dgm:t>
        <a:bodyPr/>
        <a:lstStyle/>
        <a:p>
          <a:endParaRPr lang="ru-RU"/>
        </a:p>
      </dgm:t>
    </dgm:pt>
    <dgm:pt modelId="{84EAC349-0D7D-4111-B40F-A2B4C19FDCE4}" type="sibTrans" cxnId="{C6EC5608-4FFB-4F26-8A12-9FFE50F81BF0}">
      <dgm:prSet/>
      <dgm:spPr/>
      <dgm:t>
        <a:bodyPr/>
        <a:lstStyle/>
        <a:p>
          <a:endParaRPr lang="ru-RU"/>
        </a:p>
      </dgm:t>
    </dgm:pt>
    <dgm:pt modelId="{F98564CA-F141-4FEE-A374-2BF045ABA4E6}" type="pres">
      <dgm:prSet presAssocID="{C487A9A8-1451-48C0-B610-072451BFB260}" presName="hierChild1" presStyleCnt="0">
        <dgm:presLayoutVars>
          <dgm:orgChart val="1"/>
          <dgm:chPref val="1"/>
          <dgm:dir/>
          <dgm:animOne val="branch"/>
          <dgm:animLvl val="lvl"/>
          <dgm:resizeHandles/>
        </dgm:presLayoutVars>
      </dgm:prSet>
      <dgm:spPr/>
      <dgm:t>
        <a:bodyPr/>
        <a:lstStyle/>
        <a:p>
          <a:endParaRPr lang="ru-RU"/>
        </a:p>
      </dgm:t>
    </dgm:pt>
    <dgm:pt modelId="{A044CD62-ACDC-4479-8651-63CFB6D0C97F}" type="pres">
      <dgm:prSet presAssocID="{5012748C-E470-494B-91BB-212AAD47CB1A}" presName="hierRoot1" presStyleCnt="0">
        <dgm:presLayoutVars>
          <dgm:hierBranch val="init"/>
        </dgm:presLayoutVars>
      </dgm:prSet>
      <dgm:spPr/>
    </dgm:pt>
    <dgm:pt modelId="{5060C398-8C74-484E-B8A3-1BEC95C2FFCD}" type="pres">
      <dgm:prSet presAssocID="{5012748C-E470-494B-91BB-212AAD47CB1A}" presName="rootComposite1" presStyleCnt="0"/>
      <dgm:spPr/>
    </dgm:pt>
    <dgm:pt modelId="{1EE7CC80-055A-477F-B7B1-574ABD9617EF}" type="pres">
      <dgm:prSet presAssocID="{5012748C-E470-494B-91BB-212AAD47CB1A}" presName="rootText1" presStyleLbl="node0" presStyleIdx="0" presStyleCnt="1" custScaleX="317537" custLinFactY="-63688" custLinFactNeighborX="0" custLinFactNeighborY="-100000">
        <dgm:presLayoutVars>
          <dgm:chPref val="3"/>
        </dgm:presLayoutVars>
      </dgm:prSet>
      <dgm:spPr/>
      <dgm:t>
        <a:bodyPr/>
        <a:lstStyle/>
        <a:p>
          <a:endParaRPr lang="ru-RU"/>
        </a:p>
      </dgm:t>
    </dgm:pt>
    <dgm:pt modelId="{C95EEA43-89DB-4331-853F-EDE0016F2298}" type="pres">
      <dgm:prSet presAssocID="{5012748C-E470-494B-91BB-212AAD47CB1A}" presName="rootConnector1" presStyleLbl="node1" presStyleIdx="0" presStyleCnt="0"/>
      <dgm:spPr/>
      <dgm:t>
        <a:bodyPr/>
        <a:lstStyle/>
        <a:p>
          <a:endParaRPr lang="ru-RU"/>
        </a:p>
      </dgm:t>
    </dgm:pt>
    <dgm:pt modelId="{9D0FEAF9-02E5-4CB5-BD75-718CDAAC0D69}" type="pres">
      <dgm:prSet presAssocID="{5012748C-E470-494B-91BB-212AAD47CB1A}" presName="hierChild2" presStyleCnt="0"/>
      <dgm:spPr/>
    </dgm:pt>
    <dgm:pt modelId="{B57CFBEE-4110-47D7-8325-95360949E329}" type="pres">
      <dgm:prSet presAssocID="{114874AB-F9B1-4E56-8BAA-C375985D2FAE}" presName="Name37" presStyleLbl="parChTrans1D2" presStyleIdx="0" presStyleCnt="4"/>
      <dgm:spPr/>
      <dgm:t>
        <a:bodyPr/>
        <a:lstStyle/>
        <a:p>
          <a:endParaRPr lang="ru-RU"/>
        </a:p>
      </dgm:t>
    </dgm:pt>
    <dgm:pt modelId="{AD497C29-B7D9-436E-8CD6-6630D49C6D6A}" type="pres">
      <dgm:prSet presAssocID="{561E1DA4-B463-4062-95E2-CE0590C01C0F}" presName="hierRoot2" presStyleCnt="0">
        <dgm:presLayoutVars>
          <dgm:hierBranch val="init"/>
        </dgm:presLayoutVars>
      </dgm:prSet>
      <dgm:spPr/>
    </dgm:pt>
    <dgm:pt modelId="{6E501A04-7FDE-4926-9C5C-7C14EAB431B0}" type="pres">
      <dgm:prSet presAssocID="{561E1DA4-B463-4062-95E2-CE0590C01C0F}" presName="rootComposite" presStyleCnt="0"/>
      <dgm:spPr/>
    </dgm:pt>
    <dgm:pt modelId="{0C3D0D5D-B801-4804-95CB-3BC49CB6FDC5}" type="pres">
      <dgm:prSet presAssocID="{561E1DA4-B463-4062-95E2-CE0590C01C0F}" presName="rootText" presStyleLbl="node2" presStyleIdx="0" presStyleCnt="4">
        <dgm:presLayoutVars>
          <dgm:chPref val="3"/>
        </dgm:presLayoutVars>
      </dgm:prSet>
      <dgm:spPr/>
      <dgm:t>
        <a:bodyPr/>
        <a:lstStyle/>
        <a:p>
          <a:endParaRPr lang="ru-RU"/>
        </a:p>
      </dgm:t>
    </dgm:pt>
    <dgm:pt modelId="{E1419971-089E-4AB7-BF94-6F5885CDE7F2}" type="pres">
      <dgm:prSet presAssocID="{561E1DA4-B463-4062-95E2-CE0590C01C0F}" presName="rootConnector" presStyleLbl="node2" presStyleIdx="0" presStyleCnt="4"/>
      <dgm:spPr/>
      <dgm:t>
        <a:bodyPr/>
        <a:lstStyle/>
        <a:p>
          <a:endParaRPr lang="ru-RU"/>
        </a:p>
      </dgm:t>
    </dgm:pt>
    <dgm:pt modelId="{F85B6ACB-2EC0-4A2B-B896-853233AAF4E8}" type="pres">
      <dgm:prSet presAssocID="{561E1DA4-B463-4062-95E2-CE0590C01C0F}" presName="hierChild4" presStyleCnt="0"/>
      <dgm:spPr/>
    </dgm:pt>
    <dgm:pt modelId="{5FDE4EA8-6CAE-439C-B79D-54CB63BC420E}" type="pres">
      <dgm:prSet presAssocID="{561E1DA4-B463-4062-95E2-CE0590C01C0F}" presName="hierChild5" presStyleCnt="0"/>
      <dgm:spPr/>
    </dgm:pt>
    <dgm:pt modelId="{87F26910-B37E-4FFA-A22F-E7CFA9D758BA}" type="pres">
      <dgm:prSet presAssocID="{CCBC90A0-1324-455F-A2E8-18148CDC538A}" presName="Name37" presStyleLbl="parChTrans1D2" presStyleIdx="1" presStyleCnt="4"/>
      <dgm:spPr/>
      <dgm:t>
        <a:bodyPr/>
        <a:lstStyle/>
        <a:p>
          <a:endParaRPr lang="ru-RU"/>
        </a:p>
      </dgm:t>
    </dgm:pt>
    <dgm:pt modelId="{61CB7785-6DED-45B2-B2FE-9394E53A01BB}" type="pres">
      <dgm:prSet presAssocID="{51A7A06E-17F1-4B3C-BDF9-0A1E393EA107}" presName="hierRoot2" presStyleCnt="0">
        <dgm:presLayoutVars>
          <dgm:hierBranch val="init"/>
        </dgm:presLayoutVars>
      </dgm:prSet>
      <dgm:spPr/>
    </dgm:pt>
    <dgm:pt modelId="{401CF1DA-5AA1-4730-BD94-778831C8EF0F}" type="pres">
      <dgm:prSet presAssocID="{51A7A06E-17F1-4B3C-BDF9-0A1E393EA107}" presName="rootComposite" presStyleCnt="0"/>
      <dgm:spPr/>
    </dgm:pt>
    <dgm:pt modelId="{398CC6D4-D77A-4BDC-BC33-BC4FD0DB607D}" type="pres">
      <dgm:prSet presAssocID="{51A7A06E-17F1-4B3C-BDF9-0A1E393EA107}" presName="rootText" presStyleLbl="node2" presStyleIdx="1" presStyleCnt="4">
        <dgm:presLayoutVars>
          <dgm:chPref val="3"/>
        </dgm:presLayoutVars>
      </dgm:prSet>
      <dgm:spPr/>
      <dgm:t>
        <a:bodyPr/>
        <a:lstStyle/>
        <a:p>
          <a:endParaRPr lang="ru-RU"/>
        </a:p>
      </dgm:t>
    </dgm:pt>
    <dgm:pt modelId="{398D7BBB-0227-4214-A36C-DB28ECD37AFB}" type="pres">
      <dgm:prSet presAssocID="{51A7A06E-17F1-4B3C-BDF9-0A1E393EA107}" presName="rootConnector" presStyleLbl="node2" presStyleIdx="1" presStyleCnt="4"/>
      <dgm:spPr/>
      <dgm:t>
        <a:bodyPr/>
        <a:lstStyle/>
        <a:p>
          <a:endParaRPr lang="ru-RU"/>
        </a:p>
      </dgm:t>
    </dgm:pt>
    <dgm:pt modelId="{2F145371-E287-4E00-8C84-710883FA1D8D}" type="pres">
      <dgm:prSet presAssocID="{51A7A06E-17F1-4B3C-BDF9-0A1E393EA107}" presName="hierChild4" presStyleCnt="0"/>
      <dgm:spPr/>
    </dgm:pt>
    <dgm:pt modelId="{A986C7A4-C7FC-4BC3-9AC0-E43D90700295}" type="pres">
      <dgm:prSet presAssocID="{51A7A06E-17F1-4B3C-BDF9-0A1E393EA107}" presName="hierChild5" presStyleCnt="0"/>
      <dgm:spPr/>
    </dgm:pt>
    <dgm:pt modelId="{4490ABEA-9F7E-47B8-99B4-67836632B3CA}" type="pres">
      <dgm:prSet presAssocID="{D6370A90-16D3-4072-B370-F3F0EBF18650}" presName="Name37" presStyleLbl="parChTrans1D2" presStyleIdx="2" presStyleCnt="4"/>
      <dgm:spPr/>
      <dgm:t>
        <a:bodyPr/>
        <a:lstStyle/>
        <a:p>
          <a:endParaRPr lang="ru-RU"/>
        </a:p>
      </dgm:t>
    </dgm:pt>
    <dgm:pt modelId="{BBAEEA70-30EB-44B2-B56F-DF7BDC7ECE07}" type="pres">
      <dgm:prSet presAssocID="{CA48429D-FEE4-424F-A80C-4AD690D3DEF0}" presName="hierRoot2" presStyleCnt="0">
        <dgm:presLayoutVars>
          <dgm:hierBranch val="init"/>
        </dgm:presLayoutVars>
      </dgm:prSet>
      <dgm:spPr/>
    </dgm:pt>
    <dgm:pt modelId="{2D22CF4B-CBE2-4B54-843F-2C4F5B34F00F}" type="pres">
      <dgm:prSet presAssocID="{CA48429D-FEE4-424F-A80C-4AD690D3DEF0}" presName="rootComposite" presStyleCnt="0"/>
      <dgm:spPr/>
    </dgm:pt>
    <dgm:pt modelId="{EC7A63EA-01DA-4B27-8A84-43CB9E34E85A}" type="pres">
      <dgm:prSet presAssocID="{CA48429D-FEE4-424F-A80C-4AD690D3DEF0}" presName="rootText" presStyleLbl="node2" presStyleIdx="2" presStyleCnt="4">
        <dgm:presLayoutVars>
          <dgm:chPref val="3"/>
        </dgm:presLayoutVars>
      </dgm:prSet>
      <dgm:spPr/>
      <dgm:t>
        <a:bodyPr/>
        <a:lstStyle/>
        <a:p>
          <a:endParaRPr lang="ru-RU"/>
        </a:p>
      </dgm:t>
    </dgm:pt>
    <dgm:pt modelId="{65FB5A8E-D22A-4560-A536-06BEE787B979}" type="pres">
      <dgm:prSet presAssocID="{CA48429D-FEE4-424F-A80C-4AD690D3DEF0}" presName="rootConnector" presStyleLbl="node2" presStyleIdx="2" presStyleCnt="4"/>
      <dgm:spPr/>
      <dgm:t>
        <a:bodyPr/>
        <a:lstStyle/>
        <a:p>
          <a:endParaRPr lang="ru-RU"/>
        </a:p>
      </dgm:t>
    </dgm:pt>
    <dgm:pt modelId="{2AA21A4C-9C00-4EB5-A6D7-436E5F88F83B}" type="pres">
      <dgm:prSet presAssocID="{CA48429D-FEE4-424F-A80C-4AD690D3DEF0}" presName="hierChild4" presStyleCnt="0"/>
      <dgm:spPr/>
    </dgm:pt>
    <dgm:pt modelId="{22B9E287-3D8F-491F-B486-8EC7CC09413E}" type="pres">
      <dgm:prSet presAssocID="{CA48429D-FEE4-424F-A80C-4AD690D3DEF0}" presName="hierChild5" presStyleCnt="0"/>
      <dgm:spPr/>
    </dgm:pt>
    <dgm:pt modelId="{DBBAA2DC-A19E-473D-980B-9E7BC6F8E6A2}" type="pres">
      <dgm:prSet presAssocID="{2D08A724-5960-4680-AE3F-FAD968C2F048}" presName="Name37" presStyleLbl="parChTrans1D2" presStyleIdx="3" presStyleCnt="4"/>
      <dgm:spPr/>
      <dgm:t>
        <a:bodyPr/>
        <a:lstStyle/>
        <a:p>
          <a:endParaRPr lang="ru-RU"/>
        </a:p>
      </dgm:t>
    </dgm:pt>
    <dgm:pt modelId="{DF23158A-8717-4F75-9473-620F656EA74B}" type="pres">
      <dgm:prSet presAssocID="{F408BF42-6E9B-48C2-BDC5-32B554669DC1}" presName="hierRoot2" presStyleCnt="0">
        <dgm:presLayoutVars>
          <dgm:hierBranch val="init"/>
        </dgm:presLayoutVars>
      </dgm:prSet>
      <dgm:spPr/>
    </dgm:pt>
    <dgm:pt modelId="{130E939A-53D5-405F-B750-06B13FC01814}" type="pres">
      <dgm:prSet presAssocID="{F408BF42-6E9B-48C2-BDC5-32B554669DC1}" presName="rootComposite" presStyleCnt="0"/>
      <dgm:spPr/>
    </dgm:pt>
    <dgm:pt modelId="{3AF135EC-DF13-40E0-AA59-B0C285CF25BD}" type="pres">
      <dgm:prSet presAssocID="{F408BF42-6E9B-48C2-BDC5-32B554669DC1}" presName="rootText" presStyleLbl="node2" presStyleIdx="3" presStyleCnt="4">
        <dgm:presLayoutVars>
          <dgm:chPref val="3"/>
        </dgm:presLayoutVars>
      </dgm:prSet>
      <dgm:spPr/>
      <dgm:t>
        <a:bodyPr/>
        <a:lstStyle/>
        <a:p>
          <a:endParaRPr lang="ru-RU"/>
        </a:p>
      </dgm:t>
    </dgm:pt>
    <dgm:pt modelId="{21039E79-38AB-4160-BC73-9F71DC1D0F5D}" type="pres">
      <dgm:prSet presAssocID="{F408BF42-6E9B-48C2-BDC5-32B554669DC1}" presName="rootConnector" presStyleLbl="node2" presStyleIdx="3" presStyleCnt="4"/>
      <dgm:spPr/>
      <dgm:t>
        <a:bodyPr/>
        <a:lstStyle/>
        <a:p>
          <a:endParaRPr lang="ru-RU"/>
        </a:p>
      </dgm:t>
    </dgm:pt>
    <dgm:pt modelId="{4D3D32B1-BBD8-4B45-BF9C-8531CEF8C886}" type="pres">
      <dgm:prSet presAssocID="{F408BF42-6E9B-48C2-BDC5-32B554669DC1}" presName="hierChild4" presStyleCnt="0"/>
      <dgm:spPr/>
    </dgm:pt>
    <dgm:pt modelId="{D47BC24E-06B9-458E-9EF6-2FE090F7C249}" type="pres">
      <dgm:prSet presAssocID="{F408BF42-6E9B-48C2-BDC5-32B554669DC1}" presName="hierChild5" presStyleCnt="0"/>
      <dgm:spPr/>
    </dgm:pt>
    <dgm:pt modelId="{A80740D2-F787-4A07-A7C2-B7D914243B5A}" type="pres">
      <dgm:prSet presAssocID="{5012748C-E470-494B-91BB-212AAD47CB1A}" presName="hierChild3" presStyleCnt="0"/>
      <dgm:spPr/>
    </dgm:pt>
  </dgm:ptLst>
  <dgm:cxnLst>
    <dgm:cxn modelId="{8D960C15-BA7B-4579-9274-D3F1A27029CE}" type="presOf" srcId="{2D08A724-5960-4680-AE3F-FAD968C2F048}" destId="{DBBAA2DC-A19E-473D-980B-9E7BC6F8E6A2}" srcOrd="0" destOrd="0" presId="urn:microsoft.com/office/officeart/2005/8/layout/orgChart1"/>
    <dgm:cxn modelId="{ECE8D276-8187-4D21-AEE2-783E4250E8BF}" type="presOf" srcId="{5012748C-E470-494B-91BB-212AAD47CB1A}" destId="{C95EEA43-89DB-4331-853F-EDE0016F2298}" srcOrd="1" destOrd="0" presId="urn:microsoft.com/office/officeart/2005/8/layout/orgChart1"/>
    <dgm:cxn modelId="{ACAD1D89-D189-43BC-9835-38A7154D884A}" srcId="{5012748C-E470-494B-91BB-212AAD47CB1A}" destId="{51A7A06E-17F1-4B3C-BDF9-0A1E393EA107}" srcOrd="1" destOrd="0" parTransId="{CCBC90A0-1324-455F-A2E8-18148CDC538A}" sibTransId="{F4655158-4598-4E40-9A60-D628FF3E6279}"/>
    <dgm:cxn modelId="{70BB84BB-0C8C-456F-AEE6-96EEC3ED8883}" srcId="{5012748C-E470-494B-91BB-212AAD47CB1A}" destId="{561E1DA4-B463-4062-95E2-CE0590C01C0F}" srcOrd="0" destOrd="0" parTransId="{114874AB-F9B1-4E56-8BAA-C375985D2FAE}" sibTransId="{A30B0947-7919-494E-8D35-F27083EEC994}"/>
    <dgm:cxn modelId="{20F9677E-8C7E-474C-938A-CC9D378B92E9}" type="presOf" srcId="{114874AB-F9B1-4E56-8BAA-C375985D2FAE}" destId="{B57CFBEE-4110-47D7-8325-95360949E329}" srcOrd="0" destOrd="0" presId="urn:microsoft.com/office/officeart/2005/8/layout/orgChart1"/>
    <dgm:cxn modelId="{419376F3-C406-4718-B793-4DAAB80AA48E}" type="presOf" srcId="{CA48429D-FEE4-424F-A80C-4AD690D3DEF0}" destId="{EC7A63EA-01DA-4B27-8A84-43CB9E34E85A}" srcOrd="0" destOrd="0" presId="urn:microsoft.com/office/officeart/2005/8/layout/orgChart1"/>
    <dgm:cxn modelId="{674441FA-AD1D-4FDE-8C95-0E5D1428B459}" type="presOf" srcId="{F408BF42-6E9B-48C2-BDC5-32B554669DC1}" destId="{3AF135EC-DF13-40E0-AA59-B0C285CF25BD}" srcOrd="0" destOrd="0" presId="urn:microsoft.com/office/officeart/2005/8/layout/orgChart1"/>
    <dgm:cxn modelId="{A2F939A8-1ADE-477E-93D2-4907C018019D}" type="presOf" srcId="{F408BF42-6E9B-48C2-BDC5-32B554669DC1}" destId="{21039E79-38AB-4160-BC73-9F71DC1D0F5D}" srcOrd="1" destOrd="0" presId="urn:microsoft.com/office/officeart/2005/8/layout/orgChart1"/>
    <dgm:cxn modelId="{620E701B-4741-4D84-9F07-0C48CC19F7BB}" srcId="{5012748C-E470-494B-91BB-212AAD47CB1A}" destId="{CA48429D-FEE4-424F-A80C-4AD690D3DEF0}" srcOrd="2" destOrd="0" parTransId="{D6370A90-16D3-4072-B370-F3F0EBF18650}" sibTransId="{5A97FFB1-9DB5-4609-8A44-101671CA7FB9}"/>
    <dgm:cxn modelId="{813CB4F7-FDC9-4CA1-9580-DEFCF2DA0617}" type="presOf" srcId="{51A7A06E-17F1-4B3C-BDF9-0A1E393EA107}" destId="{398CC6D4-D77A-4BDC-BC33-BC4FD0DB607D}" srcOrd="0" destOrd="0" presId="urn:microsoft.com/office/officeart/2005/8/layout/orgChart1"/>
    <dgm:cxn modelId="{478F9553-4CC0-4076-8A6F-4CB063836F3B}" type="presOf" srcId="{CA48429D-FEE4-424F-A80C-4AD690D3DEF0}" destId="{65FB5A8E-D22A-4560-A536-06BEE787B979}" srcOrd="1" destOrd="0" presId="urn:microsoft.com/office/officeart/2005/8/layout/orgChart1"/>
    <dgm:cxn modelId="{82F20F63-7189-4B49-A5A4-C9AA3FACA094}" type="presOf" srcId="{C487A9A8-1451-48C0-B610-072451BFB260}" destId="{F98564CA-F141-4FEE-A374-2BF045ABA4E6}" srcOrd="0" destOrd="0" presId="urn:microsoft.com/office/officeart/2005/8/layout/orgChart1"/>
    <dgm:cxn modelId="{13DF3E94-0B2E-4956-9B70-E2A5E2E7D839}" type="presOf" srcId="{CCBC90A0-1324-455F-A2E8-18148CDC538A}" destId="{87F26910-B37E-4FFA-A22F-E7CFA9D758BA}" srcOrd="0" destOrd="0" presId="urn:microsoft.com/office/officeart/2005/8/layout/orgChart1"/>
    <dgm:cxn modelId="{15A05C87-530C-4C51-9472-0A8271A69801}" type="presOf" srcId="{D6370A90-16D3-4072-B370-F3F0EBF18650}" destId="{4490ABEA-9F7E-47B8-99B4-67836632B3CA}" srcOrd="0" destOrd="0" presId="urn:microsoft.com/office/officeart/2005/8/layout/orgChart1"/>
    <dgm:cxn modelId="{CC6A793D-B0E0-4A2D-A95B-9068F9001A5E}" type="presOf" srcId="{5012748C-E470-494B-91BB-212AAD47CB1A}" destId="{1EE7CC80-055A-477F-B7B1-574ABD9617EF}" srcOrd="0" destOrd="0" presId="urn:microsoft.com/office/officeart/2005/8/layout/orgChart1"/>
    <dgm:cxn modelId="{C6EC5608-4FFB-4F26-8A12-9FFE50F81BF0}" srcId="{5012748C-E470-494B-91BB-212AAD47CB1A}" destId="{F408BF42-6E9B-48C2-BDC5-32B554669DC1}" srcOrd="3" destOrd="0" parTransId="{2D08A724-5960-4680-AE3F-FAD968C2F048}" sibTransId="{84EAC349-0D7D-4111-B40F-A2B4C19FDCE4}"/>
    <dgm:cxn modelId="{ED52F335-2757-4AC0-81B7-0CCAC1FC0618}" type="presOf" srcId="{51A7A06E-17F1-4B3C-BDF9-0A1E393EA107}" destId="{398D7BBB-0227-4214-A36C-DB28ECD37AFB}" srcOrd="1" destOrd="0" presId="urn:microsoft.com/office/officeart/2005/8/layout/orgChart1"/>
    <dgm:cxn modelId="{61399EC2-6308-4A83-90E6-32A396A43F47}" srcId="{C487A9A8-1451-48C0-B610-072451BFB260}" destId="{5012748C-E470-494B-91BB-212AAD47CB1A}" srcOrd="0" destOrd="0" parTransId="{B39A5E33-F6CD-49E0-BBF4-D7DB51ECA2AB}" sibTransId="{A4F42B57-B2E2-48B2-B494-F4491087C305}"/>
    <dgm:cxn modelId="{E7689164-D9CB-492C-99F8-A3FC2647D561}" type="presOf" srcId="{561E1DA4-B463-4062-95E2-CE0590C01C0F}" destId="{E1419971-089E-4AB7-BF94-6F5885CDE7F2}" srcOrd="1" destOrd="0" presId="urn:microsoft.com/office/officeart/2005/8/layout/orgChart1"/>
    <dgm:cxn modelId="{F6F22AB8-3E68-493D-AB5E-8221649AB1E4}" type="presOf" srcId="{561E1DA4-B463-4062-95E2-CE0590C01C0F}" destId="{0C3D0D5D-B801-4804-95CB-3BC49CB6FDC5}" srcOrd="0" destOrd="0" presId="urn:microsoft.com/office/officeart/2005/8/layout/orgChart1"/>
    <dgm:cxn modelId="{BFBF8065-3E23-420E-BC59-EED6DC905749}" type="presParOf" srcId="{F98564CA-F141-4FEE-A374-2BF045ABA4E6}" destId="{A044CD62-ACDC-4479-8651-63CFB6D0C97F}" srcOrd="0" destOrd="0" presId="urn:microsoft.com/office/officeart/2005/8/layout/orgChart1"/>
    <dgm:cxn modelId="{C43B15C2-D6F8-4704-8D9E-1ED828808DEC}" type="presParOf" srcId="{A044CD62-ACDC-4479-8651-63CFB6D0C97F}" destId="{5060C398-8C74-484E-B8A3-1BEC95C2FFCD}" srcOrd="0" destOrd="0" presId="urn:microsoft.com/office/officeart/2005/8/layout/orgChart1"/>
    <dgm:cxn modelId="{5449FD4A-8E52-4936-A03C-0D3AE8DC3E4F}" type="presParOf" srcId="{5060C398-8C74-484E-B8A3-1BEC95C2FFCD}" destId="{1EE7CC80-055A-477F-B7B1-574ABD9617EF}" srcOrd="0" destOrd="0" presId="urn:microsoft.com/office/officeart/2005/8/layout/orgChart1"/>
    <dgm:cxn modelId="{F04D9757-3CFC-4551-B01E-08ED9845B284}" type="presParOf" srcId="{5060C398-8C74-484E-B8A3-1BEC95C2FFCD}" destId="{C95EEA43-89DB-4331-853F-EDE0016F2298}" srcOrd="1" destOrd="0" presId="urn:microsoft.com/office/officeart/2005/8/layout/orgChart1"/>
    <dgm:cxn modelId="{A1D01BB7-5337-4D05-ADB3-D722C493A51A}" type="presParOf" srcId="{A044CD62-ACDC-4479-8651-63CFB6D0C97F}" destId="{9D0FEAF9-02E5-4CB5-BD75-718CDAAC0D69}" srcOrd="1" destOrd="0" presId="urn:microsoft.com/office/officeart/2005/8/layout/orgChart1"/>
    <dgm:cxn modelId="{1848DE2B-0C25-44A2-A001-09F64F6A3134}" type="presParOf" srcId="{9D0FEAF9-02E5-4CB5-BD75-718CDAAC0D69}" destId="{B57CFBEE-4110-47D7-8325-95360949E329}" srcOrd="0" destOrd="0" presId="urn:microsoft.com/office/officeart/2005/8/layout/orgChart1"/>
    <dgm:cxn modelId="{0F2021D2-C76F-41D6-8A6A-06B979A17AE4}" type="presParOf" srcId="{9D0FEAF9-02E5-4CB5-BD75-718CDAAC0D69}" destId="{AD497C29-B7D9-436E-8CD6-6630D49C6D6A}" srcOrd="1" destOrd="0" presId="urn:microsoft.com/office/officeart/2005/8/layout/orgChart1"/>
    <dgm:cxn modelId="{ACF90B26-F47A-49F8-86A1-87CA6FE01874}" type="presParOf" srcId="{AD497C29-B7D9-436E-8CD6-6630D49C6D6A}" destId="{6E501A04-7FDE-4926-9C5C-7C14EAB431B0}" srcOrd="0" destOrd="0" presId="urn:microsoft.com/office/officeart/2005/8/layout/orgChart1"/>
    <dgm:cxn modelId="{2656107E-DAE7-4998-A545-421647C4018A}" type="presParOf" srcId="{6E501A04-7FDE-4926-9C5C-7C14EAB431B0}" destId="{0C3D0D5D-B801-4804-95CB-3BC49CB6FDC5}" srcOrd="0" destOrd="0" presId="urn:microsoft.com/office/officeart/2005/8/layout/orgChart1"/>
    <dgm:cxn modelId="{45EBAEE1-DE5E-4764-BD65-AF88E99F55C1}" type="presParOf" srcId="{6E501A04-7FDE-4926-9C5C-7C14EAB431B0}" destId="{E1419971-089E-4AB7-BF94-6F5885CDE7F2}" srcOrd="1" destOrd="0" presId="urn:microsoft.com/office/officeart/2005/8/layout/orgChart1"/>
    <dgm:cxn modelId="{6606E1A0-307B-4777-80F6-485C9D437762}" type="presParOf" srcId="{AD497C29-B7D9-436E-8CD6-6630D49C6D6A}" destId="{F85B6ACB-2EC0-4A2B-B896-853233AAF4E8}" srcOrd="1" destOrd="0" presId="urn:microsoft.com/office/officeart/2005/8/layout/orgChart1"/>
    <dgm:cxn modelId="{8F6F34B9-DEA1-4FA5-A392-E3DF032769E9}" type="presParOf" srcId="{AD497C29-B7D9-436E-8CD6-6630D49C6D6A}" destId="{5FDE4EA8-6CAE-439C-B79D-54CB63BC420E}" srcOrd="2" destOrd="0" presId="urn:microsoft.com/office/officeart/2005/8/layout/orgChart1"/>
    <dgm:cxn modelId="{F02A5612-4D7B-44B5-B262-4F8BAD18DF3E}" type="presParOf" srcId="{9D0FEAF9-02E5-4CB5-BD75-718CDAAC0D69}" destId="{87F26910-B37E-4FFA-A22F-E7CFA9D758BA}" srcOrd="2" destOrd="0" presId="urn:microsoft.com/office/officeart/2005/8/layout/orgChart1"/>
    <dgm:cxn modelId="{46BCB768-4390-42DE-8ECC-5283824D3245}" type="presParOf" srcId="{9D0FEAF9-02E5-4CB5-BD75-718CDAAC0D69}" destId="{61CB7785-6DED-45B2-B2FE-9394E53A01BB}" srcOrd="3" destOrd="0" presId="urn:microsoft.com/office/officeart/2005/8/layout/orgChart1"/>
    <dgm:cxn modelId="{613D1F56-3969-4411-B19A-7FB6CC284155}" type="presParOf" srcId="{61CB7785-6DED-45B2-B2FE-9394E53A01BB}" destId="{401CF1DA-5AA1-4730-BD94-778831C8EF0F}" srcOrd="0" destOrd="0" presId="urn:microsoft.com/office/officeart/2005/8/layout/orgChart1"/>
    <dgm:cxn modelId="{6CC0D1A4-3AFB-435D-B80A-42E65A96BF9C}" type="presParOf" srcId="{401CF1DA-5AA1-4730-BD94-778831C8EF0F}" destId="{398CC6D4-D77A-4BDC-BC33-BC4FD0DB607D}" srcOrd="0" destOrd="0" presId="urn:microsoft.com/office/officeart/2005/8/layout/orgChart1"/>
    <dgm:cxn modelId="{1AB8C2D9-1134-4EA9-87C2-FD529B6681BE}" type="presParOf" srcId="{401CF1DA-5AA1-4730-BD94-778831C8EF0F}" destId="{398D7BBB-0227-4214-A36C-DB28ECD37AFB}" srcOrd="1" destOrd="0" presId="urn:microsoft.com/office/officeart/2005/8/layout/orgChart1"/>
    <dgm:cxn modelId="{80D33321-1AC7-400A-AFD2-9254A2805871}" type="presParOf" srcId="{61CB7785-6DED-45B2-B2FE-9394E53A01BB}" destId="{2F145371-E287-4E00-8C84-710883FA1D8D}" srcOrd="1" destOrd="0" presId="urn:microsoft.com/office/officeart/2005/8/layout/orgChart1"/>
    <dgm:cxn modelId="{103AF09D-053D-443F-86B9-BDECCE750995}" type="presParOf" srcId="{61CB7785-6DED-45B2-B2FE-9394E53A01BB}" destId="{A986C7A4-C7FC-4BC3-9AC0-E43D90700295}" srcOrd="2" destOrd="0" presId="urn:microsoft.com/office/officeart/2005/8/layout/orgChart1"/>
    <dgm:cxn modelId="{E48F8D92-8403-4E9F-A1FD-3D1DD11BCEB9}" type="presParOf" srcId="{9D0FEAF9-02E5-4CB5-BD75-718CDAAC0D69}" destId="{4490ABEA-9F7E-47B8-99B4-67836632B3CA}" srcOrd="4" destOrd="0" presId="urn:microsoft.com/office/officeart/2005/8/layout/orgChart1"/>
    <dgm:cxn modelId="{F032DCFC-B1C5-46C6-B7E5-512DDB837F56}" type="presParOf" srcId="{9D0FEAF9-02E5-4CB5-BD75-718CDAAC0D69}" destId="{BBAEEA70-30EB-44B2-B56F-DF7BDC7ECE07}" srcOrd="5" destOrd="0" presId="urn:microsoft.com/office/officeart/2005/8/layout/orgChart1"/>
    <dgm:cxn modelId="{CE61A612-FE2E-43A3-AC3C-EC124A961184}" type="presParOf" srcId="{BBAEEA70-30EB-44B2-B56F-DF7BDC7ECE07}" destId="{2D22CF4B-CBE2-4B54-843F-2C4F5B34F00F}" srcOrd="0" destOrd="0" presId="urn:microsoft.com/office/officeart/2005/8/layout/orgChart1"/>
    <dgm:cxn modelId="{D050FAC7-2278-46E2-A888-B9152CF3E30A}" type="presParOf" srcId="{2D22CF4B-CBE2-4B54-843F-2C4F5B34F00F}" destId="{EC7A63EA-01DA-4B27-8A84-43CB9E34E85A}" srcOrd="0" destOrd="0" presId="urn:microsoft.com/office/officeart/2005/8/layout/orgChart1"/>
    <dgm:cxn modelId="{BCD25C9B-C27F-479B-81A9-1EB3EB61CDF8}" type="presParOf" srcId="{2D22CF4B-CBE2-4B54-843F-2C4F5B34F00F}" destId="{65FB5A8E-D22A-4560-A536-06BEE787B979}" srcOrd="1" destOrd="0" presId="urn:microsoft.com/office/officeart/2005/8/layout/orgChart1"/>
    <dgm:cxn modelId="{3353CDD6-121B-40C3-825A-85D5F3767322}" type="presParOf" srcId="{BBAEEA70-30EB-44B2-B56F-DF7BDC7ECE07}" destId="{2AA21A4C-9C00-4EB5-A6D7-436E5F88F83B}" srcOrd="1" destOrd="0" presId="urn:microsoft.com/office/officeart/2005/8/layout/orgChart1"/>
    <dgm:cxn modelId="{37818DCE-B9D8-460D-A6FF-BA7BA6FDBD41}" type="presParOf" srcId="{BBAEEA70-30EB-44B2-B56F-DF7BDC7ECE07}" destId="{22B9E287-3D8F-491F-B486-8EC7CC09413E}" srcOrd="2" destOrd="0" presId="urn:microsoft.com/office/officeart/2005/8/layout/orgChart1"/>
    <dgm:cxn modelId="{6736B3B5-0260-4B24-8255-830F4A9725D3}" type="presParOf" srcId="{9D0FEAF9-02E5-4CB5-BD75-718CDAAC0D69}" destId="{DBBAA2DC-A19E-473D-980B-9E7BC6F8E6A2}" srcOrd="6" destOrd="0" presId="urn:microsoft.com/office/officeart/2005/8/layout/orgChart1"/>
    <dgm:cxn modelId="{9365E391-1AB5-4352-9DD9-1D6CCED36673}" type="presParOf" srcId="{9D0FEAF9-02E5-4CB5-BD75-718CDAAC0D69}" destId="{DF23158A-8717-4F75-9473-620F656EA74B}" srcOrd="7" destOrd="0" presId="urn:microsoft.com/office/officeart/2005/8/layout/orgChart1"/>
    <dgm:cxn modelId="{09845878-00D7-4417-AB16-0711D1E7B88E}" type="presParOf" srcId="{DF23158A-8717-4F75-9473-620F656EA74B}" destId="{130E939A-53D5-405F-B750-06B13FC01814}" srcOrd="0" destOrd="0" presId="urn:microsoft.com/office/officeart/2005/8/layout/orgChart1"/>
    <dgm:cxn modelId="{D404CDEA-267A-43D4-B852-6E8BAE29DEEB}" type="presParOf" srcId="{130E939A-53D5-405F-B750-06B13FC01814}" destId="{3AF135EC-DF13-40E0-AA59-B0C285CF25BD}" srcOrd="0" destOrd="0" presId="urn:microsoft.com/office/officeart/2005/8/layout/orgChart1"/>
    <dgm:cxn modelId="{B413D775-F1A3-4F9F-B723-4567D71E55E5}" type="presParOf" srcId="{130E939A-53D5-405F-B750-06B13FC01814}" destId="{21039E79-38AB-4160-BC73-9F71DC1D0F5D}" srcOrd="1" destOrd="0" presId="urn:microsoft.com/office/officeart/2005/8/layout/orgChart1"/>
    <dgm:cxn modelId="{A6CBB260-0CE0-4E6C-8B5A-DCDCCC5EF9CA}" type="presParOf" srcId="{DF23158A-8717-4F75-9473-620F656EA74B}" destId="{4D3D32B1-BBD8-4B45-BF9C-8531CEF8C886}" srcOrd="1" destOrd="0" presId="urn:microsoft.com/office/officeart/2005/8/layout/orgChart1"/>
    <dgm:cxn modelId="{FD143EC7-C3D4-48BE-8783-C22D7F982026}" type="presParOf" srcId="{DF23158A-8717-4F75-9473-620F656EA74B}" destId="{D47BC24E-06B9-458E-9EF6-2FE090F7C249}" srcOrd="2" destOrd="0" presId="urn:microsoft.com/office/officeart/2005/8/layout/orgChart1"/>
    <dgm:cxn modelId="{3FB9FC2A-D790-4714-ACC9-EACCE38B8E55}" type="presParOf" srcId="{A044CD62-ACDC-4479-8651-63CFB6D0C97F}" destId="{A80740D2-F787-4A07-A7C2-B7D914243B5A}" srcOrd="2" destOrd="0" presId="urn:microsoft.com/office/officeart/2005/8/layout/orgChar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82B120-93F6-4FFC-A616-C55623BA0D6F}" type="doc">
      <dgm:prSet loTypeId="urn:microsoft.com/office/officeart/2005/8/layout/chevron2" loCatId="list" qsTypeId="urn:microsoft.com/office/officeart/2005/8/quickstyle/simple5" qsCatId="simple" csTypeId="urn:microsoft.com/office/officeart/2005/8/colors/accent1_2" csCatId="accent1" phldr="1"/>
      <dgm:spPr/>
      <dgm:t>
        <a:bodyPr/>
        <a:lstStyle/>
        <a:p>
          <a:endParaRPr lang="ru-RU"/>
        </a:p>
      </dgm:t>
    </dgm:pt>
    <dgm:pt modelId="{FB1FF3D7-D4B7-4AE7-9685-ADF26BEE6A25}">
      <dgm:prSet phldrT="[Текст]"/>
      <dgm:spPr/>
      <dgm:t>
        <a:bodyPr/>
        <a:lstStyle/>
        <a:p>
          <a:r>
            <a:rPr lang="ru-RU" dirty="0" smtClean="0"/>
            <a:t>1</a:t>
          </a:r>
          <a:endParaRPr lang="ru-RU" dirty="0"/>
        </a:p>
      </dgm:t>
    </dgm:pt>
    <dgm:pt modelId="{5748F672-5827-455F-A792-7D8C916AD246}" type="parTrans" cxnId="{EFE6C81F-4173-4C40-909D-D46101BB6EDA}">
      <dgm:prSet/>
      <dgm:spPr/>
      <dgm:t>
        <a:bodyPr/>
        <a:lstStyle/>
        <a:p>
          <a:endParaRPr lang="ru-RU"/>
        </a:p>
      </dgm:t>
    </dgm:pt>
    <dgm:pt modelId="{755D8AA0-7C17-4C4D-AD4A-417583F40B0A}" type="sibTrans" cxnId="{EFE6C81F-4173-4C40-909D-D46101BB6EDA}">
      <dgm:prSet/>
      <dgm:spPr/>
      <dgm:t>
        <a:bodyPr/>
        <a:lstStyle/>
        <a:p>
          <a:endParaRPr lang="ru-RU"/>
        </a:p>
      </dgm:t>
    </dgm:pt>
    <dgm:pt modelId="{7F05C2EB-4541-476B-BA2E-6829878F2624}">
      <dgm:prSet phldrT="[Текст]" custT="1"/>
      <dgm:spPr/>
      <dgm:t>
        <a:bodyPr/>
        <a:lstStyle/>
        <a:p>
          <a:r>
            <a:rPr lang="ru-RU" sz="1800" dirty="0" smtClean="0"/>
            <a:t>В соответствии с </a:t>
          </a:r>
          <a:r>
            <a:rPr lang="ru-RU" sz="1800" dirty="0" err="1" smtClean="0"/>
            <a:t>ГОСТом</a:t>
          </a:r>
          <a:r>
            <a:rPr lang="ru-RU" sz="1800" dirty="0" smtClean="0"/>
            <a:t> 7.50-2002</a:t>
          </a:r>
          <a:endParaRPr lang="ru-RU" sz="1800" dirty="0"/>
        </a:p>
      </dgm:t>
    </dgm:pt>
    <dgm:pt modelId="{8850E21A-A939-4884-A2A3-C532F8B753D1}" type="parTrans" cxnId="{69AF9758-E81A-4914-B1DE-1C9C7A4D4966}">
      <dgm:prSet/>
      <dgm:spPr/>
      <dgm:t>
        <a:bodyPr/>
        <a:lstStyle/>
        <a:p>
          <a:endParaRPr lang="ru-RU"/>
        </a:p>
      </dgm:t>
    </dgm:pt>
    <dgm:pt modelId="{56D5F581-FF72-4167-8E07-0FC217DBFC8C}" type="sibTrans" cxnId="{69AF9758-E81A-4914-B1DE-1C9C7A4D4966}">
      <dgm:prSet/>
      <dgm:spPr/>
      <dgm:t>
        <a:bodyPr/>
        <a:lstStyle/>
        <a:p>
          <a:endParaRPr lang="ru-RU"/>
        </a:p>
      </dgm:t>
    </dgm:pt>
    <dgm:pt modelId="{D456E10D-C313-41DC-9DA6-B4EADD05F0CA}">
      <dgm:prSet phldrT="[Текст]"/>
      <dgm:spPr/>
      <dgm:t>
        <a:bodyPr/>
        <a:lstStyle/>
        <a:p>
          <a:endParaRPr lang="ru-RU" dirty="0"/>
        </a:p>
      </dgm:t>
    </dgm:pt>
    <dgm:pt modelId="{FD09D872-BE45-4E25-A34D-D27A41C29468}" type="parTrans" cxnId="{02774759-2AF0-46E3-A7A7-1B3BF51353E9}">
      <dgm:prSet/>
      <dgm:spPr/>
      <dgm:t>
        <a:bodyPr/>
        <a:lstStyle/>
        <a:p>
          <a:endParaRPr lang="ru-RU"/>
        </a:p>
      </dgm:t>
    </dgm:pt>
    <dgm:pt modelId="{784979DC-B361-4957-9E39-BDE7DC513B27}" type="sibTrans" cxnId="{02774759-2AF0-46E3-A7A7-1B3BF51353E9}">
      <dgm:prSet/>
      <dgm:spPr/>
      <dgm:t>
        <a:bodyPr/>
        <a:lstStyle/>
        <a:p>
          <a:endParaRPr lang="ru-RU"/>
        </a:p>
      </dgm:t>
    </dgm:pt>
    <dgm:pt modelId="{9039BD31-D510-41F8-AADA-2CA0E8FBC498}">
      <dgm:prSet phldrT="[Текст]" custT="1"/>
      <dgm:spPr/>
      <dgm:t>
        <a:bodyPr/>
        <a:lstStyle/>
        <a:p>
          <a:pPr algn="just"/>
          <a:r>
            <a:rPr lang="ru-RU" sz="1600" dirty="0" smtClean="0"/>
            <a:t>Положение документов на стеллажах, в шкафах и сейфах (горизонтальное и вертикальное) должно соответствовать их размерам</a:t>
          </a:r>
          <a:endParaRPr lang="ru-RU" sz="1600" dirty="0"/>
        </a:p>
      </dgm:t>
    </dgm:pt>
    <dgm:pt modelId="{A7B05763-81CC-4D89-915E-EE10F23A7B27}" type="parTrans" cxnId="{DB4711BB-B1F2-40C8-A936-EC8194D471F4}">
      <dgm:prSet/>
      <dgm:spPr/>
      <dgm:t>
        <a:bodyPr/>
        <a:lstStyle/>
        <a:p>
          <a:endParaRPr lang="ru-RU"/>
        </a:p>
      </dgm:t>
    </dgm:pt>
    <dgm:pt modelId="{9A8420CC-FDB8-4496-96D0-55233D3B5D26}" type="sibTrans" cxnId="{DB4711BB-B1F2-40C8-A936-EC8194D471F4}">
      <dgm:prSet/>
      <dgm:spPr/>
      <dgm:t>
        <a:bodyPr/>
        <a:lstStyle/>
        <a:p>
          <a:endParaRPr lang="ru-RU"/>
        </a:p>
      </dgm:t>
    </dgm:pt>
    <dgm:pt modelId="{507730A6-BF91-44E2-89C1-9423C2867DA5}">
      <dgm:prSet phldrT="[Текст]" custT="1"/>
      <dgm:spPr/>
      <dgm:t>
        <a:bodyPr/>
        <a:lstStyle/>
        <a:p>
          <a:pPr algn="just"/>
          <a:r>
            <a:rPr lang="ru-RU" sz="1600" dirty="0" smtClean="0"/>
            <a:t>Переплетённые документы по </a:t>
          </a:r>
          <a:r>
            <a:rPr lang="ru-RU" sz="1600" dirty="0" err="1" smtClean="0"/>
            <a:t>ГОСТу</a:t>
          </a:r>
          <a:r>
            <a:rPr lang="ru-RU" sz="1600" dirty="0" smtClean="0"/>
            <a:t> 5773-90 хранятся в вертикальном положении на нижнем обрезе</a:t>
          </a:r>
          <a:endParaRPr lang="ru-RU" sz="1600" dirty="0"/>
        </a:p>
      </dgm:t>
    </dgm:pt>
    <dgm:pt modelId="{2C11CB84-D630-4C19-9DBF-38C9F38ADDA0}" type="parTrans" cxnId="{D667B914-3056-4CAD-A557-3064B4D62AF0}">
      <dgm:prSet/>
      <dgm:spPr/>
      <dgm:t>
        <a:bodyPr/>
        <a:lstStyle/>
        <a:p>
          <a:endParaRPr lang="ru-RU"/>
        </a:p>
      </dgm:t>
    </dgm:pt>
    <dgm:pt modelId="{8C2A04A7-C2BD-4B01-8EDD-D369B983574B}" type="sibTrans" cxnId="{D667B914-3056-4CAD-A557-3064B4D62AF0}">
      <dgm:prSet/>
      <dgm:spPr/>
      <dgm:t>
        <a:bodyPr/>
        <a:lstStyle/>
        <a:p>
          <a:endParaRPr lang="ru-RU"/>
        </a:p>
      </dgm:t>
    </dgm:pt>
    <dgm:pt modelId="{888A07A0-0952-49F0-9052-633E355142EE}">
      <dgm:prSet phldrT="[Текст]"/>
      <dgm:spPr/>
      <dgm:t>
        <a:bodyPr/>
        <a:lstStyle/>
        <a:p>
          <a:endParaRPr lang="ru-RU" dirty="0"/>
        </a:p>
      </dgm:t>
    </dgm:pt>
    <dgm:pt modelId="{7A0DF183-6E46-4289-BBE7-BD39CCACAFE5}" type="parTrans" cxnId="{EF2C20A8-F1F7-469A-9C5B-E4F7E2241E35}">
      <dgm:prSet/>
      <dgm:spPr/>
      <dgm:t>
        <a:bodyPr/>
        <a:lstStyle/>
        <a:p>
          <a:endParaRPr lang="ru-RU"/>
        </a:p>
      </dgm:t>
    </dgm:pt>
    <dgm:pt modelId="{8A8B2F72-419C-4D92-9A25-CD0389E1A4B7}" type="sibTrans" cxnId="{EF2C20A8-F1F7-469A-9C5B-E4F7E2241E35}">
      <dgm:prSet/>
      <dgm:spPr/>
      <dgm:t>
        <a:bodyPr/>
        <a:lstStyle/>
        <a:p>
          <a:endParaRPr lang="ru-RU"/>
        </a:p>
      </dgm:t>
    </dgm:pt>
    <dgm:pt modelId="{A9B36C03-08FB-45DA-87EF-3FEE84EB9088}">
      <dgm:prSet phldrT="[Текст]" custT="1"/>
      <dgm:spPr/>
      <dgm:t>
        <a:bodyPr/>
        <a:lstStyle/>
        <a:p>
          <a:pPr algn="just"/>
          <a:r>
            <a:rPr lang="ru-RU" sz="1600" dirty="0" smtClean="0"/>
            <a:t>Газеты форматом А2, А3, А4 по </a:t>
          </a:r>
          <a:r>
            <a:rPr lang="ru-RU" sz="1600" dirty="0" err="1" smtClean="0"/>
            <a:t>ГОСТу</a:t>
          </a:r>
          <a:r>
            <a:rPr lang="ru-RU" sz="1600" dirty="0" smtClean="0"/>
            <a:t> 9254-77 и документы нестандартных размеров, превышающие по высоте 0,41 м, хранят в горизонтальном положении (высота стопы не боле 0,2 м)</a:t>
          </a:r>
          <a:endParaRPr lang="ru-RU" sz="1600" dirty="0"/>
        </a:p>
      </dgm:t>
    </dgm:pt>
    <dgm:pt modelId="{6EF20DED-4D0F-4399-8BCF-8934103953DF}" type="parTrans" cxnId="{8B94B4C5-86EC-471C-9B64-2B3B12CF799D}">
      <dgm:prSet/>
      <dgm:spPr/>
      <dgm:t>
        <a:bodyPr/>
        <a:lstStyle/>
        <a:p>
          <a:endParaRPr lang="ru-RU"/>
        </a:p>
      </dgm:t>
    </dgm:pt>
    <dgm:pt modelId="{43826888-A9E8-4BE5-9979-1FF1253D984D}" type="sibTrans" cxnId="{8B94B4C5-86EC-471C-9B64-2B3B12CF799D}">
      <dgm:prSet/>
      <dgm:spPr/>
      <dgm:t>
        <a:bodyPr/>
        <a:lstStyle/>
        <a:p>
          <a:endParaRPr lang="ru-RU"/>
        </a:p>
      </dgm:t>
    </dgm:pt>
    <dgm:pt modelId="{04F7B47B-ECF2-4B2B-9C49-1A9477727555}">
      <dgm:prSet phldrT="[Текст]" custT="1"/>
      <dgm:spPr/>
      <dgm:t>
        <a:bodyPr/>
        <a:lstStyle/>
        <a:p>
          <a:pPr algn="l"/>
          <a:r>
            <a:rPr lang="ru-RU" sz="1600" dirty="0" smtClean="0"/>
            <a:t>Использование </a:t>
          </a:r>
          <a:r>
            <a:rPr lang="ru-RU" sz="1600" dirty="0" err="1" smtClean="0"/>
            <a:t>книгодержателей</a:t>
          </a:r>
          <a:endParaRPr lang="ru-RU" sz="1600" dirty="0"/>
        </a:p>
      </dgm:t>
    </dgm:pt>
    <dgm:pt modelId="{5374587A-7F9A-4F9B-81E2-151D7A0C9EA3}" type="parTrans" cxnId="{D3B43600-849B-4591-886D-C40D6D3B6777}">
      <dgm:prSet/>
      <dgm:spPr/>
      <dgm:t>
        <a:bodyPr/>
        <a:lstStyle/>
        <a:p>
          <a:endParaRPr lang="ru-RU"/>
        </a:p>
      </dgm:t>
    </dgm:pt>
    <dgm:pt modelId="{BFA3B26A-5EE7-46FF-AB80-EA737386BC41}" type="sibTrans" cxnId="{D3B43600-849B-4591-886D-C40D6D3B6777}">
      <dgm:prSet/>
      <dgm:spPr/>
      <dgm:t>
        <a:bodyPr/>
        <a:lstStyle/>
        <a:p>
          <a:endParaRPr lang="ru-RU"/>
        </a:p>
      </dgm:t>
    </dgm:pt>
    <dgm:pt modelId="{34C0368E-3F16-4245-90C6-C22F243D0312}">
      <dgm:prSet phldrT="[Текст]" custT="1"/>
      <dgm:spPr/>
      <dgm:t>
        <a:bodyPr/>
        <a:lstStyle/>
        <a:p>
          <a:pPr algn="l"/>
          <a:r>
            <a:rPr lang="ru-RU" sz="1600" dirty="0" smtClean="0"/>
            <a:t>Расстояние документов до верхней полки должно быть не менее 0,02 м</a:t>
          </a:r>
          <a:endParaRPr lang="ru-RU" sz="1600" dirty="0"/>
        </a:p>
      </dgm:t>
    </dgm:pt>
    <dgm:pt modelId="{CD2D5343-F985-4D73-A52B-8AE7041A1734}" type="parTrans" cxnId="{18DDF8D9-DEF9-4A7F-A013-64CED676709D}">
      <dgm:prSet/>
      <dgm:spPr/>
      <dgm:t>
        <a:bodyPr/>
        <a:lstStyle/>
        <a:p>
          <a:endParaRPr lang="ru-RU"/>
        </a:p>
      </dgm:t>
    </dgm:pt>
    <dgm:pt modelId="{4381884D-6763-40BB-B3C2-D483E2543143}" type="sibTrans" cxnId="{18DDF8D9-DEF9-4A7F-A013-64CED676709D}">
      <dgm:prSet/>
      <dgm:spPr/>
      <dgm:t>
        <a:bodyPr/>
        <a:lstStyle/>
        <a:p>
          <a:endParaRPr lang="ru-RU"/>
        </a:p>
      </dgm:t>
    </dgm:pt>
    <dgm:pt modelId="{D61B345E-54C5-416F-8889-615F176B327C}">
      <dgm:prSet phldrT="[Текст]" custT="1"/>
      <dgm:spPr/>
      <dgm:t>
        <a:bodyPr/>
        <a:lstStyle/>
        <a:p>
          <a:pPr algn="l"/>
          <a:r>
            <a:rPr lang="ru-RU" sz="1600" dirty="0" smtClean="0"/>
            <a:t>Недопустимо хранение документов в не предназначенных для этих целей местах, в штабелях, в транспортной таре</a:t>
          </a:r>
          <a:endParaRPr lang="ru-RU" sz="1600" dirty="0"/>
        </a:p>
      </dgm:t>
    </dgm:pt>
    <dgm:pt modelId="{5B27479C-C5C4-40A2-9A15-83772C883E11}" type="parTrans" cxnId="{A5F6F4E8-4944-486B-A811-DED6FD197E89}">
      <dgm:prSet/>
      <dgm:spPr/>
      <dgm:t>
        <a:bodyPr/>
        <a:lstStyle/>
        <a:p>
          <a:endParaRPr lang="ru-RU"/>
        </a:p>
      </dgm:t>
    </dgm:pt>
    <dgm:pt modelId="{7AEACF36-5874-4950-9DF5-E6D01983496C}" type="sibTrans" cxnId="{A5F6F4E8-4944-486B-A811-DED6FD197E89}">
      <dgm:prSet/>
      <dgm:spPr/>
      <dgm:t>
        <a:bodyPr/>
        <a:lstStyle/>
        <a:p>
          <a:endParaRPr lang="ru-RU"/>
        </a:p>
      </dgm:t>
    </dgm:pt>
    <dgm:pt modelId="{57377DA8-EBF5-422C-9B20-C5C60664EF9C}" type="pres">
      <dgm:prSet presAssocID="{A882B120-93F6-4FFC-A616-C55623BA0D6F}" presName="linearFlow" presStyleCnt="0">
        <dgm:presLayoutVars>
          <dgm:dir/>
          <dgm:animLvl val="lvl"/>
          <dgm:resizeHandles val="exact"/>
        </dgm:presLayoutVars>
      </dgm:prSet>
      <dgm:spPr/>
      <dgm:t>
        <a:bodyPr/>
        <a:lstStyle/>
        <a:p>
          <a:endParaRPr lang="ru-RU"/>
        </a:p>
      </dgm:t>
    </dgm:pt>
    <dgm:pt modelId="{77CC4831-D274-4147-B1A0-B9AAC1468D87}" type="pres">
      <dgm:prSet presAssocID="{FB1FF3D7-D4B7-4AE7-9685-ADF26BEE6A25}" presName="composite" presStyleCnt="0"/>
      <dgm:spPr/>
    </dgm:pt>
    <dgm:pt modelId="{C48DE94F-CD81-4020-A50D-FC7F66050504}" type="pres">
      <dgm:prSet presAssocID="{FB1FF3D7-D4B7-4AE7-9685-ADF26BEE6A25}" presName="parentText" presStyleLbl="alignNode1" presStyleIdx="0" presStyleCnt="3">
        <dgm:presLayoutVars>
          <dgm:chMax val="1"/>
          <dgm:bulletEnabled val="1"/>
        </dgm:presLayoutVars>
      </dgm:prSet>
      <dgm:spPr/>
      <dgm:t>
        <a:bodyPr/>
        <a:lstStyle/>
        <a:p>
          <a:endParaRPr lang="ru-RU"/>
        </a:p>
      </dgm:t>
    </dgm:pt>
    <dgm:pt modelId="{96214FFE-9C8D-4F35-B6B0-B60CF901B6FA}" type="pres">
      <dgm:prSet presAssocID="{FB1FF3D7-D4B7-4AE7-9685-ADF26BEE6A25}" presName="descendantText" presStyleLbl="alignAcc1" presStyleIdx="0" presStyleCnt="3" custScaleY="143563">
        <dgm:presLayoutVars>
          <dgm:bulletEnabled val="1"/>
        </dgm:presLayoutVars>
      </dgm:prSet>
      <dgm:spPr/>
      <dgm:t>
        <a:bodyPr/>
        <a:lstStyle/>
        <a:p>
          <a:endParaRPr lang="ru-RU"/>
        </a:p>
      </dgm:t>
    </dgm:pt>
    <dgm:pt modelId="{D800FD98-974E-4111-9A7F-D8464F6004F4}" type="pres">
      <dgm:prSet presAssocID="{755D8AA0-7C17-4C4D-AD4A-417583F40B0A}" presName="sp" presStyleCnt="0"/>
      <dgm:spPr/>
    </dgm:pt>
    <dgm:pt modelId="{3B8A6CB7-DD72-4197-BEFB-16B00DAE537F}" type="pres">
      <dgm:prSet presAssocID="{D456E10D-C313-41DC-9DA6-B4EADD05F0CA}" presName="composite" presStyleCnt="0"/>
      <dgm:spPr/>
    </dgm:pt>
    <dgm:pt modelId="{AB4BA291-FE8C-4C45-8986-1DE98B7625BB}" type="pres">
      <dgm:prSet presAssocID="{D456E10D-C313-41DC-9DA6-B4EADD05F0CA}" presName="parentText" presStyleLbl="alignNode1" presStyleIdx="1" presStyleCnt="3">
        <dgm:presLayoutVars>
          <dgm:chMax val="1"/>
          <dgm:bulletEnabled val="1"/>
        </dgm:presLayoutVars>
      </dgm:prSet>
      <dgm:spPr/>
      <dgm:t>
        <a:bodyPr/>
        <a:lstStyle/>
        <a:p>
          <a:endParaRPr lang="ru-RU"/>
        </a:p>
      </dgm:t>
    </dgm:pt>
    <dgm:pt modelId="{F53BE20B-6018-42B8-B2E2-9C657C2D6CE8}" type="pres">
      <dgm:prSet presAssocID="{D456E10D-C313-41DC-9DA6-B4EADD05F0CA}" presName="descendantText" presStyleLbl="alignAcc1" presStyleIdx="1" presStyleCnt="3" custScaleY="143291">
        <dgm:presLayoutVars>
          <dgm:bulletEnabled val="1"/>
        </dgm:presLayoutVars>
      </dgm:prSet>
      <dgm:spPr/>
      <dgm:t>
        <a:bodyPr/>
        <a:lstStyle/>
        <a:p>
          <a:endParaRPr lang="ru-RU"/>
        </a:p>
      </dgm:t>
    </dgm:pt>
    <dgm:pt modelId="{C34EA00D-8D2E-4D15-B97F-C1B60E20DB15}" type="pres">
      <dgm:prSet presAssocID="{784979DC-B361-4957-9E39-BDE7DC513B27}" presName="sp" presStyleCnt="0"/>
      <dgm:spPr/>
    </dgm:pt>
    <dgm:pt modelId="{B2513C0B-F1FC-4194-A4AD-42286C6CB1D6}" type="pres">
      <dgm:prSet presAssocID="{888A07A0-0952-49F0-9052-633E355142EE}" presName="composite" presStyleCnt="0"/>
      <dgm:spPr/>
    </dgm:pt>
    <dgm:pt modelId="{3A376BD4-C353-48F0-84BB-9C5AE0204628}" type="pres">
      <dgm:prSet presAssocID="{888A07A0-0952-49F0-9052-633E355142EE}" presName="parentText" presStyleLbl="alignNode1" presStyleIdx="2" presStyleCnt="3">
        <dgm:presLayoutVars>
          <dgm:chMax val="1"/>
          <dgm:bulletEnabled val="1"/>
        </dgm:presLayoutVars>
      </dgm:prSet>
      <dgm:spPr/>
      <dgm:t>
        <a:bodyPr/>
        <a:lstStyle/>
        <a:p>
          <a:endParaRPr lang="ru-RU"/>
        </a:p>
      </dgm:t>
    </dgm:pt>
    <dgm:pt modelId="{EC4769D2-7918-4186-99D9-1DAE16693DB8}" type="pres">
      <dgm:prSet presAssocID="{888A07A0-0952-49F0-9052-633E355142EE}" presName="descendantText" presStyleLbl="alignAcc1" presStyleIdx="2" presStyleCnt="3" custScaleY="219815">
        <dgm:presLayoutVars>
          <dgm:bulletEnabled val="1"/>
        </dgm:presLayoutVars>
      </dgm:prSet>
      <dgm:spPr/>
      <dgm:t>
        <a:bodyPr/>
        <a:lstStyle/>
        <a:p>
          <a:endParaRPr lang="ru-RU"/>
        </a:p>
      </dgm:t>
    </dgm:pt>
  </dgm:ptLst>
  <dgm:cxnLst>
    <dgm:cxn modelId="{8CFC95B5-122C-42D1-90B9-811FE65F4ACA}" type="presOf" srcId="{7F05C2EB-4541-476B-BA2E-6829878F2624}" destId="{96214FFE-9C8D-4F35-B6B0-B60CF901B6FA}" srcOrd="0" destOrd="0" presId="urn:microsoft.com/office/officeart/2005/8/layout/chevron2"/>
    <dgm:cxn modelId="{18DDF8D9-DEF9-4A7F-A013-64CED676709D}" srcId="{888A07A0-0952-49F0-9052-633E355142EE}" destId="{34C0368E-3F16-4245-90C6-C22F243D0312}" srcOrd="2" destOrd="0" parTransId="{CD2D5343-F985-4D73-A52B-8AE7041A1734}" sibTransId="{4381884D-6763-40BB-B3C2-D483E2543143}"/>
    <dgm:cxn modelId="{FBE6E4BF-4AF8-4F5D-B1C3-6A0F1C8214AE}" type="presOf" srcId="{888A07A0-0952-49F0-9052-633E355142EE}" destId="{3A376BD4-C353-48F0-84BB-9C5AE0204628}" srcOrd="0" destOrd="0" presId="urn:microsoft.com/office/officeart/2005/8/layout/chevron2"/>
    <dgm:cxn modelId="{C47F36C7-FE6A-4166-BEA6-2B2375602E9E}" type="presOf" srcId="{507730A6-BF91-44E2-89C1-9423C2867DA5}" destId="{F53BE20B-6018-42B8-B2E2-9C657C2D6CE8}" srcOrd="0" destOrd="1" presId="urn:microsoft.com/office/officeart/2005/8/layout/chevron2"/>
    <dgm:cxn modelId="{D442265F-EF97-44F7-A490-901E46DC98BC}" type="presOf" srcId="{04F7B47B-ECF2-4B2B-9C49-1A9477727555}" destId="{EC4769D2-7918-4186-99D9-1DAE16693DB8}" srcOrd="0" destOrd="1" presId="urn:microsoft.com/office/officeart/2005/8/layout/chevron2"/>
    <dgm:cxn modelId="{DB4711BB-B1F2-40C8-A936-EC8194D471F4}" srcId="{D456E10D-C313-41DC-9DA6-B4EADD05F0CA}" destId="{9039BD31-D510-41F8-AADA-2CA0E8FBC498}" srcOrd="0" destOrd="0" parTransId="{A7B05763-81CC-4D89-915E-EE10F23A7B27}" sibTransId="{9A8420CC-FDB8-4496-96D0-55233D3B5D26}"/>
    <dgm:cxn modelId="{D667B914-3056-4CAD-A557-3064B4D62AF0}" srcId="{D456E10D-C313-41DC-9DA6-B4EADD05F0CA}" destId="{507730A6-BF91-44E2-89C1-9423C2867DA5}" srcOrd="1" destOrd="0" parTransId="{2C11CB84-D630-4C19-9DBF-38C9F38ADDA0}" sibTransId="{8C2A04A7-C2BD-4B01-8EDD-D369B983574B}"/>
    <dgm:cxn modelId="{0FB4DDE6-D867-4F10-B12A-A22F0F95A7B9}" type="presOf" srcId="{A882B120-93F6-4FFC-A616-C55623BA0D6F}" destId="{57377DA8-EBF5-422C-9B20-C5C60664EF9C}" srcOrd="0" destOrd="0" presId="urn:microsoft.com/office/officeart/2005/8/layout/chevron2"/>
    <dgm:cxn modelId="{EF2C20A8-F1F7-469A-9C5B-E4F7E2241E35}" srcId="{A882B120-93F6-4FFC-A616-C55623BA0D6F}" destId="{888A07A0-0952-49F0-9052-633E355142EE}" srcOrd="2" destOrd="0" parTransId="{7A0DF183-6E46-4289-BBE7-BD39CCACAFE5}" sibTransId="{8A8B2F72-419C-4D92-9A25-CD0389E1A4B7}"/>
    <dgm:cxn modelId="{8C65B910-6ACC-497B-81DE-3A2C68564EA6}" type="presOf" srcId="{D61B345E-54C5-416F-8889-615F176B327C}" destId="{EC4769D2-7918-4186-99D9-1DAE16693DB8}" srcOrd="0" destOrd="3" presId="urn:microsoft.com/office/officeart/2005/8/layout/chevron2"/>
    <dgm:cxn modelId="{02774759-2AF0-46E3-A7A7-1B3BF51353E9}" srcId="{A882B120-93F6-4FFC-A616-C55623BA0D6F}" destId="{D456E10D-C313-41DC-9DA6-B4EADD05F0CA}" srcOrd="1" destOrd="0" parTransId="{FD09D872-BE45-4E25-A34D-D27A41C29468}" sibTransId="{784979DC-B361-4957-9E39-BDE7DC513B27}"/>
    <dgm:cxn modelId="{D3B43600-849B-4591-886D-C40D6D3B6777}" srcId="{888A07A0-0952-49F0-9052-633E355142EE}" destId="{04F7B47B-ECF2-4B2B-9C49-1A9477727555}" srcOrd="1" destOrd="0" parTransId="{5374587A-7F9A-4F9B-81E2-151D7A0C9EA3}" sibTransId="{BFA3B26A-5EE7-46FF-AB80-EA737386BC41}"/>
    <dgm:cxn modelId="{C8689C9C-F463-41A0-BC03-23B9D25F1C03}" type="presOf" srcId="{9039BD31-D510-41F8-AADA-2CA0E8FBC498}" destId="{F53BE20B-6018-42B8-B2E2-9C657C2D6CE8}" srcOrd="0" destOrd="0" presId="urn:microsoft.com/office/officeart/2005/8/layout/chevron2"/>
    <dgm:cxn modelId="{A5F6F4E8-4944-486B-A811-DED6FD197E89}" srcId="{888A07A0-0952-49F0-9052-633E355142EE}" destId="{D61B345E-54C5-416F-8889-615F176B327C}" srcOrd="3" destOrd="0" parTransId="{5B27479C-C5C4-40A2-9A15-83772C883E11}" sibTransId="{7AEACF36-5874-4950-9DF5-E6D01983496C}"/>
    <dgm:cxn modelId="{E8E68EDF-871F-4096-A94C-B7C9122415FE}" type="presOf" srcId="{FB1FF3D7-D4B7-4AE7-9685-ADF26BEE6A25}" destId="{C48DE94F-CD81-4020-A50D-FC7F66050504}" srcOrd="0" destOrd="0" presId="urn:microsoft.com/office/officeart/2005/8/layout/chevron2"/>
    <dgm:cxn modelId="{C5E2F59A-E937-4ADE-BF4E-F4776B4EAFC5}" type="presOf" srcId="{D456E10D-C313-41DC-9DA6-B4EADD05F0CA}" destId="{AB4BA291-FE8C-4C45-8986-1DE98B7625BB}" srcOrd="0" destOrd="0" presId="urn:microsoft.com/office/officeart/2005/8/layout/chevron2"/>
    <dgm:cxn modelId="{F67DBB83-1A00-4C7F-8EA1-666F27210FA8}" type="presOf" srcId="{A9B36C03-08FB-45DA-87EF-3FEE84EB9088}" destId="{EC4769D2-7918-4186-99D9-1DAE16693DB8}" srcOrd="0" destOrd="0" presId="urn:microsoft.com/office/officeart/2005/8/layout/chevron2"/>
    <dgm:cxn modelId="{EFE6C81F-4173-4C40-909D-D46101BB6EDA}" srcId="{A882B120-93F6-4FFC-A616-C55623BA0D6F}" destId="{FB1FF3D7-D4B7-4AE7-9685-ADF26BEE6A25}" srcOrd="0" destOrd="0" parTransId="{5748F672-5827-455F-A792-7D8C916AD246}" sibTransId="{755D8AA0-7C17-4C4D-AD4A-417583F40B0A}"/>
    <dgm:cxn modelId="{69AF9758-E81A-4914-B1DE-1C9C7A4D4966}" srcId="{FB1FF3D7-D4B7-4AE7-9685-ADF26BEE6A25}" destId="{7F05C2EB-4541-476B-BA2E-6829878F2624}" srcOrd="0" destOrd="0" parTransId="{8850E21A-A939-4884-A2A3-C532F8B753D1}" sibTransId="{56D5F581-FF72-4167-8E07-0FC217DBFC8C}"/>
    <dgm:cxn modelId="{ED0796EA-8BD5-45E2-8F7A-F519B775EC24}" type="presOf" srcId="{34C0368E-3F16-4245-90C6-C22F243D0312}" destId="{EC4769D2-7918-4186-99D9-1DAE16693DB8}" srcOrd="0" destOrd="2" presId="urn:microsoft.com/office/officeart/2005/8/layout/chevron2"/>
    <dgm:cxn modelId="{8B94B4C5-86EC-471C-9B64-2B3B12CF799D}" srcId="{888A07A0-0952-49F0-9052-633E355142EE}" destId="{A9B36C03-08FB-45DA-87EF-3FEE84EB9088}" srcOrd="0" destOrd="0" parTransId="{6EF20DED-4D0F-4399-8BCF-8934103953DF}" sibTransId="{43826888-A9E8-4BE5-9979-1FF1253D984D}"/>
    <dgm:cxn modelId="{3013E45E-7BCD-4418-97B3-3E529087860E}" type="presParOf" srcId="{57377DA8-EBF5-422C-9B20-C5C60664EF9C}" destId="{77CC4831-D274-4147-B1A0-B9AAC1468D87}" srcOrd="0" destOrd="0" presId="urn:microsoft.com/office/officeart/2005/8/layout/chevron2"/>
    <dgm:cxn modelId="{79AF5610-D5A9-4038-8506-233A71E15DF8}" type="presParOf" srcId="{77CC4831-D274-4147-B1A0-B9AAC1468D87}" destId="{C48DE94F-CD81-4020-A50D-FC7F66050504}" srcOrd="0" destOrd="0" presId="urn:microsoft.com/office/officeart/2005/8/layout/chevron2"/>
    <dgm:cxn modelId="{C061FC28-E848-4450-8365-5ED6E987C04C}" type="presParOf" srcId="{77CC4831-D274-4147-B1A0-B9AAC1468D87}" destId="{96214FFE-9C8D-4F35-B6B0-B60CF901B6FA}" srcOrd="1" destOrd="0" presId="urn:microsoft.com/office/officeart/2005/8/layout/chevron2"/>
    <dgm:cxn modelId="{E90C1E99-5F02-433E-AFCF-4CE5CFFC0C7A}" type="presParOf" srcId="{57377DA8-EBF5-422C-9B20-C5C60664EF9C}" destId="{D800FD98-974E-4111-9A7F-D8464F6004F4}" srcOrd="1" destOrd="0" presId="urn:microsoft.com/office/officeart/2005/8/layout/chevron2"/>
    <dgm:cxn modelId="{673F6B74-CEED-4724-8B64-0CE6DDB4545D}" type="presParOf" srcId="{57377DA8-EBF5-422C-9B20-C5C60664EF9C}" destId="{3B8A6CB7-DD72-4197-BEFB-16B00DAE537F}" srcOrd="2" destOrd="0" presId="urn:microsoft.com/office/officeart/2005/8/layout/chevron2"/>
    <dgm:cxn modelId="{69B77558-1DB9-4F2C-A802-E23D70C6642C}" type="presParOf" srcId="{3B8A6CB7-DD72-4197-BEFB-16B00DAE537F}" destId="{AB4BA291-FE8C-4C45-8986-1DE98B7625BB}" srcOrd="0" destOrd="0" presId="urn:microsoft.com/office/officeart/2005/8/layout/chevron2"/>
    <dgm:cxn modelId="{ACF9E60A-7824-4CEA-A9AD-80568AEB94CB}" type="presParOf" srcId="{3B8A6CB7-DD72-4197-BEFB-16B00DAE537F}" destId="{F53BE20B-6018-42B8-B2E2-9C657C2D6CE8}" srcOrd="1" destOrd="0" presId="urn:microsoft.com/office/officeart/2005/8/layout/chevron2"/>
    <dgm:cxn modelId="{92EEBCA5-D3D8-40B6-9BFE-6AF6D6ACFFCC}" type="presParOf" srcId="{57377DA8-EBF5-422C-9B20-C5C60664EF9C}" destId="{C34EA00D-8D2E-4D15-B97F-C1B60E20DB15}" srcOrd="3" destOrd="0" presId="urn:microsoft.com/office/officeart/2005/8/layout/chevron2"/>
    <dgm:cxn modelId="{3BE955F9-2C04-4B8E-BB81-F43E9EE8B52B}" type="presParOf" srcId="{57377DA8-EBF5-422C-9B20-C5C60664EF9C}" destId="{B2513C0B-F1FC-4194-A4AD-42286C6CB1D6}" srcOrd="4" destOrd="0" presId="urn:microsoft.com/office/officeart/2005/8/layout/chevron2"/>
    <dgm:cxn modelId="{AC9C9B75-1FCF-4665-8F52-C4B9C0761D41}" type="presParOf" srcId="{B2513C0B-F1FC-4194-A4AD-42286C6CB1D6}" destId="{3A376BD4-C353-48F0-84BB-9C5AE0204628}" srcOrd="0" destOrd="0" presId="urn:microsoft.com/office/officeart/2005/8/layout/chevron2"/>
    <dgm:cxn modelId="{D957D1BB-1BAF-4F13-8597-C0B719900352}" type="presParOf" srcId="{B2513C0B-F1FC-4194-A4AD-42286C6CB1D6}" destId="{EC4769D2-7918-4186-99D9-1DAE16693DB8}"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994630-9576-4CD6-B673-9A2B5C0653E6}" type="doc">
      <dgm:prSet loTypeId="urn:microsoft.com/office/officeart/2005/8/layout/chevron2" loCatId="list" qsTypeId="urn:microsoft.com/office/officeart/2005/8/quickstyle/simple5" qsCatId="simple" csTypeId="urn:microsoft.com/office/officeart/2005/8/colors/accent1_2" csCatId="accent1" phldr="1"/>
      <dgm:spPr/>
      <dgm:t>
        <a:bodyPr/>
        <a:lstStyle/>
        <a:p>
          <a:endParaRPr lang="ru-RU"/>
        </a:p>
      </dgm:t>
    </dgm:pt>
    <dgm:pt modelId="{45689862-4A51-4C6C-A704-FB1F6801C7B9}">
      <dgm:prSet phldrT="[Текст]"/>
      <dgm:spPr/>
      <dgm:t>
        <a:bodyPr/>
        <a:lstStyle/>
        <a:p>
          <a:r>
            <a:rPr lang="ru-RU" dirty="0" smtClean="0"/>
            <a:t>2</a:t>
          </a:r>
          <a:endParaRPr lang="ru-RU" dirty="0"/>
        </a:p>
      </dgm:t>
    </dgm:pt>
    <dgm:pt modelId="{EF9F420D-8B71-4C87-8665-59960BC97250}" type="parTrans" cxnId="{4943520D-51FB-44BE-AEA9-C33D7EDF7408}">
      <dgm:prSet/>
      <dgm:spPr/>
      <dgm:t>
        <a:bodyPr/>
        <a:lstStyle/>
        <a:p>
          <a:endParaRPr lang="ru-RU"/>
        </a:p>
      </dgm:t>
    </dgm:pt>
    <dgm:pt modelId="{12A73A83-BE55-4ED8-8CBB-C0B0846BAC2D}" type="sibTrans" cxnId="{4943520D-51FB-44BE-AEA9-C33D7EDF7408}">
      <dgm:prSet/>
      <dgm:spPr/>
      <dgm:t>
        <a:bodyPr/>
        <a:lstStyle/>
        <a:p>
          <a:endParaRPr lang="ru-RU"/>
        </a:p>
      </dgm:t>
    </dgm:pt>
    <dgm:pt modelId="{7671B101-9ACE-4737-8E8A-04A2E9A3A0F4}">
      <dgm:prSet phldrT="[Текст]" custT="1"/>
      <dgm:spPr/>
      <dgm:t>
        <a:bodyPr/>
        <a:lstStyle/>
        <a:p>
          <a:pPr algn="just"/>
          <a:r>
            <a:rPr lang="ru-RU" sz="1600" dirty="0" smtClean="0"/>
            <a:t>Необходима характеристика стеллажей для хранения документов (передвижные и стационарные) и материала, из которого они изготовлены (дерево, металл)</a:t>
          </a:r>
          <a:endParaRPr lang="ru-RU" sz="1600" dirty="0"/>
        </a:p>
      </dgm:t>
    </dgm:pt>
    <dgm:pt modelId="{B0ED02E8-8494-4DD5-8230-B256C8670637}" type="parTrans" cxnId="{2AFAB15E-BC34-461C-8F16-9D8C34BD8643}">
      <dgm:prSet/>
      <dgm:spPr/>
      <dgm:t>
        <a:bodyPr/>
        <a:lstStyle/>
        <a:p>
          <a:endParaRPr lang="ru-RU"/>
        </a:p>
      </dgm:t>
    </dgm:pt>
    <dgm:pt modelId="{368F1F13-7E69-4638-9F4D-E143138AB24E}" type="sibTrans" cxnId="{2AFAB15E-BC34-461C-8F16-9D8C34BD8643}">
      <dgm:prSet/>
      <dgm:spPr/>
      <dgm:t>
        <a:bodyPr/>
        <a:lstStyle/>
        <a:p>
          <a:endParaRPr lang="ru-RU"/>
        </a:p>
      </dgm:t>
    </dgm:pt>
    <dgm:pt modelId="{79BC0AAC-D53C-411C-9D06-1A15B35811AA}">
      <dgm:prSet phldrT="[Текст]" custT="1"/>
      <dgm:spPr/>
      <dgm:t>
        <a:bodyPr/>
        <a:lstStyle/>
        <a:p>
          <a:pPr algn="just"/>
          <a:r>
            <a:rPr lang="ru-RU" sz="1600" dirty="0" smtClean="0"/>
            <a:t>Использование стеллажей из древесины или продуктов её переработки следует избегать (выделяются вредные кислоты, формальдегид и др. вещества)</a:t>
          </a:r>
          <a:endParaRPr lang="ru-RU" sz="1600" dirty="0"/>
        </a:p>
      </dgm:t>
    </dgm:pt>
    <dgm:pt modelId="{5D68C9D1-E866-4833-8EBB-411AEC137924}" type="parTrans" cxnId="{04361F92-4F47-4EDE-9087-49DF5448F3DA}">
      <dgm:prSet/>
      <dgm:spPr/>
      <dgm:t>
        <a:bodyPr/>
        <a:lstStyle/>
        <a:p>
          <a:endParaRPr lang="ru-RU"/>
        </a:p>
      </dgm:t>
    </dgm:pt>
    <dgm:pt modelId="{171F7E42-635D-41D2-B66C-38F78A5E2650}" type="sibTrans" cxnId="{04361F92-4F47-4EDE-9087-49DF5448F3DA}">
      <dgm:prSet/>
      <dgm:spPr/>
      <dgm:t>
        <a:bodyPr/>
        <a:lstStyle/>
        <a:p>
          <a:endParaRPr lang="ru-RU"/>
        </a:p>
      </dgm:t>
    </dgm:pt>
    <dgm:pt modelId="{0B9A6A43-70BA-417F-B7D4-9C2A979F5AD2}">
      <dgm:prSet phldrT="[Текст]"/>
      <dgm:spPr/>
      <dgm:t>
        <a:bodyPr/>
        <a:lstStyle/>
        <a:p>
          <a:r>
            <a:rPr lang="ru-RU" dirty="0" smtClean="0"/>
            <a:t>3</a:t>
          </a:r>
          <a:endParaRPr lang="ru-RU" dirty="0"/>
        </a:p>
      </dgm:t>
    </dgm:pt>
    <dgm:pt modelId="{9A4AD59C-CE96-472B-B571-0B4C3630DA41}" type="parTrans" cxnId="{A3F4566D-71A1-47DA-AFD4-38FF0EF3036E}">
      <dgm:prSet/>
      <dgm:spPr/>
      <dgm:t>
        <a:bodyPr/>
        <a:lstStyle/>
        <a:p>
          <a:endParaRPr lang="ru-RU"/>
        </a:p>
      </dgm:t>
    </dgm:pt>
    <dgm:pt modelId="{8E1D4F7E-D9F4-49CE-9490-32D1996804FD}" type="sibTrans" cxnId="{A3F4566D-71A1-47DA-AFD4-38FF0EF3036E}">
      <dgm:prSet/>
      <dgm:spPr/>
      <dgm:t>
        <a:bodyPr/>
        <a:lstStyle/>
        <a:p>
          <a:endParaRPr lang="ru-RU"/>
        </a:p>
      </dgm:t>
    </dgm:pt>
    <dgm:pt modelId="{CA080572-BBBA-4C7B-B552-24E696D7859A}">
      <dgm:prSet phldrT="[Текст]" custT="1"/>
      <dgm:spPr/>
      <dgm:t>
        <a:bodyPr/>
        <a:lstStyle/>
        <a:p>
          <a:pPr algn="just"/>
          <a:endParaRPr lang="ru-RU" sz="1600" dirty="0"/>
        </a:p>
      </dgm:t>
    </dgm:pt>
    <dgm:pt modelId="{4ED289AE-5AA0-470D-B58E-43A0A613B0AB}" type="parTrans" cxnId="{DFF14AFE-FCC7-4F1F-ABDE-C536EDA46CBA}">
      <dgm:prSet/>
      <dgm:spPr/>
      <dgm:t>
        <a:bodyPr/>
        <a:lstStyle/>
        <a:p>
          <a:endParaRPr lang="ru-RU"/>
        </a:p>
      </dgm:t>
    </dgm:pt>
    <dgm:pt modelId="{1BADC5B1-E2EC-49BE-BA7C-040F29468E88}" type="sibTrans" cxnId="{DFF14AFE-FCC7-4F1F-ABDE-C536EDA46CBA}">
      <dgm:prSet/>
      <dgm:spPr/>
      <dgm:t>
        <a:bodyPr/>
        <a:lstStyle/>
        <a:p>
          <a:endParaRPr lang="ru-RU"/>
        </a:p>
      </dgm:t>
    </dgm:pt>
    <dgm:pt modelId="{567202D9-0CC3-4E75-B112-F5F15D08942B}">
      <dgm:prSet phldrT="[Текст]" custT="1"/>
      <dgm:spPr/>
      <dgm:t>
        <a:bodyPr/>
        <a:lstStyle/>
        <a:p>
          <a:pPr algn="just"/>
          <a:r>
            <a:rPr lang="ru-RU" sz="1600" dirty="0" smtClean="0"/>
            <a:t>Определение вида покрытия стеллажей – лакокрасочное, эмалевое, огне- и </a:t>
          </a:r>
          <a:r>
            <a:rPr lang="ru-RU" sz="1600" dirty="0" err="1" smtClean="0"/>
            <a:t>биозащитное</a:t>
          </a:r>
          <a:r>
            <a:rPr lang="ru-RU" sz="1600" dirty="0" smtClean="0"/>
            <a:t> </a:t>
          </a:r>
          <a:r>
            <a:rPr lang="ru-RU" sz="1600" dirty="0" err="1" smtClean="0"/>
            <a:t>и</a:t>
          </a:r>
          <a:r>
            <a:rPr lang="ru-RU" sz="1600" dirty="0" smtClean="0"/>
            <a:t> др.</a:t>
          </a:r>
          <a:endParaRPr lang="ru-RU" sz="1600" dirty="0"/>
        </a:p>
      </dgm:t>
    </dgm:pt>
    <dgm:pt modelId="{3DCF9543-C720-4D78-8B47-EF33897A2C95}" type="parTrans" cxnId="{247D5F14-7C67-4DAC-B85E-4382EA5A265E}">
      <dgm:prSet/>
      <dgm:spPr/>
      <dgm:t>
        <a:bodyPr/>
        <a:lstStyle/>
        <a:p>
          <a:endParaRPr lang="ru-RU"/>
        </a:p>
      </dgm:t>
    </dgm:pt>
    <dgm:pt modelId="{D0BD8826-0225-4BCD-999B-A5EFF20C32E5}" type="sibTrans" cxnId="{247D5F14-7C67-4DAC-B85E-4382EA5A265E}">
      <dgm:prSet/>
      <dgm:spPr/>
      <dgm:t>
        <a:bodyPr/>
        <a:lstStyle/>
        <a:p>
          <a:endParaRPr lang="ru-RU"/>
        </a:p>
      </dgm:t>
    </dgm:pt>
    <dgm:pt modelId="{14A4790F-91A9-4FA7-9DE9-41EE8259406A}">
      <dgm:prSet phldrT="[Текст]" custT="1"/>
      <dgm:spPr/>
      <dgm:t>
        <a:bodyPr/>
        <a:lstStyle/>
        <a:p>
          <a:pPr algn="just"/>
          <a:r>
            <a:rPr lang="ru-RU" sz="1600" dirty="0" smtClean="0"/>
            <a:t>Наиболее легкодоступное покрытие, рекомендуемое сегодня – полиуретан влажного синтеза, не содержащий масел</a:t>
          </a:r>
          <a:endParaRPr lang="ru-RU" sz="1600" dirty="0"/>
        </a:p>
      </dgm:t>
    </dgm:pt>
    <dgm:pt modelId="{689E45B6-73E2-4BC4-8A04-5FBF1F90A9CA}" type="parTrans" cxnId="{6DA36445-22E6-4A5E-BD55-AD2FF42C7F30}">
      <dgm:prSet/>
      <dgm:spPr/>
      <dgm:t>
        <a:bodyPr/>
        <a:lstStyle/>
        <a:p>
          <a:endParaRPr lang="ru-RU"/>
        </a:p>
      </dgm:t>
    </dgm:pt>
    <dgm:pt modelId="{E42BBB48-90C5-4C3C-AB7B-549031FD56DD}" type="sibTrans" cxnId="{6DA36445-22E6-4A5E-BD55-AD2FF42C7F30}">
      <dgm:prSet/>
      <dgm:spPr/>
      <dgm:t>
        <a:bodyPr/>
        <a:lstStyle/>
        <a:p>
          <a:endParaRPr lang="ru-RU"/>
        </a:p>
      </dgm:t>
    </dgm:pt>
    <dgm:pt modelId="{25F5F81A-734D-494F-9852-8952227FC378}">
      <dgm:prSet phldrT="[Текст]" custT="1"/>
      <dgm:spPr/>
      <dgm:t>
        <a:bodyPr/>
        <a:lstStyle/>
        <a:p>
          <a:pPr algn="just"/>
          <a:r>
            <a:rPr lang="ru-RU" sz="1600" dirty="0" smtClean="0"/>
            <a:t>Расстояние между стеллажами, от стеллажей до окон, источников тепла, стен и пола должны соответствовать </a:t>
          </a:r>
          <a:r>
            <a:rPr lang="ru-RU" sz="1600" dirty="0" err="1" smtClean="0"/>
            <a:t>ГОСТу</a:t>
          </a:r>
          <a:r>
            <a:rPr lang="ru-RU" sz="1600" dirty="0" smtClean="0"/>
            <a:t> 7.50-2002</a:t>
          </a:r>
          <a:endParaRPr lang="ru-RU" sz="1600" dirty="0"/>
        </a:p>
      </dgm:t>
    </dgm:pt>
    <dgm:pt modelId="{FB1DBF9B-7688-47DB-9929-391DE6F2EBD4}" type="parTrans" cxnId="{1D888061-6609-4F67-8C9A-3BAB3AA56A85}">
      <dgm:prSet/>
      <dgm:spPr/>
      <dgm:t>
        <a:bodyPr/>
        <a:lstStyle/>
        <a:p>
          <a:endParaRPr lang="ru-RU"/>
        </a:p>
      </dgm:t>
    </dgm:pt>
    <dgm:pt modelId="{0EF02B64-3022-416B-A1C4-5732D07759DD}" type="sibTrans" cxnId="{1D888061-6609-4F67-8C9A-3BAB3AA56A85}">
      <dgm:prSet/>
      <dgm:spPr/>
      <dgm:t>
        <a:bodyPr/>
        <a:lstStyle/>
        <a:p>
          <a:endParaRPr lang="ru-RU"/>
        </a:p>
      </dgm:t>
    </dgm:pt>
    <dgm:pt modelId="{850DF5C3-10B8-4D5D-B12A-1F4BCC20A87D}" type="pres">
      <dgm:prSet presAssocID="{46994630-9576-4CD6-B673-9A2B5C0653E6}" presName="linearFlow" presStyleCnt="0">
        <dgm:presLayoutVars>
          <dgm:dir/>
          <dgm:animLvl val="lvl"/>
          <dgm:resizeHandles val="exact"/>
        </dgm:presLayoutVars>
      </dgm:prSet>
      <dgm:spPr/>
      <dgm:t>
        <a:bodyPr/>
        <a:lstStyle/>
        <a:p>
          <a:endParaRPr lang="ru-RU"/>
        </a:p>
      </dgm:t>
    </dgm:pt>
    <dgm:pt modelId="{94B61D0C-AB20-4BFE-BCED-FF31511D14A6}" type="pres">
      <dgm:prSet presAssocID="{45689862-4A51-4C6C-A704-FB1F6801C7B9}" presName="composite" presStyleCnt="0"/>
      <dgm:spPr/>
    </dgm:pt>
    <dgm:pt modelId="{904E7410-7FAF-4CBF-8963-4D8B98FC8BCD}" type="pres">
      <dgm:prSet presAssocID="{45689862-4A51-4C6C-A704-FB1F6801C7B9}" presName="parentText" presStyleLbl="alignNode1" presStyleIdx="0" presStyleCnt="2">
        <dgm:presLayoutVars>
          <dgm:chMax val="1"/>
          <dgm:bulletEnabled val="1"/>
        </dgm:presLayoutVars>
      </dgm:prSet>
      <dgm:spPr/>
      <dgm:t>
        <a:bodyPr/>
        <a:lstStyle/>
        <a:p>
          <a:endParaRPr lang="ru-RU"/>
        </a:p>
      </dgm:t>
    </dgm:pt>
    <dgm:pt modelId="{527AA6C3-8C6D-4DC3-B28A-52F29266980C}" type="pres">
      <dgm:prSet presAssocID="{45689862-4A51-4C6C-A704-FB1F6801C7B9}" presName="descendantText" presStyleLbl="alignAcc1" presStyleIdx="0" presStyleCnt="2" custScaleY="189523">
        <dgm:presLayoutVars>
          <dgm:bulletEnabled val="1"/>
        </dgm:presLayoutVars>
      </dgm:prSet>
      <dgm:spPr/>
      <dgm:t>
        <a:bodyPr/>
        <a:lstStyle/>
        <a:p>
          <a:endParaRPr lang="ru-RU"/>
        </a:p>
      </dgm:t>
    </dgm:pt>
    <dgm:pt modelId="{D1734E87-A7B8-4480-A1E5-906E3EFC2AEF}" type="pres">
      <dgm:prSet presAssocID="{12A73A83-BE55-4ED8-8CBB-C0B0846BAC2D}" presName="sp" presStyleCnt="0"/>
      <dgm:spPr/>
    </dgm:pt>
    <dgm:pt modelId="{E4340196-D5EC-44C6-A718-9691D9F2A275}" type="pres">
      <dgm:prSet presAssocID="{0B9A6A43-70BA-417F-B7D4-9C2A979F5AD2}" presName="composite" presStyleCnt="0"/>
      <dgm:spPr/>
    </dgm:pt>
    <dgm:pt modelId="{91E8F862-414D-4279-9C8A-DA60912E86F1}" type="pres">
      <dgm:prSet presAssocID="{0B9A6A43-70BA-417F-B7D4-9C2A979F5AD2}" presName="parentText" presStyleLbl="alignNode1" presStyleIdx="1" presStyleCnt="2">
        <dgm:presLayoutVars>
          <dgm:chMax val="1"/>
          <dgm:bulletEnabled val="1"/>
        </dgm:presLayoutVars>
      </dgm:prSet>
      <dgm:spPr/>
      <dgm:t>
        <a:bodyPr/>
        <a:lstStyle/>
        <a:p>
          <a:endParaRPr lang="ru-RU"/>
        </a:p>
      </dgm:t>
    </dgm:pt>
    <dgm:pt modelId="{FAD2817A-39FE-44D5-9B57-FE84E03B5FDF}" type="pres">
      <dgm:prSet presAssocID="{0B9A6A43-70BA-417F-B7D4-9C2A979F5AD2}" presName="descendantText" presStyleLbl="alignAcc1" presStyleIdx="1" presStyleCnt="2" custScaleY="120768">
        <dgm:presLayoutVars>
          <dgm:bulletEnabled val="1"/>
        </dgm:presLayoutVars>
      </dgm:prSet>
      <dgm:spPr/>
      <dgm:t>
        <a:bodyPr/>
        <a:lstStyle/>
        <a:p>
          <a:endParaRPr lang="ru-RU"/>
        </a:p>
      </dgm:t>
    </dgm:pt>
  </dgm:ptLst>
  <dgm:cxnLst>
    <dgm:cxn modelId="{ECD78ED8-E2BA-4C66-A44F-F9443B4DAD26}" type="presOf" srcId="{7671B101-9ACE-4737-8E8A-04A2E9A3A0F4}" destId="{527AA6C3-8C6D-4DC3-B28A-52F29266980C}" srcOrd="0" destOrd="0" presId="urn:microsoft.com/office/officeart/2005/8/layout/chevron2"/>
    <dgm:cxn modelId="{4943520D-51FB-44BE-AEA9-C33D7EDF7408}" srcId="{46994630-9576-4CD6-B673-9A2B5C0653E6}" destId="{45689862-4A51-4C6C-A704-FB1F6801C7B9}" srcOrd="0" destOrd="0" parTransId="{EF9F420D-8B71-4C87-8665-59960BC97250}" sibTransId="{12A73A83-BE55-4ED8-8CBB-C0B0846BAC2D}"/>
    <dgm:cxn modelId="{1D888061-6609-4F67-8C9A-3BAB3AA56A85}" srcId="{45689862-4A51-4C6C-A704-FB1F6801C7B9}" destId="{25F5F81A-734D-494F-9852-8952227FC378}" srcOrd="2" destOrd="0" parTransId="{FB1DBF9B-7688-47DB-9929-391DE6F2EBD4}" sibTransId="{0EF02B64-3022-416B-A1C4-5732D07759DD}"/>
    <dgm:cxn modelId="{26AA804E-7097-4C54-A94B-479D36FE6005}" type="presOf" srcId="{0B9A6A43-70BA-417F-B7D4-9C2A979F5AD2}" destId="{91E8F862-414D-4279-9C8A-DA60912E86F1}" srcOrd="0" destOrd="0" presId="urn:microsoft.com/office/officeart/2005/8/layout/chevron2"/>
    <dgm:cxn modelId="{04361F92-4F47-4EDE-9087-49DF5448F3DA}" srcId="{45689862-4A51-4C6C-A704-FB1F6801C7B9}" destId="{79BC0AAC-D53C-411C-9D06-1A15B35811AA}" srcOrd="1" destOrd="0" parTransId="{5D68C9D1-E866-4833-8EBB-411AEC137924}" sibTransId="{171F7E42-635D-41D2-B66C-38F78A5E2650}"/>
    <dgm:cxn modelId="{2AFAB15E-BC34-461C-8F16-9D8C34BD8643}" srcId="{45689862-4A51-4C6C-A704-FB1F6801C7B9}" destId="{7671B101-9ACE-4737-8E8A-04A2E9A3A0F4}" srcOrd="0" destOrd="0" parTransId="{B0ED02E8-8494-4DD5-8230-B256C8670637}" sibTransId="{368F1F13-7E69-4638-9F4D-E143138AB24E}"/>
    <dgm:cxn modelId="{D010F4BC-53F0-4D13-A5E4-41B426C0D537}" type="presOf" srcId="{25F5F81A-734D-494F-9852-8952227FC378}" destId="{527AA6C3-8C6D-4DC3-B28A-52F29266980C}" srcOrd="0" destOrd="2" presId="urn:microsoft.com/office/officeart/2005/8/layout/chevron2"/>
    <dgm:cxn modelId="{247D5F14-7C67-4DAC-B85E-4382EA5A265E}" srcId="{0B9A6A43-70BA-417F-B7D4-9C2A979F5AD2}" destId="{567202D9-0CC3-4E75-B112-F5F15D08942B}" srcOrd="1" destOrd="0" parTransId="{3DCF9543-C720-4D78-8B47-EF33897A2C95}" sibTransId="{D0BD8826-0225-4BCD-999B-A5EFF20C32E5}"/>
    <dgm:cxn modelId="{DC0DD19E-FE97-4796-B083-39D6AA088650}" type="presOf" srcId="{567202D9-0CC3-4E75-B112-F5F15D08942B}" destId="{FAD2817A-39FE-44D5-9B57-FE84E03B5FDF}" srcOrd="0" destOrd="1" presId="urn:microsoft.com/office/officeart/2005/8/layout/chevron2"/>
    <dgm:cxn modelId="{3DB8255D-E8DC-4AE5-816D-982E6B362653}" type="presOf" srcId="{14A4790F-91A9-4FA7-9DE9-41EE8259406A}" destId="{FAD2817A-39FE-44D5-9B57-FE84E03B5FDF}" srcOrd="0" destOrd="2" presId="urn:microsoft.com/office/officeart/2005/8/layout/chevron2"/>
    <dgm:cxn modelId="{AEC6BD75-FE35-4CEB-8ADD-CC3772F4BC9F}" type="presOf" srcId="{79BC0AAC-D53C-411C-9D06-1A15B35811AA}" destId="{527AA6C3-8C6D-4DC3-B28A-52F29266980C}" srcOrd="0" destOrd="1" presId="urn:microsoft.com/office/officeart/2005/8/layout/chevron2"/>
    <dgm:cxn modelId="{DEF16F48-45D4-4423-8293-FAB10AE8CA94}" type="presOf" srcId="{45689862-4A51-4C6C-A704-FB1F6801C7B9}" destId="{904E7410-7FAF-4CBF-8963-4D8B98FC8BCD}" srcOrd="0" destOrd="0" presId="urn:microsoft.com/office/officeart/2005/8/layout/chevron2"/>
    <dgm:cxn modelId="{2BE8378C-5CD9-4D6D-9EC6-6C7A539C1D3E}" type="presOf" srcId="{CA080572-BBBA-4C7B-B552-24E696D7859A}" destId="{FAD2817A-39FE-44D5-9B57-FE84E03B5FDF}" srcOrd="0" destOrd="0" presId="urn:microsoft.com/office/officeart/2005/8/layout/chevron2"/>
    <dgm:cxn modelId="{E7505D73-0301-49FD-9C26-F90F0C9F6E3E}" type="presOf" srcId="{46994630-9576-4CD6-B673-9A2B5C0653E6}" destId="{850DF5C3-10B8-4D5D-B12A-1F4BCC20A87D}" srcOrd="0" destOrd="0" presId="urn:microsoft.com/office/officeart/2005/8/layout/chevron2"/>
    <dgm:cxn modelId="{DFF14AFE-FCC7-4F1F-ABDE-C536EDA46CBA}" srcId="{0B9A6A43-70BA-417F-B7D4-9C2A979F5AD2}" destId="{CA080572-BBBA-4C7B-B552-24E696D7859A}" srcOrd="0" destOrd="0" parTransId="{4ED289AE-5AA0-470D-B58E-43A0A613B0AB}" sibTransId="{1BADC5B1-E2EC-49BE-BA7C-040F29468E88}"/>
    <dgm:cxn modelId="{6DA36445-22E6-4A5E-BD55-AD2FF42C7F30}" srcId="{0B9A6A43-70BA-417F-B7D4-9C2A979F5AD2}" destId="{14A4790F-91A9-4FA7-9DE9-41EE8259406A}" srcOrd="2" destOrd="0" parTransId="{689E45B6-73E2-4BC4-8A04-5FBF1F90A9CA}" sibTransId="{E42BBB48-90C5-4C3C-AB7B-549031FD56DD}"/>
    <dgm:cxn modelId="{A3F4566D-71A1-47DA-AFD4-38FF0EF3036E}" srcId="{46994630-9576-4CD6-B673-9A2B5C0653E6}" destId="{0B9A6A43-70BA-417F-B7D4-9C2A979F5AD2}" srcOrd="1" destOrd="0" parTransId="{9A4AD59C-CE96-472B-B571-0B4C3630DA41}" sibTransId="{8E1D4F7E-D9F4-49CE-9490-32D1996804FD}"/>
    <dgm:cxn modelId="{DB9F085C-54BD-4A22-8D20-265EAFD35522}" type="presParOf" srcId="{850DF5C3-10B8-4D5D-B12A-1F4BCC20A87D}" destId="{94B61D0C-AB20-4BFE-BCED-FF31511D14A6}" srcOrd="0" destOrd="0" presId="urn:microsoft.com/office/officeart/2005/8/layout/chevron2"/>
    <dgm:cxn modelId="{5BD73CD3-9285-4C23-A5C4-2650F413EBF0}" type="presParOf" srcId="{94B61D0C-AB20-4BFE-BCED-FF31511D14A6}" destId="{904E7410-7FAF-4CBF-8963-4D8B98FC8BCD}" srcOrd="0" destOrd="0" presId="urn:microsoft.com/office/officeart/2005/8/layout/chevron2"/>
    <dgm:cxn modelId="{DA44C85C-BB42-44D7-A467-96EF77E70244}" type="presParOf" srcId="{94B61D0C-AB20-4BFE-BCED-FF31511D14A6}" destId="{527AA6C3-8C6D-4DC3-B28A-52F29266980C}" srcOrd="1" destOrd="0" presId="urn:microsoft.com/office/officeart/2005/8/layout/chevron2"/>
    <dgm:cxn modelId="{FE9BA8A4-C39E-4401-82F1-77BEC5A2DE30}" type="presParOf" srcId="{850DF5C3-10B8-4D5D-B12A-1F4BCC20A87D}" destId="{D1734E87-A7B8-4480-A1E5-906E3EFC2AEF}" srcOrd="1" destOrd="0" presId="urn:microsoft.com/office/officeart/2005/8/layout/chevron2"/>
    <dgm:cxn modelId="{91329BD2-EE3D-427E-A481-0B70F65CAA83}" type="presParOf" srcId="{850DF5C3-10B8-4D5D-B12A-1F4BCC20A87D}" destId="{E4340196-D5EC-44C6-A718-9691D9F2A275}" srcOrd="2" destOrd="0" presId="urn:microsoft.com/office/officeart/2005/8/layout/chevron2"/>
    <dgm:cxn modelId="{DF44E7D6-4465-47B5-BC9E-30473319BD38}" type="presParOf" srcId="{E4340196-D5EC-44C6-A718-9691D9F2A275}" destId="{91E8F862-414D-4279-9C8A-DA60912E86F1}" srcOrd="0" destOrd="0" presId="urn:microsoft.com/office/officeart/2005/8/layout/chevron2"/>
    <dgm:cxn modelId="{737D26A4-A92C-4D1D-909C-560E9D502C32}" type="presParOf" srcId="{E4340196-D5EC-44C6-A718-9691D9F2A275}" destId="{FAD2817A-39FE-44D5-9B57-FE84E03B5FDF}"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B83A59-2A26-46E6-819A-12BA8FDDF36C}" type="doc">
      <dgm:prSet loTypeId="urn:microsoft.com/office/officeart/2005/8/layout/chevron2" loCatId="list" qsTypeId="urn:microsoft.com/office/officeart/2005/8/quickstyle/simple5" qsCatId="simple" csTypeId="urn:microsoft.com/office/officeart/2005/8/colors/accent1_2" csCatId="accent1" phldr="1"/>
      <dgm:spPr/>
      <dgm:t>
        <a:bodyPr/>
        <a:lstStyle/>
        <a:p>
          <a:endParaRPr lang="ru-RU"/>
        </a:p>
      </dgm:t>
    </dgm:pt>
    <dgm:pt modelId="{3446D976-5F26-40E6-B098-7739C5D1EFDB}">
      <dgm:prSet phldrT="[Текст]"/>
      <dgm:spPr/>
      <dgm:t>
        <a:bodyPr/>
        <a:lstStyle/>
        <a:p>
          <a:r>
            <a:rPr lang="ru-RU" dirty="0" smtClean="0"/>
            <a:t>4</a:t>
          </a:r>
          <a:endParaRPr lang="ru-RU" dirty="0"/>
        </a:p>
      </dgm:t>
    </dgm:pt>
    <dgm:pt modelId="{2E630B97-B410-44B7-B94A-42EFFEA4181B}" type="parTrans" cxnId="{88987474-EB98-431F-9165-701B80A478EC}">
      <dgm:prSet/>
      <dgm:spPr/>
      <dgm:t>
        <a:bodyPr/>
        <a:lstStyle/>
        <a:p>
          <a:endParaRPr lang="ru-RU"/>
        </a:p>
      </dgm:t>
    </dgm:pt>
    <dgm:pt modelId="{5B4DE939-BC67-44EF-98F1-269F58EE41EB}" type="sibTrans" cxnId="{88987474-EB98-431F-9165-701B80A478EC}">
      <dgm:prSet/>
      <dgm:spPr/>
      <dgm:t>
        <a:bodyPr/>
        <a:lstStyle/>
        <a:p>
          <a:endParaRPr lang="ru-RU"/>
        </a:p>
      </dgm:t>
    </dgm:pt>
    <dgm:pt modelId="{AFD172CE-6634-4D1A-A2F7-1EE2F4D0045D}">
      <dgm:prSet phldrT="[Текст]" custT="1"/>
      <dgm:spPr/>
      <dgm:t>
        <a:bodyPr/>
        <a:lstStyle/>
        <a:p>
          <a:r>
            <a:rPr lang="ru-RU" sz="1600" dirty="0" smtClean="0"/>
            <a:t>Применение фазовой консервации, наличие контейнеров разных видов (обязательно указывается материал, из которого изготовлены контейнеры)</a:t>
          </a:r>
          <a:endParaRPr lang="ru-RU" sz="1600" dirty="0"/>
        </a:p>
      </dgm:t>
    </dgm:pt>
    <dgm:pt modelId="{F1FF071A-6B17-47DD-ABC2-5DCA3ECE01F5}" type="parTrans" cxnId="{48251D16-ED90-467E-AD6A-A26D6A8C8547}">
      <dgm:prSet/>
      <dgm:spPr/>
      <dgm:t>
        <a:bodyPr/>
        <a:lstStyle/>
        <a:p>
          <a:endParaRPr lang="ru-RU"/>
        </a:p>
      </dgm:t>
    </dgm:pt>
    <dgm:pt modelId="{C3905B8C-24CF-495B-B48C-796F75C87303}" type="sibTrans" cxnId="{48251D16-ED90-467E-AD6A-A26D6A8C8547}">
      <dgm:prSet/>
      <dgm:spPr/>
      <dgm:t>
        <a:bodyPr/>
        <a:lstStyle/>
        <a:p>
          <a:endParaRPr lang="ru-RU"/>
        </a:p>
      </dgm:t>
    </dgm:pt>
    <dgm:pt modelId="{7BEA438F-38BA-445E-A7D5-44D7F764A7B5}">
      <dgm:prSet phldrT="[Текст]"/>
      <dgm:spPr/>
      <dgm:t>
        <a:bodyPr/>
        <a:lstStyle/>
        <a:p>
          <a:r>
            <a:rPr lang="ru-RU" dirty="0" smtClean="0"/>
            <a:t>5</a:t>
          </a:r>
          <a:endParaRPr lang="ru-RU" dirty="0"/>
        </a:p>
      </dgm:t>
    </dgm:pt>
    <dgm:pt modelId="{B8F56850-E64F-4094-A518-2F876F025749}" type="parTrans" cxnId="{47C421B1-55BB-417C-A619-3AB8C88F233B}">
      <dgm:prSet/>
      <dgm:spPr/>
      <dgm:t>
        <a:bodyPr/>
        <a:lstStyle/>
        <a:p>
          <a:endParaRPr lang="ru-RU"/>
        </a:p>
      </dgm:t>
    </dgm:pt>
    <dgm:pt modelId="{8BF50BC4-B9EE-4973-B340-B9702156138F}" type="sibTrans" cxnId="{47C421B1-55BB-417C-A619-3AB8C88F233B}">
      <dgm:prSet/>
      <dgm:spPr/>
      <dgm:t>
        <a:bodyPr/>
        <a:lstStyle/>
        <a:p>
          <a:endParaRPr lang="ru-RU"/>
        </a:p>
      </dgm:t>
    </dgm:pt>
    <dgm:pt modelId="{7F45A03D-A59A-49E0-9144-710A13A340C7}">
      <dgm:prSet phldrT="[Текст]" custT="1"/>
      <dgm:spPr/>
      <dgm:t>
        <a:bodyPr/>
        <a:lstStyle/>
        <a:p>
          <a:r>
            <a:rPr lang="ru-RU" sz="1600" dirty="0" smtClean="0"/>
            <a:t>Хранение в закрытых шкафах или сейфах </a:t>
          </a:r>
          <a:endParaRPr lang="ru-RU" sz="1600" dirty="0"/>
        </a:p>
      </dgm:t>
    </dgm:pt>
    <dgm:pt modelId="{41BDBE30-5009-490F-92B3-339847842DA4}" type="parTrans" cxnId="{BD737C1A-6E4E-4BFD-9C4D-0BEECA781541}">
      <dgm:prSet/>
      <dgm:spPr/>
      <dgm:t>
        <a:bodyPr/>
        <a:lstStyle/>
        <a:p>
          <a:endParaRPr lang="ru-RU"/>
        </a:p>
      </dgm:t>
    </dgm:pt>
    <dgm:pt modelId="{226EF76D-5CB1-41B8-9AEC-54B8BDF04385}" type="sibTrans" cxnId="{BD737C1A-6E4E-4BFD-9C4D-0BEECA781541}">
      <dgm:prSet/>
      <dgm:spPr/>
      <dgm:t>
        <a:bodyPr/>
        <a:lstStyle/>
        <a:p>
          <a:endParaRPr lang="ru-RU"/>
        </a:p>
      </dgm:t>
    </dgm:pt>
    <dgm:pt modelId="{1D2E4DBE-93CB-4EEF-8188-7B6420172AB9}">
      <dgm:prSet phldrT="[Текст]" custT="1"/>
      <dgm:spPr/>
      <dgm:t>
        <a:bodyPr/>
        <a:lstStyle/>
        <a:p>
          <a:r>
            <a:rPr lang="ru-RU" sz="1600" dirty="0" smtClean="0"/>
            <a:t>Создание необходимого микроклимата внутри замкнутых объемах и контроль за ним</a:t>
          </a:r>
          <a:endParaRPr lang="ru-RU" sz="1600" dirty="0"/>
        </a:p>
      </dgm:t>
    </dgm:pt>
    <dgm:pt modelId="{8B4C609D-BA43-4905-BD92-860CC1A83A7C}" type="parTrans" cxnId="{579BB40E-BCE9-4E07-A4A3-1174E0718BC4}">
      <dgm:prSet/>
      <dgm:spPr/>
      <dgm:t>
        <a:bodyPr/>
        <a:lstStyle/>
        <a:p>
          <a:endParaRPr lang="ru-RU"/>
        </a:p>
      </dgm:t>
    </dgm:pt>
    <dgm:pt modelId="{7E92FC02-EFFE-44D9-A3DE-D690CDD64A2B}" type="sibTrans" cxnId="{579BB40E-BCE9-4E07-A4A3-1174E0718BC4}">
      <dgm:prSet/>
      <dgm:spPr/>
      <dgm:t>
        <a:bodyPr/>
        <a:lstStyle/>
        <a:p>
          <a:endParaRPr lang="ru-RU"/>
        </a:p>
      </dgm:t>
    </dgm:pt>
    <dgm:pt modelId="{686250A7-DC3F-4CA2-922A-557024D762CC}">
      <dgm:prSet phldrT="[Текст]"/>
      <dgm:spPr/>
      <dgm:t>
        <a:bodyPr/>
        <a:lstStyle/>
        <a:p>
          <a:r>
            <a:rPr lang="ru-RU" dirty="0" smtClean="0"/>
            <a:t>6</a:t>
          </a:r>
          <a:endParaRPr lang="ru-RU" dirty="0"/>
        </a:p>
      </dgm:t>
    </dgm:pt>
    <dgm:pt modelId="{DB9EBE6F-ECF9-4C23-BF2F-40410DF7E136}" type="parTrans" cxnId="{BB878399-7586-494A-8AE1-8C41CD69AD87}">
      <dgm:prSet/>
      <dgm:spPr/>
      <dgm:t>
        <a:bodyPr/>
        <a:lstStyle/>
        <a:p>
          <a:endParaRPr lang="ru-RU"/>
        </a:p>
      </dgm:t>
    </dgm:pt>
    <dgm:pt modelId="{E358E40D-52BE-4AE3-A999-B5A6362477AA}" type="sibTrans" cxnId="{BB878399-7586-494A-8AE1-8C41CD69AD87}">
      <dgm:prSet/>
      <dgm:spPr/>
      <dgm:t>
        <a:bodyPr/>
        <a:lstStyle/>
        <a:p>
          <a:endParaRPr lang="ru-RU"/>
        </a:p>
      </dgm:t>
    </dgm:pt>
    <dgm:pt modelId="{22F83E38-21A5-4FFE-9133-6EA7F429E522}">
      <dgm:prSet phldrT="[Текст]" custT="1"/>
      <dgm:spPr/>
      <dgm:t>
        <a:bodyPr/>
        <a:lstStyle/>
        <a:p>
          <a:r>
            <a:rPr lang="ru-RU" sz="1600" dirty="0" smtClean="0"/>
            <a:t>Под воздействием инфракрасного излучения бумага нагревается и теряет влагу (усадка, потеря эластичности и прочности)</a:t>
          </a:r>
          <a:endParaRPr lang="ru-RU" sz="1600" dirty="0"/>
        </a:p>
      </dgm:t>
    </dgm:pt>
    <dgm:pt modelId="{F84E2B17-237A-4F37-B6CF-37AB1036CE27}" type="parTrans" cxnId="{0A705DD2-9AB7-4B4E-B339-74E17B92D9B9}">
      <dgm:prSet/>
      <dgm:spPr/>
      <dgm:t>
        <a:bodyPr/>
        <a:lstStyle/>
        <a:p>
          <a:endParaRPr lang="ru-RU"/>
        </a:p>
      </dgm:t>
    </dgm:pt>
    <dgm:pt modelId="{D3CFC51F-BB4E-4805-A456-9494FCB37F43}" type="sibTrans" cxnId="{0A705DD2-9AB7-4B4E-B339-74E17B92D9B9}">
      <dgm:prSet/>
      <dgm:spPr/>
      <dgm:t>
        <a:bodyPr/>
        <a:lstStyle/>
        <a:p>
          <a:endParaRPr lang="ru-RU"/>
        </a:p>
      </dgm:t>
    </dgm:pt>
    <dgm:pt modelId="{1D4CF85F-1B1B-4364-98CE-E0E53BDD8BDC}">
      <dgm:prSet phldrT="[Текст]" custT="1"/>
      <dgm:spPr/>
      <dgm:t>
        <a:bodyPr/>
        <a:lstStyle/>
        <a:p>
          <a:r>
            <a:rPr lang="ru-RU" sz="1600" dirty="0" smtClean="0"/>
            <a:t>Ультрафиолетовое излучение опасно для документов, т.к. обладает высокой фотохимической активностью и оказывает на бумагу разрушительное воздействие</a:t>
          </a:r>
          <a:endParaRPr lang="ru-RU" sz="1600" dirty="0"/>
        </a:p>
      </dgm:t>
    </dgm:pt>
    <dgm:pt modelId="{DA3C3D24-DFAD-4889-B122-F2FD16E185CB}" type="parTrans" cxnId="{92341250-7054-4A07-872C-F7D79BA7926C}">
      <dgm:prSet/>
      <dgm:spPr/>
      <dgm:t>
        <a:bodyPr/>
        <a:lstStyle/>
        <a:p>
          <a:endParaRPr lang="ru-RU"/>
        </a:p>
      </dgm:t>
    </dgm:pt>
    <dgm:pt modelId="{D6A6D9E3-19FC-4FB4-9193-9596EEA1D5C8}" type="sibTrans" cxnId="{92341250-7054-4A07-872C-F7D79BA7926C}">
      <dgm:prSet/>
      <dgm:spPr/>
      <dgm:t>
        <a:bodyPr/>
        <a:lstStyle/>
        <a:p>
          <a:endParaRPr lang="ru-RU"/>
        </a:p>
      </dgm:t>
    </dgm:pt>
    <dgm:pt modelId="{D1923F52-D74C-4BFC-9302-3F58EE090CF6}" type="pres">
      <dgm:prSet presAssocID="{54B83A59-2A26-46E6-819A-12BA8FDDF36C}" presName="linearFlow" presStyleCnt="0">
        <dgm:presLayoutVars>
          <dgm:dir/>
          <dgm:animLvl val="lvl"/>
          <dgm:resizeHandles val="exact"/>
        </dgm:presLayoutVars>
      </dgm:prSet>
      <dgm:spPr/>
      <dgm:t>
        <a:bodyPr/>
        <a:lstStyle/>
        <a:p>
          <a:endParaRPr lang="ru-RU"/>
        </a:p>
      </dgm:t>
    </dgm:pt>
    <dgm:pt modelId="{98574D58-DDB6-4C4C-B4CF-086634B33736}" type="pres">
      <dgm:prSet presAssocID="{3446D976-5F26-40E6-B098-7739C5D1EFDB}" presName="composite" presStyleCnt="0"/>
      <dgm:spPr/>
    </dgm:pt>
    <dgm:pt modelId="{111426E4-F654-42E6-ABC1-4014C35202BF}" type="pres">
      <dgm:prSet presAssocID="{3446D976-5F26-40E6-B098-7739C5D1EFDB}" presName="parentText" presStyleLbl="alignNode1" presStyleIdx="0" presStyleCnt="3">
        <dgm:presLayoutVars>
          <dgm:chMax val="1"/>
          <dgm:bulletEnabled val="1"/>
        </dgm:presLayoutVars>
      </dgm:prSet>
      <dgm:spPr/>
      <dgm:t>
        <a:bodyPr/>
        <a:lstStyle/>
        <a:p>
          <a:endParaRPr lang="ru-RU"/>
        </a:p>
      </dgm:t>
    </dgm:pt>
    <dgm:pt modelId="{E6A7C163-770F-4FD7-99C7-140438C826D2}" type="pres">
      <dgm:prSet presAssocID="{3446D976-5F26-40E6-B098-7739C5D1EFDB}" presName="descendantText" presStyleLbl="alignAcc1" presStyleIdx="0" presStyleCnt="3" custScaleY="116298">
        <dgm:presLayoutVars>
          <dgm:bulletEnabled val="1"/>
        </dgm:presLayoutVars>
      </dgm:prSet>
      <dgm:spPr/>
      <dgm:t>
        <a:bodyPr/>
        <a:lstStyle/>
        <a:p>
          <a:endParaRPr lang="ru-RU"/>
        </a:p>
      </dgm:t>
    </dgm:pt>
    <dgm:pt modelId="{1B1C7E5A-1E12-4321-AFDE-89948E13A935}" type="pres">
      <dgm:prSet presAssocID="{5B4DE939-BC67-44EF-98F1-269F58EE41EB}" presName="sp" presStyleCnt="0"/>
      <dgm:spPr/>
    </dgm:pt>
    <dgm:pt modelId="{8C052D59-6F65-419F-8D4D-891854252D78}" type="pres">
      <dgm:prSet presAssocID="{7BEA438F-38BA-445E-A7D5-44D7F764A7B5}" presName="composite" presStyleCnt="0"/>
      <dgm:spPr/>
    </dgm:pt>
    <dgm:pt modelId="{D11F4013-1ADD-488C-90ED-DBFC7A13D884}" type="pres">
      <dgm:prSet presAssocID="{7BEA438F-38BA-445E-A7D5-44D7F764A7B5}" presName="parentText" presStyleLbl="alignNode1" presStyleIdx="1" presStyleCnt="3">
        <dgm:presLayoutVars>
          <dgm:chMax val="1"/>
          <dgm:bulletEnabled val="1"/>
        </dgm:presLayoutVars>
      </dgm:prSet>
      <dgm:spPr/>
      <dgm:t>
        <a:bodyPr/>
        <a:lstStyle/>
        <a:p>
          <a:endParaRPr lang="ru-RU"/>
        </a:p>
      </dgm:t>
    </dgm:pt>
    <dgm:pt modelId="{3399F823-92C8-4C4E-A1D8-C36EF729A049}" type="pres">
      <dgm:prSet presAssocID="{7BEA438F-38BA-445E-A7D5-44D7F764A7B5}" presName="descendantText" presStyleLbl="alignAcc1" presStyleIdx="1" presStyleCnt="3" custScaleY="137309">
        <dgm:presLayoutVars>
          <dgm:bulletEnabled val="1"/>
        </dgm:presLayoutVars>
      </dgm:prSet>
      <dgm:spPr/>
      <dgm:t>
        <a:bodyPr/>
        <a:lstStyle/>
        <a:p>
          <a:endParaRPr lang="ru-RU"/>
        </a:p>
      </dgm:t>
    </dgm:pt>
    <dgm:pt modelId="{AE590038-F0EF-46A6-93FE-18426EE1A767}" type="pres">
      <dgm:prSet presAssocID="{8BF50BC4-B9EE-4973-B340-B9702156138F}" presName="sp" presStyleCnt="0"/>
      <dgm:spPr/>
    </dgm:pt>
    <dgm:pt modelId="{7187F195-D7E8-4504-8839-DCEA3CDA45FB}" type="pres">
      <dgm:prSet presAssocID="{686250A7-DC3F-4CA2-922A-557024D762CC}" presName="composite" presStyleCnt="0"/>
      <dgm:spPr/>
    </dgm:pt>
    <dgm:pt modelId="{2A9C9004-2CE8-4042-B903-01479088061A}" type="pres">
      <dgm:prSet presAssocID="{686250A7-DC3F-4CA2-922A-557024D762CC}" presName="parentText" presStyleLbl="alignNode1" presStyleIdx="2" presStyleCnt="3">
        <dgm:presLayoutVars>
          <dgm:chMax val="1"/>
          <dgm:bulletEnabled val="1"/>
        </dgm:presLayoutVars>
      </dgm:prSet>
      <dgm:spPr/>
      <dgm:t>
        <a:bodyPr/>
        <a:lstStyle/>
        <a:p>
          <a:endParaRPr lang="ru-RU"/>
        </a:p>
      </dgm:t>
    </dgm:pt>
    <dgm:pt modelId="{1E5711A9-17DB-4462-8805-1B41082E8F98}" type="pres">
      <dgm:prSet presAssocID="{686250A7-DC3F-4CA2-922A-557024D762CC}" presName="descendantText" presStyleLbl="alignAcc1" presStyleIdx="2" presStyleCnt="3" custScaleY="171636">
        <dgm:presLayoutVars>
          <dgm:bulletEnabled val="1"/>
        </dgm:presLayoutVars>
      </dgm:prSet>
      <dgm:spPr/>
      <dgm:t>
        <a:bodyPr/>
        <a:lstStyle/>
        <a:p>
          <a:endParaRPr lang="ru-RU"/>
        </a:p>
      </dgm:t>
    </dgm:pt>
  </dgm:ptLst>
  <dgm:cxnLst>
    <dgm:cxn modelId="{47C421B1-55BB-417C-A619-3AB8C88F233B}" srcId="{54B83A59-2A26-46E6-819A-12BA8FDDF36C}" destId="{7BEA438F-38BA-445E-A7D5-44D7F764A7B5}" srcOrd="1" destOrd="0" parTransId="{B8F56850-E64F-4094-A518-2F876F025749}" sibTransId="{8BF50BC4-B9EE-4973-B340-B9702156138F}"/>
    <dgm:cxn modelId="{BD737C1A-6E4E-4BFD-9C4D-0BEECA781541}" srcId="{7BEA438F-38BA-445E-A7D5-44D7F764A7B5}" destId="{7F45A03D-A59A-49E0-9144-710A13A340C7}" srcOrd="0" destOrd="0" parTransId="{41BDBE30-5009-490F-92B3-339847842DA4}" sibTransId="{226EF76D-5CB1-41B8-9AEC-54B8BDF04385}"/>
    <dgm:cxn modelId="{617B1ACB-B5E5-4E0F-8ADF-ED4095F616C5}" type="presOf" srcId="{7F45A03D-A59A-49E0-9144-710A13A340C7}" destId="{3399F823-92C8-4C4E-A1D8-C36EF729A049}" srcOrd="0" destOrd="0" presId="urn:microsoft.com/office/officeart/2005/8/layout/chevron2"/>
    <dgm:cxn modelId="{92341250-7054-4A07-872C-F7D79BA7926C}" srcId="{686250A7-DC3F-4CA2-922A-557024D762CC}" destId="{1D4CF85F-1B1B-4364-98CE-E0E53BDD8BDC}" srcOrd="1" destOrd="0" parTransId="{DA3C3D24-DFAD-4889-B122-F2FD16E185CB}" sibTransId="{D6A6D9E3-19FC-4FB4-9193-9596EEA1D5C8}"/>
    <dgm:cxn modelId="{579BB40E-BCE9-4E07-A4A3-1174E0718BC4}" srcId="{7BEA438F-38BA-445E-A7D5-44D7F764A7B5}" destId="{1D2E4DBE-93CB-4EEF-8188-7B6420172AB9}" srcOrd="1" destOrd="0" parTransId="{8B4C609D-BA43-4905-BD92-860CC1A83A7C}" sibTransId="{7E92FC02-EFFE-44D9-A3DE-D690CDD64A2B}"/>
    <dgm:cxn modelId="{9E651A29-4ED9-4223-AD68-C75FB03F525F}" type="presOf" srcId="{7BEA438F-38BA-445E-A7D5-44D7F764A7B5}" destId="{D11F4013-1ADD-488C-90ED-DBFC7A13D884}" srcOrd="0" destOrd="0" presId="urn:microsoft.com/office/officeart/2005/8/layout/chevron2"/>
    <dgm:cxn modelId="{999EFFD0-D5A7-4DA1-AA8A-82E4BCDAC1F9}" type="presOf" srcId="{686250A7-DC3F-4CA2-922A-557024D762CC}" destId="{2A9C9004-2CE8-4042-B903-01479088061A}" srcOrd="0" destOrd="0" presId="urn:microsoft.com/office/officeart/2005/8/layout/chevron2"/>
    <dgm:cxn modelId="{2D60399C-E55A-43D7-A08D-22C6085BC7A4}" type="presOf" srcId="{1D4CF85F-1B1B-4364-98CE-E0E53BDD8BDC}" destId="{1E5711A9-17DB-4462-8805-1B41082E8F98}" srcOrd="0" destOrd="1" presId="urn:microsoft.com/office/officeart/2005/8/layout/chevron2"/>
    <dgm:cxn modelId="{F2A3B7A6-BF13-45CD-AE8D-FD6A6B40CB55}" type="presOf" srcId="{22F83E38-21A5-4FFE-9133-6EA7F429E522}" destId="{1E5711A9-17DB-4462-8805-1B41082E8F98}" srcOrd="0" destOrd="0" presId="urn:microsoft.com/office/officeart/2005/8/layout/chevron2"/>
    <dgm:cxn modelId="{30CE3D99-7D93-42FD-BF8A-61822F055C8E}" type="presOf" srcId="{1D2E4DBE-93CB-4EEF-8188-7B6420172AB9}" destId="{3399F823-92C8-4C4E-A1D8-C36EF729A049}" srcOrd="0" destOrd="1" presId="urn:microsoft.com/office/officeart/2005/8/layout/chevron2"/>
    <dgm:cxn modelId="{FCAC6FC8-6E81-4313-92BC-5DE7DF6E7341}" type="presOf" srcId="{AFD172CE-6634-4D1A-A2F7-1EE2F4D0045D}" destId="{E6A7C163-770F-4FD7-99C7-140438C826D2}" srcOrd="0" destOrd="0" presId="urn:microsoft.com/office/officeart/2005/8/layout/chevron2"/>
    <dgm:cxn modelId="{0A705DD2-9AB7-4B4E-B339-74E17B92D9B9}" srcId="{686250A7-DC3F-4CA2-922A-557024D762CC}" destId="{22F83E38-21A5-4FFE-9133-6EA7F429E522}" srcOrd="0" destOrd="0" parTransId="{F84E2B17-237A-4F37-B6CF-37AB1036CE27}" sibTransId="{D3CFC51F-BB4E-4805-A456-9494FCB37F43}"/>
    <dgm:cxn modelId="{69914111-B430-4E98-9B43-0EAFA41A5AA8}" type="presOf" srcId="{54B83A59-2A26-46E6-819A-12BA8FDDF36C}" destId="{D1923F52-D74C-4BFC-9302-3F58EE090CF6}" srcOrd="0" destOrd="0" presId="urn:microsoft.com/office/officeart/2005/8/layout/chevron2"/>
    <dgm:cxn modelId="{3E20BE89-ECDE-4AC8-9A88-E247E033E650}" type="presOf" srcId="{3446D976-5F26-40E6-B098-7739C5D1EFDB}" destId="{111426E4-F654-42E6-ABC1-4014C35202BF}" srcOrd="0" destOrd="0" presId="urn:microsoft.com/office/officeart/2005/8/layout/chevron2"/>
    <dgm:cxn modelId="{88987474-EB98-431F-9165-701B80A478EC}" srcId="{54B83A59-2A26-46E6-819A-12BA8FDDF36C}" destId="{3446D976-5F26-40E6-B098-7739C5D1EFDB}" srcOrd="0" destOrd="0" parTransId="{2E630B97-B410-44B7-B94A-42EFFEA4181B}" sibTransId="{5B4DE939-BC67-44EF-98F1-269F58EE41EB}"/>
    <dgm:cxn modelId="{BB878399-7586-494A-8AE1-8C41CD69AD87}" srcId="{54B83A59-2A26-46E6-819A-12BA8FDDF36C}" destId="{686250A7-DC3F-4CA2-922A-557024D762CC}" srcOrd="2" destOrd="0" parTransId="{DB9EBE6F-ECF9-4C23-BF2F-40410DF7E136}" sibTransId="{E358E40D-52BE-4AE3-A999-B5A6362477AA}"/>
    <dgm:cxn modelId="{48251D16-ED90-467E-AD6A-A26D6A8C8547}" srcId="{3446D976-5F26-40E6-B098-7739C5D1EFDB}" destId="{AFD172CE-6634-4D1A-A2F7-1EE2F4D0045D}" srcOrd="0" destOrd="0" parTransId="{F1FF071A-6B17-47DD-ABC2-5DCA3ECE01F5}" sibTransId="{C3905B8C-24CF-495B-B48C-796F75C87303}"/>
    <dgm:cxn modelId="{FEFE5C70-4FA5-4531-8B46-D8D6B308EE6C}" type="presParOf" srcId="{D1923F52-D74C-4BFC-9302-3F58EE090CF6}" destId="{98574D58-DDB6-4C4C-B4CF-086634B33736}" srcOrd="0" destOrd="0" presId="urn:microsoft.com/office/officeart/2005/8/layout/chevron2"/>
    <dgm:cxn modelId="{C0B253D0-E888-427D-A14C-0FAA034903F4}" type="presParOf" srcId="{98574D58-DDB6-4C4C-B4CF-086634B33736}" destId="{111426E4-F654-42E6-ABC1-4014C35202BF}" srcOrd="0" destOrd="0" presId="urn:microsoft.com/office/officeart/2005/8/layout/chevron2"/>
    <dgm:cxn modelId="{20866D41-37A2-440A-9561-56F165CB219F}" type="presParOf" srcId="{98574D58-DDB6-4C4C-B4CF-086634B33736}" destId="{E6A7C163-770F-4FD7-99C7-140438C826D2}" srcOrd="1" destOrd="0" presId="urn:microsoft.com/office/officeart/2005/8/layout/chevron2"/>
    <dgm:cxn modelId="{76675D5B-2B65-40FE-853E-FF6FBDDD5511}" type="presParOf" srcId="{D1923F52-D74C-4BFC-9302-3F58EE090CF6}" destId="{1B1C7E5A-1E12-4321-AFDE-89948E13A935}" srcOrd="1" destOrd="0" presId="urn:microsoft.com/office/officeart/2005/8/layout/chevron2"/>
    <dgm:cxn modelId="{B30DFEAD-B718-42F9-97D9-918B9F72CC85}" type="presParOf" srcId="{D1923F52-D74C-4BFC-9302-3F58EE090CF6}" destId="{8C052D59-6F65-419F-8D4D-891854252D78}" srcOrd="2" destOrd="0" presId="urn:microsoft.com/office/officeart/2005/8/layout/chevron2"/>
    <dgm:cxn modelId="{DFB19666-3147-4B85-9C10-747A935CE4EF}" type="presParOf" srcId="{8C052D59-6F65-419F-8D4D-891854252D78}" destId="{D11F4013-1ADD-488C-90ED-DBFC7A13D884}" srcOrd="0" destOrd="0" presId="urn:microsoft.com/office/officeart/2005/8/layout/chevron2"/>
    <dgm:cxn modelId="{75C6766F-FB0B-4D51-98ED-6992BB329D20}" type="presParOf" srcId="{8C052D59-6F65-419F-8D4D-891854252D78}" destId="{3399F823-92C8-4C4E-A1D8-C36EF729A049}" srcOrd="1" destOrd="0" presId="urn:microsoft.com/office/officeart/2005/8/layout/chevron2"/>
    <dgm:cxn modelId="{4A11EDF0-17CB-491C-BEBD-AF754006D248}" type="presParOf" srcId="{D1923F52-D74C-4BFC-9302-3F58EE090CF6}" destId="{AE590038-F0EF-46A6-93FE-18426EE1A767}" srcOrd="3" destOrd="0" presId="urn:microsoft.com/office/officeart/2005/8/layout/chevron2"/>
    <dgm:cxn modelId="{564C0880-6D68-47E3-9E13-3B6A022DBECA}" type="presParOf" srcId="{D1923F52-D74C-4BFC-9302-3F58EE090CF6}" destId="{7187F195-D7E8-4504-8839-DCEA3CDA45FB}" srcOrd="4" destOrd="0" presId="urn:microsoft.com/office/officeart/2005/8/layout/chevron2"/>
    <dgm:cxn modelId="{61EB12E6-A35C-4D77-9EAA-1823038713B8}" type="presParOf" srcId="{7187F195-D7E8-4504-8839-DCEA3CDA45FB}" destId="{2A9C9004-2CE8-4042-B903-01479088061A}" srcOrd="0" destOrd="0" presId="urn:microsoft.com/office/officeart/2005/8/layout/chevron2"/>
    <dgm:cxn modelId="{20C766B4-C428-4DF1-9812-D7EABA03DCE6}" type="presParOf" srcId="{7187F195-D7E8-4504-8839-DCEA3CDA45FB}" destId="{1E5711A9-17DB-4462-8805-1B41082E8F98}"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D9A8CF0-959C-4DFA-BF77-E72690F109AF}" type="doc">
      <dgm:prSet loTypeId="urn:microsoft.com/office/officeart/2005/8/layout/chevron2" loCatId="list" qsTypeId="urn:microsoft.com/office/officeart/2005/8/quickstyle/simple5" qsCatId="simple" csTypeId="urn:microsoft.com/office/officeart/2005/8/colors/accent1_2" csCatId="accent1" phldr="1"/>
      <dgm:spPr/>
      <dgm:t>
        <a:bodyPr/>
        <a:lstStyle/>
        <a:p>
          <a:endParaRPr lang="ru-RU"/>
        </a:p>
      </dgm:t>
    </dgm:pt>
    <dgm:pt modelId="{00A7E8FE-2C92-4804-B974-3CC03FEBAF5C}">
      <dgm:prSet phldrT="[Текст]"/>
      <dgm:spPr/>
      <dgm:t>
        <a:bodyPr/>
        <a:lstStyle/>
        <a:p>
          <a:r>
            <a:rPr lang="ru-RU" dirty="0" smtClean="0"/>
            <a:t>7</a:t>
          </a:r>
          <a:endParaRPr lang="ru-RU" dirty="0"/>
        </a:p>
      </dgm:t>
    </dgm:pt>
    <dgm:pt modelId="{97F39641-9038-4A29-8898-C9BCC4C4438D}" type="parTrans" cxnId="{57EF3DCD-7D46-4FFD-869C-02C1659876EE}">
      <dgm:prSet/>
      <dgm:spPr/>
      <dgm:t>
        <a:bodyPr/>
        <a:lstStyle/>
        <a:p>
          <a:endParaRPr lang="ru-RU"/>
        </a:p>
      </dgm:t>
    </dgm:pt>
    <dgm:pt modelId="{0B85E9F4-66DA-4270-909A-DFE90C8206DB}" type="sibTrans" cxnId="{57EF3DCD-7D46-4FFD-869C-02C1659876EE}">
      <dgm:prSet/>
      <dgm:spPr/>
      <dgm:t>
        <a:bodyPr/>
        <a:lstStyle/>
        <a:p>
          <a:endParaRPr lang="ru-RU"/>
        </a:p>
      </dgm:t>
    </dgm:pt>
    <dgm:pt modelId="{D1FCF567-12B3-49E9-BDC7-5F99B4CED4B2}">
      <dgm:prSet phldrT="[Текст]"/>
      <dgm:spPr/>
      <dgm:t>
        <a:bodyPr/>
        <a:lstStyle/>
        <a:p>
          <a:r>
            <a:rPr lang="ru-RU" dirty="0" smtClean="0"/>
            <a:t>Рациональное проветривание (под контролем измерительных приборов) служит для нормализации температуры и влажности воздуха в хранилищах с нерегулируемым климатом</a:t>
          </a:r>
          <a:endParaRPr lang="ru-RU" dirty="0"/>
        </a:p>
      </dgm:t>
    </dgm:pt>
    <dgm:pt modelId="{9E7DAE44-F584-49A1-88F0-AEFE32DDE434}" type="parTrans" cxnId="{A442AC9D-F917-44C9-9B1D-409382758399}">
      <dgm:prSet/>
      <dgm:spPr/>
      <dgm:t>
        <a:bodyPr/>
        <a:lstStyle/>
        <a:p>
          <a:endParaRPr lang="ru-RU"/>
        </a:p>
      </dgm:t>
    </dgm:pt>
    <dgm:pt modelId="{8B4224CE-9905-44D4-898F-AE19A110DA67}" type="sibTrans" cxnId="{A442AC9D-F917-44C9-9B1D-409382758399}">
      <dgm:prSet/>
      <dgm:spPr/>
      <dgm:t>
        <a:bodyPr/>
        <a:lstStyle/>
        <a:p>
          <a:endParaRPr lang="ru-RU"/>
        </a:p>
      </dgm:t>
    </dgm:pt>
    <dgm:pt modelId="{9DBFDA34-8C08-4BE0-9E6F-F6357A8706D6}">
      <dgm:prSet phldrT="[Текст]"/>
      <dgm:spPr/>
      <dgm:t>
        <a:bodyPr/>
        <a:lstStyle/>
        <a:p>
          <a:r>
            <a:rPr lang="ru-RU" dirty="0" smtClean="0"/>
            <a:t>Учитываются наличие и количество застойных зон в помещении</a:t>
          </a:r>
          <a:endParaRPr lang="ru-RU" dirty="0"/>
        </a:p>
      </dgm:t>
    </dgm:pt>
    <dgm:pt modelId="{CF32CB51-E204-4E3F-B2B8-1051ADE42B89}" type="parTrans" cxnId="{3A54653F-8494-4E11-BDF5-3254729CEE44}">
      <dgm:prSet/>
      <dgm:spPr/>
      <dgm:t>
        <a:bodyPr/>
        <a:lstStyle/>
        <a:p>
          <a:endParaRPr lang="ru-RU"/>
        </a:p>
      </dgm:t>
    </dgm:pt>
    <dgm:pt modelId="{EC2C5EA2-0C58-4EE6-9F18-5C684716BEB9}" type="sibTrans" cxnId="{3A54653F-8494-4E11-BDF5-3254729CEE44}">
      <dgm:prSet/>
      <dgm:spPr/>
      <dgm:t>
        <a:bodyPr/>
        <a:lstStyle/>
        <a:p>
          <a:endParaRPr lang="ru-RU"/>
        </a:p>
      </dgm:t>
    </dgm:pt>
    <dgm:pt modelId="{0F53346C-1563-4FE2-9DD8-DF3F871F6303}">
      <dgm:prSet phldrT="[Текст]"/>
      <dgm:spPr/>
      <dgm:t>
        <a:bodyPr/>
        <a:lstStyle/>
        <a:p>
          <a:r>
            <a:rPr lang="ru-RU" dirty="0" smtClean="0"/>
            <a:t>8</a:t>
          </a:r>
          <a:endParaRPr lang="ru-RU" dirty="0"/>
        </a:p>
      </dgm:t>
    </dgm:pt>
    <dgm:pt modelId="{D69E2225-6CF8-4A47-B26B-6455800BF660}" type="parTrans" cxnId="{E888D581-DBEF-47D5-8195-854D3B6884F0}">
      <dgm:prSet/>
      <dgm:spPr/>
      <dgm:t>
        <a:bodyPr/>
        <a:lstStyle/>
        <a:p>
          <a:endParaRPr lang="ru-RU"/>
        </a:p>
      </dgm:t>
    </dgm:pt>
    <dgm:pt modelId="{E1FBCC91-718C-4F69-B178-733B2A552CDB}" type="sibTrans" cxnId="{E888D581-DBEF-47D5-8195-854D3B6884F0}">
      <dgm:prSet/>
      <dgm:spPr/>
      <dgm:t>
        <a:bodyPr/>
        <a:lstStyle/>
        <a:p>
          <a:endParaRPr lang="ru-RU"/>
        </a:p>
      </dgm:t>
    </dgm:pt>
    <dgm:pt modelId="{B3642C55-CD7E-47B1-AA53-9AE8EC522B42}">
      <dgm:prSet phldrT="[Текст]"/>
      <dgm:spPr/>
      <dgm:t>
        <a:bodyPr/>
        <a:lstStyle/>
        <a:p>
          <a:r>
            <a:rPr lang="ru-RU" dirty="0" smtClean="0"/>
            <a:t>Температуру и относительную влажность воздуха необходимо регистрировать 2-3 раза в неделю в одно и то же время суток в соответствии с </a:t>
          </a:r>
          <a:r>
            <a:rPr lang="ru-RU" dirty="0" err="1" smtClean="0"/>
            <a:t>ГОСТом</a:t>
          </a:r>
          <a:r>
            <a:rPr lang="ru-RU" dirty="0" smtClean="0"/>
            <a:t> 7.50-2002</a:t>
          </a:r>
          <a:endParaRPr lang="ru-RU" dirty="0"/>
        </a:p>
      </dgm:t>
    </dgm:pt>
    <dgm:pt modelId="{64B150A3-D55C-49A8-B177-36BA0CD2B2F3}" type="parTrans" cxnId="{920BE338-0168-46E2-B531-68B58DD50DEF}">
      <dgm:prSet/>
      <dgm:spPr/>
      <dgm:t>
        <a:bodyPr/>
        <a:lstStyle/>
        <a:p>
          <a:endParaRPr lang="ru-RU"/>
        </a:p>
      </dgm:t>
    </dgm:pt>
    <dgm:pt modelId="{1A0D6E88-1263-4D40-AA6E-3349E2DA3198}" type="sibTrans" cxnId="{920BE338-0168-46E2-B531-68B58DD50DEF}">
      <dgm:prSet/>
      <dgm:spPr/>
      <dgm:t>
        <a:bodyPr/>
        <a:lstStyle/>
        <a:p>
          <a:endParaRPr lang="ru-RU"/>
        </a:p>
      </dgm:t>
    </dgm:pt>
    <dgm:pt modelId="{BBCA97BC-D925-4B2D-B87C-FD1892304501}" type="pres">
      <dgm:prSet presAssocID="{8D9A8CF0-959C-4DFA-BF77-E72690F109AF}" presName="linearFlow" presStyleCnt="0">
        <dgm:presLayoutVars>
          <dgm:dir/>
          <dgm:animLvl val="lvl"/>
          <dgm:resizeHandles val="exact"/>
        </dgm:presLayoutVars>
      </dgm:prSet>
      <dgm:spPr/>
      <dgm:t>
        <a:bodyPr/>
        <a:lstStyle/>
        <a:p>
          <a:endParaRPr lang="ru-RU"/>
        </a:p>
      </dgm:t>
    </dgm:pt>
    <dgm:pt modelId="{3916CD4B-D936-4BE1-99B2-F55EC6896A3A}" type="pres">
      <dgm:prSet presAssocID="{00A7E8FE-2C92-4804-B974-3CC03FEBAF5C}" presName="composite" presStyleCnt="0"/>
      <dgm:spPr/>
    </dgm:pt>
    <dgm:pt modelId="{AC868B81-7D17-45AF-84E7-D5E0CAA5C171}" type="pres">
      <dgm:prSet presAssocID="{00A7E8FE-2C92-4804-B974-3CC03FEBAF5C}" presName="parentText" presStyleLbl="alignNode1" presStyleIdx="0" presStyleCnt="2">
        <dgm:presLayoutVars>
          <dgm:chMax val="1"/>
          <dgm:bulletEnabled val="1"/>
        </dgm:presLayoutVars>
      </dgm:prSet>
      <dgm:spPr/>
      <dgm:t>
        <a:bodyPr/>
        <a:lstStyle/>
        <a:p>
          <a:endParaRPr lang="ru-RU"/>
        </a:p>
      </dgm:t>
    </dgm:pt>
    <dgm:pt modelId="{6EFD3A29-1873-4E43-B264-59560E307456}" type="pres">
      <dgm:prSet presAssocID="{00A7E8FE-2C92-4804-B974-3CC03FEBAF5C}" presName="descendantText" presStyleLbl="alignAcc1" presStyleIdx="0" presStyleCnt="2" custScaleY="112978">
        <dgm:presLayoutVars>
          <dgm:bulletEnabled val="1"/>
        </dgm:presLayoutVars>
      </dgm:prSet>
      <dgm:spPr/>
      <dgm:t>
        <a:bodyPr/>
        <a:lstStyle/>
        <a:p>
          <a:endParaRPr lang="ru-RU"/>
        </a:p>
      </dgm:t>
    </dgm:pt>
    <dgm:pt modelId="{AA13FBB7-90FA-4051-86C3-613490B72E58}" type="pres">
      <dgm:prSet presAssocID="{0B85E9F4-66DA-4270-909A-DFE90C8206DB}" presName="sp" presStyleCnt="0"/>
      <dgm:spPr/>
    </dgm:pt>
    <dgm:pt modelId="{039FA5A8-1E9C-4235-8CD2-99726852240A}" type="pres">
      <dgm:prSet presAssocID="{0F53346C-1563-4FE2-9DD8-DF3F871F6303}" presName="composite" presStyleCnt="0"/>
      <dgm:spPr/>
    </dgm:pt>
    <dgm:pt modelId="{A8B518AF-8CB7-42C4-8C0D-7D865A6F9285}" type="pres">
      <dgm:prSet presAssocID="{0F53346C-1563-4FE2-9DD8-DF3F871F6303}" presName="parentText" presStyleLbl="alignNode1" presStyleIdx="1" presStyleCnt="2">
        <dgm:presLayoutVars>
          <dgm:chMax val="1"/>
          <dgm:bulletEnabled val="1"/>
        </dgm:presLayoutVars>
      </dgm:prSet>
      <dgm:spPr/>
      <dgm:t>
        <a:bodyPr/>
        <a:lstStyle/>
        <a:p>
          <a:endParaRPr lang="ru-RU"/>
        </a:p>
      </dgm:t>
    </dgm:pt>
    <dgm:pt modelId="{FA1CCAB9-580E-4D7E-A9A7-40CB36CF0F11}" type="pres">
      <dgm:prSet presAssocID="{0F53346C-1563-4FE2-9DD8-DF3F871F6303}" presName="descendantText" presStyleLbl="alignAcc1" presStyleIdx="1" presStyleCnt="2" custScaleY="170096">
        <dgm:presLayoutVars>
          <dgm:bulletEnabled val="1"/>
        </dgm:presLayoutVars>
      </dgm:prSet>
      <dgm:spPr/>
      <dgm:t>
        <a:bodyPr/>
        <a:lstStyle/>
        <a:p>
          <a:endParaRPr lang="ru-RU"/>
        </a:p>
      </dgm:t>
    </dgm:pt>
  </dgm:ptLst>
  <dgm:cxnLst>
    <dgm:cxn modelId="{B08E6933-6711-44EA-A05E-E35A66619DEF}" type="presOf" srcId="{00A7E8FE-2C92-4804-B974-3CC03FEBAF5C}" destId="{AC868B81-7D17-45AF-84E7-D5E0CAA5C171}" srcOrd="0" destOrd="0" presId="urn:microsoft.com/office/officeart/2005/8/layout/chevron2"/>
    <dgm:cxn modelId="{CC7A7931-FCA8-438E-9E30-A624FBC18395}" type="presOf" srcId="{9DBFDA34-8C08-4BE0-9E6F-F6357A8706D6}" destId="{6EFD3A29-1873-4E43-B264-59560E307456}" srcOrd="0" destOrd="1" presId="urn:microsoft.com/office/officeart/2005/8/layout/chevron2"/>
    <dgm:cxn modelId="{F8442B40-F03E-49A0-AF8D-98F3FF2BB862}" type="presOf" srcId="{D1FCF567-12B3-49E9-BDC7-5F99B4CED4B2}" destId="{6EFD3A29-1873-4E43-B264-59560E307456}" srcOrd="0" destOrd="0" presId="urn:microsoft.com/office/officeart/2005/8/layout/chevron2"/>
    <dgm:cxn modelId="{57EF3DCD-7D46-4FFD-869C-02C1659876EE}" srcId="{8D9A8CF0-959C-4DFA-BF77-E72690F109AF}" destId="{00A7E8FE-2C92-4804-B974-3CC03FEBAF5C}" srcOrd="0" destOrd="0" parTransId="{97F39641-9038-4A29-8898-C9BCC4C4438D}" sibTransId="{0B85E9F4-66DA-4270-909A-DFE90C8206DB}"/>
    <dgm:cxn modelId="{873B08B7-B036-473A-93E7-E7DFD517AA0C}" type="presOf" srcId="{0F53346C-1563-4FE2-9DD8-DF3F871F6303}" destId="{A8B518AF-8CB7-42C4-8C0D-7D865A6F9285}" srcOrd="0" destOrd="0" presId="urn:microsoft.com/office/officeart/2005/8/layout/chevron2"/>
    <dgm:cxn modelId="{A442AC9D-F917-44C9-9B1D-409382758399}" srcId="{00A7E8FE-2C92-4804-B974-3CC03FEBAF5C}" destId="{D1FCF567-12B3-49E9-BDC7-5F99B4CED4B2}" srcOrd="0" destOrd="0" parTransId="{9E7DAE44-F584-49A1-88F0-AEFE32DDE434}" sibTransId="{8B4224CE-9905-44D4-898F-AE19A110DA67}"/>
    <dgm:cxn modelId="{920BE338-0168-46E2-B531-68B58DD50DEF}" srcId="{0F53346C-1563-4FE2-9DD8-DF3F871F6303}" destId="{B3642C55-CD7E-47B1-AA53-9AE8EC522B42}" srcOrd="0" destOrd="0" parTransId="{64B150A3-D55C-49A8-B177-36BA0CD2B2F3}" sibTransId="{1A0D6E88-1263-4D40-AA6E-3349E2DA3198}"/>
    <dgm:cxn modelId="{1976523B-6764-4013-8DE8-9DC725BDF3A1}" type="presOf" srcId="{B3642C55-CD7E-47B1-AA53-9AE8EC522B42}" destId="{FA1CCAB9-580E-4D7E-A9A7-40CB36CF0F11}" srcOrd="0" destOrd="0" presId="urn:microsoft.com/office/officeart/2005/8/layout/chevron2"/>
    <dgm:cxn modelId="{3A54653F-8494-4E11-BDF5-3254729CEE44}" srcId="{00A7E8FE-2C92-4804-B974-3CC03FEBAF5C}" destId="{9DBFDA34-8C08-4BE0-9E6F-F6357A8706D6}" srcOrd="1" destOrd="0" parTransId="{CF32CB51-E204-4E3F-B2B8-1051ADE42B89}" sibTransId="{EC2C5EA2-0C58-4EE6-9F18-5C684716BEB9}"/>
    <dgm:cxn modelId="{9B731560-5AD6-4F36-8FC4-C88EE4645769}" type="presOf" srcId="{8D9A8CF0-959C-4DFA-BF77-E72690F109AF}" destId="{BBCA97BC-D925-4B2D-B87C-FD1892304501}" srcOrd="0" destOrd="0" presId="urn:microsoft.com/office/officeart/2005/8/layout/chevron2"/>
    <dgm:cxn modelId="{E888D581-DBEF-47D5-8195-854D3B6884F0}" srcId="{8D9A8CF0-959C-4DFA-BF77-E72690F109AF}" destId="{0F53346C-1563-4FE2-9DD8-DF3F871F6303}" srcOrd="1" destOrd="0" parTransId="{D69E2225-6CF8-4A47-B26B-6455800BF660}" sibTransId="{E1FBCC91-718C-4F69-B178-733B2A552CDB}"/>
    <dgm:cxn modelId="{AC619132-0EEC-480A-A54F-DDCA7392117D}" type="presParOf" srcId="{BBCA97BC-D925-4B2D-B87C-FD1892304501}" destId="{3916CD4B-D936-4BE1-99B2-F55EC6896A3A}" srcOrd="0" destOrd="0" presId="urn:microsoft.com/office/officeart/2005/8/layout/chevron2"/>
    <dgm:cxn modelId="{BB85393D-B1B6-4152-AFD0-5E05A761B1B6}" type="presParOf" srcId="{3916CD4B-D936-4BE1-99B2-F55EC6896A3A}" destId="{AC868B81-7D17-45AF-84E7-D5E0CAA5C171}" srcOrd="0" destOrd="0" presId="urn:microsoft.com/office/officeart/2005/8/layout/chevron2"/>
    <dgm:cxn modelId="{AE8ECC85-71CA-4D2D-A5C7-2FA6B0E90CD1}" type="presParOf" srcId="{3916CD4B-D936-4BE1-99B2-F55EC6896A3A}" destId="{6EFD3A29-1873-4E43-B264-59560E307456}" srcOrd="1" destOrd="0" presId="urn:microsoft.com/office/officeart/2005/8/layout/chevron2"/>
    <dgm:cxn modelId="{86797448-4D5D-49AC-8354-10BFCA87106F}" type="presParOf" srcId="{BBCA97BC-D925-4B2D-B87C-FD1892304501}" destId="{AA13FBB7-90FA-4051-86C3-613490B72E58}" srcOrd="1" destOrd="0" presId="urn:microsoft.com/office/officeart/2005/8/layout/chevron2"/>
    <dgm:cxn modelId="{4001106B-140D-42BB-A551-7502DD57CF1C}" type="presParOf" srcId="{BBCA97BC-D925-4B2D-B87C-FD1892304501}" destId="{039FA5A8-1E9C-4235-8CD2-99726852240A}" srcOrd="2" destOrd="0" presId="urn:microsoft.com/office/officeart/2005/8/layout/chevron2"/>
    <dgm:cxn modelId="{CC1824A0-9CEB-4F17-BBD9-06490F46EEFF}" type="presParOf" srcId="{039FA5A8-1E9C-4235-8CD2-99726852240A}" destId="{A8B518AF-8CB7-42C4-8C0D-7D865A6F9285}" srcOrd="0" destOrd="0" presId="urn:microsoft.com/office/officeart/2005/8/layout/chevron2"/>
    <dgm:cxn modelId="{59B226F0-9DF0-47D1-9BED-393D96136A5F}" type="presParOf" srcId="{039FA5A8-1E9C-4235-8CD2-99726852240A}" destId="{FA1CCAB9-580E-4D7E-A9A7-40CB36CF0F11}"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051B3A6-B2E4-4807-95E6-D1ECA1AFB226}" type="doc">
      <dgm:prSet loTypeId="urn:microsoft.com/office/officeart/2005/8/layout/chevron2" loCatId="list" qsTypeId="urn:microsoft.com/office/officeart/2005/8/quickstyle/simple5" qsCatId="simple" csTypeId="urn:microsoft.com/office/officeart/2005/8/colors/accent1_2" csCatId="accent1" phldr="1"/>
      <dgm:spPr/>
      <dgm:t>
        <a:bodyPr/>
        <a:lstStyle/>
        <a:p>
          <a:endParaRPr lang="ru-RU"/>
        </a:p>
      </dgm:t>
    </dgm:pt>
    <dgm:pt modelId="{22BDD4F5-A20F-4531-8715-6D8FE663920D}">
      <dgm:prSet phldrT="[Текст]"/>
      <dgm:spPr/>
      <dgm:t>
        <a:bodyPr/>
        <a:lstStyle/>
        <a:p>
          <a:r>
            <a:rPr lang="ru-RU" dirty="0" smtClean="0"/>
            <a:t>9</a:t>
          </a:r>
          <a:endParaRPr lang="ru-RU" dirty="0"/>
        </a:p>
      </dgm:t>
    </dgm:pt>
    <dgm:pt modelId="{41D52A04-2A39-4324-90ED-E4171AD5B7AA}" type="parTrans" cxnId="{025FBEA6-8474-4B25-B11C-7A91550956D0}">
      <dgm:prSet/>
      <dgm:spPr/>
      <dgm:t>
        <a:bodyPr/>
        <a:lstStyle/>
        <a:p>
          <a:endParaRPr lang="ru-RU"/>
        </a:p>
      </dgm:t>
    </dgm:pt>
    <dgm:pt modelId="{220D5600-A419-4757-8F4B-624819851448}" type="sibTrans" cxnId="{025FBEA6-8474-4B25-B11C-7A91550956D0}">
      <dgm:prSet/>
      <dgm:spPr/>
      <dgm:t>
        <a:bodyPr/>
        <a:lstStyle/>
        <a:p>
          <a:endParaRPr lang="ru-RU"/>
        </a:p>
      </dgm:t>
    </dgm:pt>
    <dgm:pt modelId="{E929B9D0-19DC-482D-B4DE-370BE988ADD6}">
      <dgm:prSet phldrT="[Текст]"/>
      <dgm:spPr/>
      <dgm:t>
        <a:bodyPr/>
        <a:lstStyle/>
        <a:p>
          <a:r>
            <a:rPr lang="ru-RU" dirty="0" err="1" smtClean="0"/>
            <a:t>Обеспыливание</a:t>
          </a:r>
          <a:r>
            <a:rPr lang="ru-RU" dirty="0" smtClean="0"/>
            <a:t>: регулярное, плановое, в санитарные дни, при перестановке фонда, при выдаче </a:t>
          </a:r>
          <a:endParaRPr lang="ru-RU" dirty="0"/>
        </a:p>
      </dgm:t>
    </dgm:pt>
    <dgm:pt modelId="{F445A81A-697A-4C06-901B-DF1896FBBACC}" type="parTrans" cxnId="{5E6DD393-F3CD-4C02-B1FC-9A563034B1BB}">
      <dgm:prSet/>
      <dgm:spPr/>
      <dgm:t>
        <a:bodyPr/>
        <a:lstStyle/>
        <a:p>
          <a:endParaRPr lang="ru-RU"/>
        </a:p>
      </dgm:t>
    </dgm:pt>
    <dgm:pt modelId="{1B61D9D1-7500-4F23-B94C-8FA16DED8E55}" type="sibTrans" cxnId="{5E6DD393-F3CD-4C02-B1FC-9A563034B1BB}">
      <dgm:prSet/>
      <dgm:spPr/>
      <dgm:t>
        <a:bodyPr/>
        <a:lstStyle/>
        <a:p>
          <a:endParaRPr lang="ru-RU"/>
        </a:p>
      </dgm:t>
    </dgm:pt>
    <dgm:pt modelId="{5BBCBA67-C08C-4352-B610-86FA8125633D}">
      <dgm:prSet phldrT="[Текст]"/>
      <dgm:spPr/>
      <dgm:t>
        <a:bodyPr/>
        <a:lstStyle/>
        <a:p>
          <a:r>
            <a:rPr lang="ru-RU" dirty="0" smtClean="0"/>
            <a:t>Гигиеническую обработку документов выполняют не реже одного раза в 1-2 года, согласно </a:t>
          </a:r>
          <a:r>
            <a:rPr lang="ru-RU" dirty="0" err="1" smtClean="0"/>
            <a:t>ГОСТу</a:t>
          </a:r>
          <a:r>
            <a:rPr lang="ru-RU" dirty="0" smtClean="0"/>
            <a:t> 7.50-2002</a:t>
          </a:r>
          <a:endParaRPr lang="ru-RU" dirty="0"/>
        </a:p>
      </dgm:t>
    </dgm:pt>
    <dgm:pt modelId="{696664BE-433F-49F6-B073-30A52315D9B6}" type="parTrans" cxnId="{FEBD6CE6-1F34-463F-9D1E-57F77DFB4120}">
      <dgm:prSet/>
      <dgm:spPr/>
      <dgm:t>
        <a:bodyPr/>
        <a:lstStyle/>
        <a:p>
          <a:endParaRPr lang="ru-RU"/>
        </a:p>
      </dgm:t>
    </dgm:pt>
    <dgm:pt modelId="{695F21D8-7FD9-4C3B-A41B-EA8ADB3C65CB}" type="sibTrans" cxnId="{FEBD6CE6-1F34-463F-9D1E-57F77DFB4120}">
      <dgm:prSet/>
      <dgm:spPr/>
      <dgm:t>
        <a:bodyPr/>
        <a:lstStyle/>
        <a:p>
          <a:endParaRPr lang="ru-RU"/>
        </a:p>
      </dgm:t>
    </dgm:pt>
    <dgm:pt modelId="{06FBB3FA-ABA6-406B-A9CD-89B3152AB7D6}">
      <dgm:prSet phldrT="[Текст]"/>
      <dgm:spPr/>
      <dgm:t>
        <a:bodyPr/>
        <a:lstStyle/>
        <a:p>
          <a:r>
            <a:rPr lang="ru-RU" dirty="0" smtClean="0"/>
            <a:t>10</a:t>
          </a:r>
          <a:endParaRPr lang="ru-RU" dirty="0"/>
        </a:p>
      </dgm:t>
    </dgm:pt>
    <dgm:pt modelId="{E650FDED-6B59-4CBE-B6AC-CD07BE150756}" type="parTrans" cxnId="{E12EF859-1172-43EC-82FE-1092BA3170AA}">
      <dgm:prSet/>
      <dgm:spPr/>
      <dgm:t>
        <a:bodyPr/>
        <a:lstStyle/>
        <a:p>
          <a:endParaRPr lang="ru-RU"/>
        </a:p>
      </dgm:t>
    </dgm:pt>
    <dgm:pt modelId="{AD5A7E95-6292-4621-93B6-5114A78E9492}" type="sibTrans" cxnId="{E12EF859-1172-43EC-82FE-1092BA3170AA}">
      <dgm:prSet/>
      <dgm:spPr/>
      <dgm:t>
        <a:bodyPr/>
        <a:lstStyle/>
        <a:p>
          <a:endParaRPr lang="ru-RU"/>
        </a:p>
      </dgm:t>
    </dgm:pt>
    <dgm:pt modelId="{5B35AC5F-5ECA-4F7C-9A7E-8AF3976F84AC}">
      <dgm:prSet phldrT="[Текст]"/>
      <dgm:spPr/>
      <dgm:t>
        <a:bodyPr/>
        <a:lstStyle/>
        <a:p>
          <a:r>
            <a:rPr lang="ru-RU" dirty="0" smtClean="0"/>
            <a:t>Гигиеническая уборка помещений играет не последнюю роль в создании благоприятных условий хранения документов</a:t>
          </a:r>
          <a:endParaRPr lang="ru-RU" dirty="0"/>
        </a:p>
      </dgm:t>
    </dgm:pt>
    <dgm:pt modelId="{D9EE04BB-F80E-4F26-AB9A-4A10B1C3A959}" type="parTrans" cxnId="{BCA26BB4-44D3-49E6-8CA5-AA7AD1EEA20B}">
      <dgm:prSet/>
      <dgm:spPr/>
      <dgm:t>
        <a:bodyPr/>
        <a:lstStyle/>
        <a:p>
          <a:endParaRPr lang="ru-RU"/>
        </a:p>
      </dgm:t>
    </dgm:pt>
    <dgm:pt modelId="{6FC966ED-AFDD-455A-A5B4-D578A3B7ED2F}" type="sibTrans" cxnId="{BCA26BB4-44D3-49E6-8CA5-AA7AD1EEA20B}">
      <dgm:prSet/>
      <dgm:spPr/>
      <dgm:t>
        <a:bodyPr/>
        <a:lstStyle/>
        <a:p>
          <a:endParaRPr lang="ru-RU"/>
        </a:p>
      </dgm:t>
    </dgm:pt>
    <dgm:pt modelId="{7BC67E3F-DA72-428D-9649-5724946C346C}" type="pres">
      <dgm:prSet presAssocID="{C051B3A6-B2E4-4807-95E6-D1ECA1AFB226}" presName="linearFlow" presStyleCnt="0">
        <dgm:presLayoutVars>
          <dgm:dir/>
          <dgm:animLvl val="lvl"/>
          <dgm:resizeHandles val="exact"/>
        </dgm:presLayoutVars>
      </dgm:prSet>
      <dgm:spPr/>
      <dgm:t>
        <a:bodyPr/>
        <a:lstStyle/>
        <a:p>
          <a:endParaRPr lang="ru-RU"/>
        </a:p>
      </dgm:t>
    </dgm:pt>
    <dgm:pt modelId="{E1523D01-92D3-4489-96A6-886ECEA53D40}" type="pres">
      <dgm:prSet presAssocID="{22BDD4F5-A20F-4531-8715-6D8FE663920D}" presName="composite" presStyleCnt="0"/>
      <dgm:spPr/>
    </dgm:pt>
    <dgm:pt modelId="{1C6A5F50-F648-4059-9F7C-B8848A1D74F2}" type="pres">
      <dgm:prSet presAssocID="{22BDD4F5-A20F-4531-8715-6D8FE663920D}" presName="parentText" presStyleLbl="alignNode1" presStyleIdx="0" presStyleCnt="2">
        <dgm:presLayoutVars>
          <dgm:chMax val="1"/>
          <dgm:bulletEnabled val="1"/>
        </dgm:presLayoutVars>
      </dgm:prSet>
      <dgm:spPr/>
      <dgm:t>
        <a:bodyPr/>
        <a:lstStyle/>
        <a:p>
          <a:endParaRPr lang="ru-RU"/>
        </a:p>
      </dgm:t>
    </dgm:pt>
    <dgm:pt modelId="{C0349734-CB2F-441F-9824-1F3E0D55B985}" type="pres">
      <dgm:prSet presAssocID="{22BDD4F5-A20F-4531-8715-6D8FE663920D}" presName="descendantText" presStyleLbl="alignAcc1" presStyleIdx="0" presStyleCnt="2" custScaleY="100000" custLinFactNeighborX="429" custLinFactNeighborY="9315">
        <dgm:presLayoutVars>
          <dgm:bulletEnabled val="1"/>
        </dgm:presLayoutVars>
      </dgm:prSet>
      <dgm:spPr/>
      <dgm:t>
        <a:bodyPr/>
        <a:lstStyle/>
        <a:p>
          <a:endParaRPr lang="ru-RU"/>
        </a:p>
      </dgm:t>
    </dgm:pt>
    <dgm:pt modelId="{958B1256-DB5B-4B8E-9005-AB63D0F98B5B}" type="pres">
      <dgm:prSet presAssocID="{220D5600-A419-4757-8F4B-624819851448}" presName="sp" presStyleCnt="0"/>
      <dgm:spPr/>
    </dgm:pt>
    <dgm:pt modelId="{14A4C6A8-9208-4CDF-8BCF-8BB9A33FEDF2}" type="pres">
      <dgm:prSet presAssocID="{06FBB3FA-ABA6-406B-A9CD-89B3152AB7D6}" presName="composite" presStyleCnt="0"/>
      <dgm:spPr/>
    </dgm:pt>
    <dgm:pt modelId="{96482FB5-1F48-4B1A-BB7A-BDF3C9E10CF1}" type="pres">
      <dgm:prSet presAssocID="{06FBB3FA-ABA6-406B-A9CD-89B3152AB7D6}" presName="parentText" presStyleLbl="alignNode1" presStyleIdx="1" presStyleCnt="2">
        <dgm:presLayoutVars>
          <dgm:chMax val="1"/>
          <dgm:bulletEnabled val="1"/>
        </dgm:presLayoutVars>
      </dgm:prSet>
      <dgm:spPr/>
      <dgm:t>
        <a:bodyPr/>
        <a:lstStyle/>
        <a:p>
          <a:endParaRPr lang="ru-RU"/>
        </a:p>
      </dgm:t>
    </dgm:pt>
    <dgm:pt modelId="{3E918A3B-7BE3-4A2F-9EEB-A96F411DF8B1}" type="pres">
      <dgm:prSet presAssocID="{06FBB3FA-ABA6-406B-A9CD-89B3152AB7D6}" presName="descendantText" presStyleLbl="alignAcc1" presStyleIdx="1" presStyleCnt="2" custScaleY="90642">
        <dgm:presLayoutVars>
          <dgm:bulletEnabled val="1"/>
        </dgm:presLayoutVars>
      </dgm:prSet>
      <dgm:spPr/>
      <dgm:t>
        <a:bodyPr/>
        <a:lstStyle/>
        <a:p>
          <a:endParaRPr lang="ru-RU"/>
        </a:p>
      </dgm:t>
    </dgm:pt>
  </dgm:ptLst>
  <dgm:cxnLst>
    <dgm:cxn modelId="{FEBD6CE6-1F34-463F-9D1E-57F77DFB4120}" srcId="{22BDD4F5-A20F-4531-8715-6D8FE663920D}" destId="{5BBCBA67-C08C-4352-B610-86FA8125633D}" srcOrd="1" destOrd="0" parTransId="{696664BE-433F-49F6-B073-30A52315D9B6}" sibTransId="{695F21D8-7FD9-4C3B-A41B-EA8ADB3C65CB}"/>
    <dgm:cxn modelId="{B9979849-7712-4930-968B-2ACD592EEFA0}" type="presOf" srcId="{C051B3A6-B2E4-4807-95E6-D1ECA1AFB226}" destId="{7BC67E3F-DA72-428D-9649-5724946C346C}" srcOrd="0" destOrd="0" presId="urn:microsoft.com/office/officeart/2005/8/layout/chevron2"/>
    <dgm:cxn modelId="{295A7EDA-C8CA-4575-A540-17E9E910E207}" type="presOf" srcId="{5BBCBA67-C08C-4352-B610-86FA8125633D}" destId="{C0349734-CB2F-441F-9824-1F3E0D55B985}" srcOrd="0" destOrd="1" presId="urn:microsoft.com/office/officeart/2005/8/layout/chevron2"/>
    <dgm:cxn modelId="{E12EF859-1172-43EC-82FE-1092BA3170AA}" srcId="{C051B3A6-B2E4-4807-95E6-D1ECA1AFB226}" destId="{06FBB3FA-ABA6-406B-A9CD-89B3152AB7D6}" srcOrd="1" destOrd="0" parTransId="{E650FDED-6B59-4CBE-B6AC-CD07BE150756}" sibTransId="{AD5A7E95-6292-4621-93B6-5114A78E9492}"/>
    <dgm:cxn modelId="{025FBEA6-8474-4B25-B11C-7A91550956D0}" srcId="{C051B3A6-B2E4-4807-95E6-D1ECA1AFB226}" destId="{22BDD4F5-A20F-4531-8715-6D8FE663920D}" srcOrd="0" destOrd="0" parTransId="{41D52A04-2A39-4324-90ED-E4171AD5B7AA}" sibTransId="{220D5600-A419-4757-8F4B-624819851448}"/>
    <dgm:cxn modelId="{8F4EA66A-24B2-4DD0-8C45-558070A4E570}" type="presOf" srcId="{22BDD4F5-A20F-4531-8715-6D8FE663920D}" destId="{1C6A5F50-F648-4059-9F7C-B8848A1D74F2}" srcOrd="0" destOrd="0" presId="urn:microsoft.com/office/officeart/2005/8/layout/chevron2"/>
    <dgm:cxn modelId="{720C5927-D2CB-4316-856D-885A38D46356}" type="presOf" srcId="{5B35AC5F-5ECA-4F7C-9A7E-8AF3976F84AC}" destId="{3E918A3B-7BE3-4A2F-9EEB-A96F411DF8B1}" srcOrd="0" destOrd="0" presId="urn:microsoft.com/office/officeart/2005/8/layout/chevron2"/>
    <dgm:cxn modelId="{BCA26BB4-44D3-49E6-8CA5-AA7AD1EEA20B}" srcId="{06FBB3FA-ABA6-406B-A9CD-89B3152AB7D6}" destId="{5B35AC5F-5ECA-4F7C-9A7E-8AF3976F84AC}" srcOrd="0" destOrd="0" parTransId="{D9EE04BB-F80E-4F26-AB9A-4A10B1C3A959}" sibTransId="{6FC966ED-AFDD-455A-A5B4-D578A3B7ED2F}"/>
    <dgm:cxn modelId="{368F30EC-EC66-45C3-ABA5-3EA90D090381}" type="presOf" srcId="{E929B9D0-19DC-482D-B4DE-370BE988ADD6}" destId="{C0349734-CB2F-441F-9824-1F3E0D55B985}" srcOrd="0" destOrd="0" presId="urn:microsoft.com/office/officeart/2005/8/layout/chevron2"/>
    <dgm:cxn modelId="{5E6DD393-F3CD-4C02-B1FC-9A563034B1BB}" srcId="{22BDD4F5-A20F-4531-8715-6D8FE663920D}" destId="{E929B9D0-19DC-482D-B4DE-370BE988ADD6}" srcOrd="0" destOrd="0" parTransId="{F445A81A-697A-4C06-901B-DF1896FBBACC}" sibTransId="{1B61D9D1-7500-4F23-B94C-8FA16DED8E55}"/>
    <dgm:cxn modelId="{5B4D466F-B3EA-4A14-854E-5C4D8BD3A54F}" type="presOf" srcId="{06FBB3FA-ABA6-406B-A9CD-89B3152AB7D6}" destId="{96482FB5-1F48-4B1A-BB7A-BDF3C9E10CF1}" srcOrd="0" destOrd="0" presId="urn:microsoft.com/office/officeart/2005/8/layout/chevron2"/>
    <dgm:cxn modelId="{2532E71E-8661-4163-8224-574DCC2B8649}" type="presParOf" srcId="{7BC67E3F-DA72-428D-9649-5724946C346C}" destId="{E1523D01-92D3-4489-96A6-886ECEA53D40}" srcOrd="0" destOrd="0" presId="urn:microsoft.com/office/officeart/2005/8/layout/chevron2"/>
    <dgm:cxn modelId="{D252FE1F-D47A-4A71-A1E9-27B8D3D399D7}" type="presParOf" srcId="{E1523D01-92D3-4489-96A6-886ECEA53D40}" destId="{1C6A5F50-F648-4059-9F7C-B8848A1D74F2}" srcOrd="0" destOrd="0" presId="urn:microsoft.com/office/officeart/2005/8/layout/chevron2"/>
    <dgm:cxn modelId="{50B9F721-62D3-4DDB-94D0-AE4A3E1E99E5}" type="presParOf" srcId="{E1523D01-92D3-4489-96A6-886ECEA53D40}" destId="{C0349734-CB2F-441F-9824-1F3E0D55B985}" srcOrd="1" destOrd="0" presId="urn:microsoft.com/office/officeart/2005/8/layout/chevron2"/>
    <dgm:cxn modelId="{0A2FE73B-DE22-4D6E-BE39-B165D1ED5D11}" type="presParOf" srcId="{7BC67E3F-DA72-428D-9649-5724946C346C}" destId="{958B1256-DB5B-4B8E-9005-AB63D0F98B5B}" srcOrd="1" destOrd="0" presId="urn:microsoft.com/office/officeart/2005/8/layout/chevron2"/>
    <dgm:cxn modelId="{C485CAA5-2436-41F4-A836-16A51D76C92B}" type="presParOf" srcId="{7BC67E3F-DA72-428D-9649-5724946C346C}" destId="{14A4C6A8-9208-4CDF-8BCF-8BB9A33FEDF2}" srcOrd="2" destOrd="0" presId="urn:microsoft.com/office/officeart/2005/8/layout/chevron2"/>
    <dgm:cxn modelId="{ECB2AA52-1C3F-48D4-AFE9-8AD9501B1238}" type="presParOf" srcId="{14A4C6A8-9208-4CDF-8BCF-8BB9A33FEDF2}" destId="{96482FB5-1F48-4B1A-BB7A-BDF3C9E10CF1}" srcOrd="0" destOrd="0" presId="urn:microsoft.com/office/officeart/2005/8/layout/chevron2"/>
    <dgm:cxn modelId="{10A673BF-2ECD-4499-B878-4323658F1AA4}" type="presParOf" srcId="{14A4C6A8-9208-4CDF-8BCF-8BB9A33FEDF2}" destId="{3E918A3B-7BE3-4A2F-9EEB-A96F411DF8B1}"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F2DFE02-02D5-4550-B5DD-9E6F51ECEF6D}" type="doc">
      <dgm:prSet loTypeId="urn:microsoft.com/office/officeart/2005/8/layout/hList1" loCatId="list" qsTypeId="urn:microsoft.com/office/officeart/2005/8/quickstyle/simple5" qsCatId="simple" csTypeId="urn:microsoft.com/office/officeart/2005/8/colors/accent1_2" csCatId="accent1" phldr="1"/>
      <dgm:spPr/>
      <dgm:t>
        <a:bodyPr/>
        <a:lstStyle/>
        <a:p>
          <a:endParaRPr lang="ru-RU"/>
        </a:p>
      </dgm:t>
    </dgm:pt>
    <dgm:pt modelId="{7950C85B-A168-4AF1-B977-6B9F19A74323}">
      <dgm:prSet phldrT="[Текст]"/>
      <dgm:spPr/>
      <dgm:t>
        <a:bodyPr/>
        <a:lstStyle/>
        <a:p>
          <a:r>
            <a:rPr lang="ru-RU" dirty="0" smtClean="0"/>
            <a:t>Число документов в коллекции</a:t>
          </a:r>
          <a:endParaRPr lang="ru-RU" dirty="0"/>
        </a:p>
      </dgm:t>
    </dgm:pt>
    <dgm:pt modelId="{87A2C6A0-0060-49C1-9FD9-6FD801903BE2}" type="parTrans" cxnId="{A6F5979A-7583-4B20-8704-C1A8BA28113E}">
      <dgm:prSet/>
      <dgm:spPr/>
      <dgm:t>
        <a:bodyPr/>
        <a:lstStyle/>
        <a:p>
          <a:endParaRPr lang="ru-RU"/>
        </a:p>
      </dgm:t>
    </dgm:pt>
    <dgm:pt modelId="{9C9A6421-6240-4CD6-B492-E5D56215CB54}" type="sibTrans" cxnId="{A6F5979A-7583-4B20-8704-C1A8BA28113E}">
      <dgm:prSet/>
      <dgm:spPr/>
      <dgm:t>
        <a:bodyPr/>
        <a:lstStyle/>
        <a:p>
          <a:endParaRPr lang="ru-RU"/>
        </a:p>
      </dgm:t>
    </dgm:pt>
    <dgm:pt modelId="{6FF467AD-E01A-41EE-AC4D-5DE9BF992067}">
      <dgm:prSet phldrT="[Текст]"/>
      <dgm:spPr/>
      <dgm:t>
        <a:bodyPr/>
        <a:lstStyle/>
        <a:p>
          <a:r>
            <a:rPr lang="ru-RU" dirty="0" smtClean="0"/>
            <a:t>500-1.000</a:t>
          </a:r>
          <a:endParaRPr lang="ru-RU" dirty="0"/>
        </a:p>
      </dgm:t>
    </dgm:pt>
    <dgm:pt modelId="{19E55350-5857-4D3D-A39C-B375C3B41B9F}" type="parTrans" cxnId="{C3490508-B5F9-44E2-A227-8DB517D734A4}">
      <dgm:prSet/>
      <dgm:spPr/>
      <dgm:t>
        <a:bodyPr/>
        <a:lstStyle/>
        <a:p>
          <a:endParaRPr lang="ru-RU"/>
        </a:p>
      </dgm:t>
    </dgm:pt>
    <dgm:pt modelId="{0DEAEFCD-D952-453B-B7F7-36BCEFA0DA1F}" type="sibTrans" cxnId="{C3490508-B5F9-44E2-A227-8DB517D734A4}">
      <dgm:prSet/>
      <dgm:spPr/>
      <dgm:t>
        <a:bodyPr/>
        <a:lstStyle/>
        <a:p>
          <a:endParaRPr lang="ru-RU"/>
        </a:p>
      </dgm:t>
    </dgm:pt>
    <dgm:pt modelId="{4CE6CA38-161C-46DE-B4CF-1902A1D60909}">
      <dgm:prSet phldrT="[Текст]"/>
      <dgm:spPr/>
      <dgm:t>
        <a:bodyPr/>
        <a:lstStyle/>
        <a:p>
          <a:r>
            <a:rPr lang="ru-RU" dirty="0" smtClean="0"/>
            <a:t>2.000 – 5.000</a:t>
          </a:r>
          <a:endParaRPr lang="ru-RU" dirty="0"/>
        </a:p>
      </dgm:t>
    </dgm:pt>
    <dgm:pt modelId="{E29F3FC0-9FDA-4694-9745-8E97FA0BCD05}" type="parTrans" cxnId="{E85B178B-C796-4604-9636-B141B423C621}">
      <dgm:prSet/>
      <dgm:spPr/>
      <dgm:t>
        <a:bodyPr/>
        <a:lstStyle/>
        <a:p>
          <a:endParaRPr lang="ru-RU"/>
        </a:p>
      </dgm:t>
    </dgm:pt>
    <dgm:pt modelId="{CA1D289F-CE80-46A0-99A3-59B1BFF0D1C4}" type="sibTrans" cxnId="{E85B178B-C796-4604-9636-B141B423C621}">
      <dgm:prSet/>
      <dgm:spPr/>
      <dgm:t>
        <a:bodyPr/>
        <a:lstStyle/>
        <a:p>
          <a:endParaRPr lang="ru-RU"/>
        </a:p>
      </dgm:t>
    </dgm:pt>
    <dgm:pt modelId="{1169D367-8532-4F72-A91D-65824951BEC9}">
      <dgm:prSet phldrT="[Текст]"/>
      <dgm:spPr/>
      <dgm:t>
        <a:bodyPr/>
        <a:lstStyle/>
        <a:p>
          <a:r>
            <a:rPr lang="ru-RU" dirty="0" smtClean="0"/>
            <a:t>Объем выборки </a:t>
          </a:r>
        </a:p>
        <a:p>
          <a:r>
            <a:rPr lang="ru-RU" dirty="0" smtClean="0"/>
            <a:t>в %</a:t>
          </a:r>
          <a:endParaRPr lang="ru-RU" dirty="0"/>
        </a:p>
      </dgm:t>
    </dgm:pt>
    <dgm:pt modelId="{FCF99710-935C-4757-A77E-DAB66E3AECBB}" type="parTrans" cxnId="{F8F51BE6-4739-4BA7-84EA-80BDE9FC877B}">
      <dgm:prSet/>
      <dgm:spPr/>
      <dgm:t>
        <a:bodyPr/>
        <a:lstStyle/>
        <a:p>
          <a:endParaRPr lang="ru-RU"/>
        </a:p>
      </dgm:t>
    </dgm:pt>
    <dgm:pt modelId="{E32412B9-4C21-4F27-BCBB-8C164D454D47}" type="sibTrans" cxnId="{F8F51BE6-4739-4BA7-84EA-80BDE9FC877B}">
      <dgm:prSet/>
      <dgm:spPr/>
      <dgm:t>
        <a:bodyPr/>
        <a:lstStyle/>
        <a:p>
          <a:endParaRPr lang="ru-RU"/>
        </a:p>
      </dgm:t>
    </dgm:pt>
    <dgm:pt modelId="{429EDD0F-5048-4D51-84E5-EC228124A444}">
      <dgm:prSet phldrT="[Текст]"/>
      <dgm:spPr/>
      <dgm:t>
        <a:bodyPr/>
        <a:lstStyle/>
        <a:p>
          <a:r>
            <a:rPr lang="ru-RU" dirty="0" smtClean="0"/>
            <a:t>100</a:t>
          </a:r>
          <a:endParaRPr lang="ru-RU" dirty="0"/>
        </a:p>
      </dgm:t>
    </dgm:pt>
    <dgm:pt modelId="{018DE536-FA32-4C2B-8E66-2EF942344811}" type="parTrans" cxnId="{0EBD2998-3FD0-43A5-A4D2-8ED30E464C6C}">
      <dgm:prSet/>
      <dgm:spPr/>
      <dgm:t>
        <a:bodyPr/>
        <a:lstStyle/>
        <a:p>
          <a:endParaRPr lang="ru-RU"/>
        </a:p>
      </dgm:t>
    </dgm:pt>
    <dgm:pt modelId="{9D01DECA-0003-420F-A3FE-5E4DD152AE2B}" type="sibTrans" cxnId="{0EBD2998-3FD0-43A5-A4D2-8ED30E464C6C}">
      <dgm:prSet/>
      <dgm:spPr/>
      <dgm:t>
        <a:bodyPr/>
        <a:lstStyle/>
        <a:p>
          <a:endParaRPr lang="ru-RU"/>
        </a:p>
      </dgm:t>
    </dgm:pt>
    <dgm:pt modelId="{74D9F5FA-0CD6-4254-9426-E3C38B02D0F4}">
      <dgm:prSet phldrT="[Текст]"/>
      <dgm:spPr/>
      <dgm:t>
        <a:bodyPr/>
        <a:lstStyle/>
        <a:p>
          <a:r>
            <a:rPr lang="ru-RU" dirty="0" smtClean="0"/>
            <a:t>30-60</a:t>
          </a:r>
          <a:endParaRPr lang="ru-RU" dirty="0"/>
        </a:p>
      </dgm:t>
    </dgm:pt>
    <dgm:pt modelId="{12533C9F-6DA1-45D4-BD26-AC0274AD5CC5}" type="parTrans" cxnId="{018C9B13-29A7-4B8A-9A74-124421D1F351}">
      <dgm:prSet/>
      <dgm:spPr/>
      <dgm:t>
        <a:bodyPr/>
        <a:lstStyle/>
        <a:p>
          <a:endParaRPr lang="ru-RU"/>
        </a:p>
      </dgm:t>
    </dgm:pt>
    <dgm:pt modelId="{E81FF832-7C02-448E-A1C2-7163419B5014}" type="sibTrans" cxnId="{018C9B13-29A7-4B8A-9A74-124421D1F351}">
      <dgm:prSet/>
      <dgm:spPr/>
      <dgm:t>
        <a:bodyPr/>
        <a:lstStyle/>
        <a:p>
          <a:endParaRPr lang="ru-RU"/>
        </a:p>
      </dgm:t>
    </dgm:pt>
    <dgm:pt modelId="{EAD779D8-CF39-4F08-9002-7663AC5B3C17}">
      <dgm:prSet phldrT="[Текст]"/>
      <dgm:spPr/>
      <dgm:t>
        <a:bodyPr/>
        <a:lstStyle/>
        <a:p>
          <a:r>
            <a:rPr lang="ru-RU" dirty="0" smtClean="0"/>
            <a:t>16.000</a:t>
          </a:r>
          <a:endParaRPr lang="ru-RU" dirty="0"/>
        </a:p>
      </dgm:t>
    </dgm:pt>
    <dgm:pt modelId="{4E42C8C5-BF67-458E-8C44-F1A8F8F49A87}" type="parTrans" cxnId="{390BF21D-86B4-4861-B56A-048F75831774}">
      <dgm:prSet/>
      <dgm:spPr/>
      <dgm:t>
        <a:bodyPr/>
        <a:lstStyle/>
        <a:p>
          <a:endParaRPr lang="ru-RU"/>
        </a:p>
      </dgm:t>
    </dgm:pt>
    <dgm:pt modelId="{8B8891DF-EA8C-4662-9005-3093F637C124}" type="sibTrans" cxnId="{390BF21D-86B4-4861-B56A-048F75831774}">
      <dgm:prSet/>
      <dgm:spPr/>
      <dgm:t>
        <a:bodyPr/>
        <a:lstStyle/>
        <a:p>
          <a:endParaRPr lang="ru-RU"/>
        </a:p>
      </dgm:t>
    </dgm:pt>
    <dgm:pt modelId="{B0015CED-F22E-4F4C-8993-CC42D60E7B3F}">
      <dgm:prSet phldrT="[Текст]"/>
      <dgm:spPr/>
      <dgm:t>
        <a:bodyPr/>
        <a:lstStyle/>
        <a:p>
          <a:r>
            <a:rPr lang="ru-RU" dirty="0" smtClean="0"/>
            <a:t>10</a:t>
          </a:r>
          <a:endParaRPr lang="ru-RU" dirty="0"/>
        </a:p>
      </dgm:t>
    </dgm:pt>
    <dgm:pt modelId="{46933F12-6AB4-44A2-87F9-83D394AE4771}" type="parTrans" cxnId="{7FC48B1D-FCA4-4B20-AB67-11515839B254}">
      <dgm:prSet/>
      <dgm:spPr/>
      <dgm:t>
        <a:bodyPr/>
        <a:lstStyle/>
        <a:p>
          <a:endParaRPr lang="ru-RU"/>
        </a:p>
      </dgm:t>
    </dgm:pt>
    <dgm:pt modelId="{37D621E0-55AC-4DB8-893A-C1E44F2EA6DE}" type="sibTrans" cxnId="{7FC48B1D-FCA4-4B20-AB67-11515839B254}">
      <dgm:prSet/>
      <dgm:spPr/>
      <dgm:t>
        <a:bodyPr/>
        <a:lstStyle/>
        <a:p>
          <a:endParaRPr lang="ru-RU"/>
        </a:p>
      </dgm:t>
    </dgm:pt>
    <dgm:pt modelId="{156F0737-7860-41BD-B0F1-267E0DB8F2E6}">
      <dgm:prSet phldrT="[Текст]"/>
      <dgm:spPr/>
      <dgm:t>
        <a:bodyPr/>
        <a:lstStyle/>
        <a:p>
          <a:r>
            <a:rPr lang="ru-RU" dirty="0" smtClean="0"/>
            <a:t>30.000</a:t>
          </a:r>
          <a:endParaRPr lang="ru-RU" dirty="0"/>
        </a:p>
      </dgm:t>
    </dgm:pt>
    <dgm:pt modelId="{DE2B079B-124C-47B0-9F69-F0FCD925D7AF}" type="parTrans" cxnId="{B752B90A-BD93-4ADD-BF9C-4E823304A0C2}">
      <dgm:prSet/>
      <dgm:spPr/>
      <dgm:t>
        <a:bodyPr/>
        <a:lstStyle/>
        <a:p>
          <a:endParaRPr lang="ru-RU"/>
        </a:p>
      </dgm:t>
    </dgm:pt>
    <dgm:pt modelId="{D0ECB723-5FCA-43F5-9D6A-136250494275}" type="sibTrans" cxnId="{B752B90A-BD93-4ADD-BF9C-4E823304A0C2}">
      <dgm:prSet/>
      <dgm:spPr/>
      <dgm:t>
        <a:bodyPr/>
        <a:lstStyle/>
        <a:p>
          <a:endParaRPr lang="ru-RU"/>
        </a:p>
      </dgm:t>
    </dgm:pt>
    <dgm:pt modelId="{7DDA1D50-7B48-4DDB-83C7-430B760ECD2A}">
      <dgm:prSet phldrT="[Текст]"/>
      <dgm:spPr/>
      <dgm:t>
        <a:bodyPr/>
        <a:lstStyle/>
        <a:p>
          <a:r>
            <a:rPr lang="ru-RU" dirty="0" smtClean="0"/>
            <a:t>5</a:t>
          </a:r>
          <a:endParaRPr lang="ru-RU" dirty="0"/>
        </a:p>
      </dgm:t>
    </dgm:pt>
    <dgm:pt modelId="{380368EB-30CE-44A8-B27C-6A1F32A4B35E}" type="parTrans" cxnId="{C194112F-8202-4220-A0C3-3233FDAFC6E4}">
      <dgm:prSet/>
      <dgm:spPr/>
      <dgm:t>
        <a:bodyPr/>
        <a:lstStyle/>
        <a:p>
          <a:endParaRPr lang="ru-RU"/>
        </a:p>
      </dgm:t>
    </dgm:pt>
    <dgm:pt modelId="{4C2B96A2-8439-4238-AAEB-463EA2046B11}" type="sibTrans" cxnId="{C194112F-8202-4220-A0C3-3233FDAFC6E4}">
      <dgm:prSet/>
      <dgm:spPr/>
      <dgm:t>
        <a:bodyPr/>
        <a:lstStyle/>
        <a:p>
          <a:endParaRPr lang="ru-RU"/>
        </a:p>
      </dgm:t>
    </dgm:pt>
    <dgm:pt modelId="{72E31830-575B-48F9-B649-4647C5566C76}">
      <dgm:prSet phldrT="[Текст]"/>
      <dgm:spPr/>
      <dgm:t>
        <a:bodyPr/>
        <a:lstStyle/>
        <a:p>
          <a:r>
            <a:rPr lang="ru-RU" dirty="0" smtClean="0"/>
            <a:t>2</a:t>
          </a:r>
          <a:endParaRPr lang="ru-RU" dirty="0"/>
        </a:p>
      </dgm:t>
    </dgm:pt>
    <dgm:pt modelId="{B1EB3D67-DA28-475B-9165-AEF129AE87DB}" type="parTrans" cxnId="{BE40A303-A135-4893-A9DA-3ADBECE4CA6A}">
      <dgm:prSet/>
      <dgm:spPr/>
      <dgm:t>
        <a:bodyPr/>
        <a:lstStyle/>
        <a:p>
          <a:endParaRPr lang="ru-RU"/>
        </a:p>
      </dgm:t>
    </dgm:pt>
    <dgm:pt modelId="{E4F07EC0-26B4-4D03-9F40-2FB31DA854EB}" type="sibTrans" cxnId="{BE40A303-A135-4893-A9DA-3ADBECE4CA6A}">
      <dgm:prSet/>
      <dgm:spPr/>
      <dgm:t>
        <a:bodyPr/>
        <a:lstStyle/>
        <a:p>
          <a:endParaRPr lang="ru-RU"/>
        </a:p>
      </dgm:t>
    </dgm:pt>
    <dgm:pt modelId="{ACCB4156-0797-4371-B084-8EFBA1F9B8F2}">
      <dgm:prSet phldrT="[Текст]"/>
      <dgm:spPr/>
      <dgm:t>
        <a:bodyPr/>
        <a:lstStyle/>
        <a:p>
          <a:r>
            <a:rPr lang="ru-RU" dirty="0" smtClean="0"/>
            <a:t>80.000 и более</a:t>
          </a:r>
          <a:endParaRPr lang="ru-RU" dirty="0"/>
        </a:p>
      </dgm:t>
    </dgm:pt>
    <dgm:pt modelId="{707EEA77-26C6-4F66-9E0A-CC7BB11869AD}" type="parTrans" cxnId="{58A46C01-AFB8-4DC9-B9EB-E4E54857D102}">
      <dgm:prSet/>
      <dgm:spPr/>
      <dgm:t>
        <a:bodyPr/>
        <a:lstStyle/>
        <a:p>
          <a:endParaRPr lang="ru-RU"/>
        </a:p>
      </dgm:t>
    </dgm:pt>
    <dgm:pt modelId="{80E306A8-C52C-4E03-9DD1-3A2320D25502}" type="sibTrans" cxnId="{58A46C01-AFB8-4DC9-B9EB-E4E54857D102}">
      <dgm:prSet/>
      <dgm:spPr/>
      <dgm:t>
        <a:bodyPr/>
        <a:lstStyle/>
        <a:p>
          <a:endParaRPr lang="ru-RU"/>
        </a:p>
      </dgm:t>
    </dgm:pt>
    <dgm:pt modelId="{25BBFE23-DF9B-4D51-84D2-FC9B6BD7DCC8}" type="pres">
      <dgm:prSet presAssocID="{7F2DFE02-02D5-4550-B5DD-9E6F51ECEF6D}" presName="Name0" presStyleCnt="0">
        <dgm:presLayoutVars>
          <dgm:dir/>
          <dgm:animLvl val="lvl"/>
          <dgm:resizeHandles val="exact"/>
        </dgm:presLayoutVars>
      </dgm:prSet>
      <dgm:spPr/>
      <dgm:t>
        <a:bodyPr/>
        <a:lstStyle/>
        <a:p>
          <a:endParaRPr lang="ru-RU"/>
        </a:p>
      </dgm:t>
    </dgm:pt>
    <dgm:pt modelId="{0963963F-AE11-487B-B681-8EEFDCC382D5}" type="pres">
      <dgm:prSet presAssocID="{7950C85B-A168-4AF1-B977-6B9F19A74323}" presName="composite" presStyleCnt="0"/>
      <dgm:spPr/>
    </dgm:pt>
    <dgm:pt modelId="{ACA4FB0D-88A6-4139-86C2-E3A4650EFD30}" type="pres">
      <dgm:prSet presAssocID="{7950C85B-A168-4AF1-B977-6B9F19A74323}" presName="parTx" presStyleLbl="alignNode1" presStyleIdx="0" presStyleCnt="2">
        <dgm:presLayoutVars>
          <dgm:chMax val="0"/>
          <dgm:chPref val="0"/>
          <dgm:bulletEnabled val="1"/>
        </dgm:presLayoutVars>
      </dgm:prSet>
      <dgm:spPr/>
      <dgm:t>
        <a:bodyPr/>
        <a:lstStyle/>
        <a:p>
          <a:endParaRPr lang="ru-RU"/>
        </a:p>
      </dgm:t>
    </dgm:pt>
    <dgm:pt modelId="{FDFDCCCC-3DD7-4119-9675-5927C1374F39}" type="pres">
      <dgm:prSet presAssocID="{7950C85B-A168-4AF1-B977-6B9F19A74323}" presName="desTx" presStyleLbl="alignAccFollowNode1" presStyleIdx="0" presStyleCnt="2">
        <dgm:presLayoutVars>
          <dgm:bulletEnabled val="1"/>
        </dgm:presLayoutVars>
      </dgm:prSet>
      <dgm:spPr/>
      <dgm:t>
        <a:bodyPr/>
        <a:lstStyle/>
        <a:p>
          <a:endParaRPr lang="ru-RU"/>
        </a:p>
      </dgm:t>
    </dgm:pt>
    <dgm:pt modelId="{BCAA6E44-A246-4E39-9E56-5BAF94EDED16}" type="pres">
      <dgm:prSet presAssocID="{9C9A6421-6240-4CD6-B492-E5D56215CB54}" presName="space" presStyleCnt="0"/>
      <dgm:spPr/>
    </dgm:pt>
    <dgm:pt modelId="{F0738950-E3FC-4F35-8BCF-C461BB693D5C}" type="pres">
      <dgm:prSet presAssocID="{1169D367-8532-4F72-A91D-65824951BEC9}" presName="composite" presStyleCnt="0"/>
      <dgm:spPr/>
    </dgm:pt>
    <dgm:pt modelId="{33EF4BC6-6A57-40E8-B2DC-9DFA5AC3718A}" type="pres">
      <dgm:prSet presAssocID="{1169D367-8532-4F72-A91D-65824951BEC9}" presName="parTx" presStyleLbl="alignNode1" presStyleIdx="1" presStyleCnt="2">
        <dgm:presLayoutVars>
          <dgm:chMax val="0"/>
          <dgm:chPref val="0"/>
          <dgm:bulletEnabled val="1"/>
        </dgm:presLayoutVars>
      </dgm:prSet>
      <dgm:spPr/>
      <dgm:t>
        <a:bodyPr/>
        <a:lstStyle/>
        <a:p>
          <a:endParaRPr lang="ru-RU"/>
        </a:p>
      </dgm:t>
    </dgm:pt>
    <dgm:pt modelId="{3560C777-B587-4384-B7F9-6CB36433D12B}" type="pres">
      <dgm:prSet presAssocID="{1169D367-8532-4F72-A91D-65824951BEC9}" presName="desTx" presStyleLbl="alignAccFollowNode1" presStyleIdx="1" presStyleCnt="2">
        <dgm:presLayoutVars>
          <dgm:bulletEnabled val="1"/>
        </dgm:presLayoutVars>
      </dgm:prSet>
      <dgm:spPr/>
      <dgm:t>
        <a:bodyPr/>
        <a:lstStyle/>
        <a:p>
          <a:endParaRPr lang="ru-RU"/>
        </a:p>
      </dgm:t>
    </dgm:pt>
  </dgm:ptLst>
  <dgm:cxnLst>
    <dgm:cxn modelId="{3D7AB7F6-FAFE-4D78-A75D-860C3D450D09}" type="presOf" srcId="{74D9F5FA-0CD6-4254-9426-E3C38B02D0F4}" destId="{3560C777-B587-4384-B7F9-6CB36433D12B}" srcOrd="0" destOrd="1" presId="urn:microsoft.com/office/officeart/2005/8/layout/hList1"/>
    <dgm:cxn modelId="{BE40A303-A135-4893-A9DA-3ADBECE4CA6A}" srcId="{1169D367-8532-4F72-A91D-65824951BEC9}" destId="{72E31830-575B-48F9-B649-4647C5566C76}" srcOrd="4" destOrd="0" parTransId="{B1EB3D67-DA28-475B-9165-AEF129AE87DB}" sibTransId="{E4F07EC0-26B4-4D03-9F40-2FB31DA854EB}"/>
    <dgm:cxn modelId="{018C9B13-29A7-4B8A-9A74-124421D1F351}" srcId="{1169D367-8532-4F72-A91D-65824951BEC9}" destId="{74D9F5FA-0CD6-4254-9426-E3C38B02D0F4}" srcOrd="1" destOrd="0" parTransId="{12533C9F-6DA1-45D4-BD26-AC0274AD5CC5}" sibTransId="{E81FF832-7C02-448E-A1C2-7163419B5014}"/>
    <dgm:cxn modelId="{0EBD2998-3FD0-43A5-A4D2-8ED30E464C6C}" srcId="{1169D367-8532-4F72-A91D-65824951BEC9}" destId="{429EDD0F-5048-4D51-84E5-EC228124A444}" srcOrd="0" destOrd="0" parTransId="{018DE536-FA32-4C2B-8E66-2EF942344811}" sibTransId="{9D01DECA-0003-420F-A3FE-5E4DD152AE2B}"/>
    <dgm:cxn modelId="{C6FA970E-B721-4DDC-805F-B33C1AEE6060}" type="presOf" srcId="{1169D367-8532-4F72-A91D-65824951BEC9}" destId="{33EF4BC6-6A57-40E8-B2DC-9DFA5AC3718A}" srcOrd="0" destOrd="0" presId="urn:microsoft.com/office/officeart/2005/8/layout/hList1"/>
    <dgm:cxn modelId="{C17AAAF0-EB97-4FD3-B3AA-F049EE490AF5}" type="presOf" srcId="{156F0737-7860-41BD-B0F1-267E0DB8F2E6}" destId="{FDFDCCCC-3DD7-4119-9675-5927C1374F39}" srcOrd="0" destOrd="3" presId="urn:microsoft.com/office/officeart/2005/8/layout/hList1"/>
    <dgm:cxn modelId="{7FC48B1D-FCA4-4B20-AB67-11515839B254}" srcId="{1169D367-8532-4F72-A91D-65824951BEC9}" destId="{B0015CED-F22E-4F4C-8993-CC42D60E7B3F}" srcOrd="2" destOrd="0" parTransId="{46933F12-6AB4-44A2-87F9-83D394AE4771}" sibTransId="{37D621E0-55AC-4DB8-893A-C1E44F2EA6DE}"/>
    <dgm:cxn modelId="{334B1ED0-9C22-42E6-A700-9419B9A4051E}" type="presOf" srcId="{6FF467AD-E01A-41EE-AC4D-5DE9BF992067}" destId="{FDFDCCCC-3DD7-4119-9675-5927C1374F39}" srcOrd="0" destOrd="0" presId="urn:microsoft.com/office/officeart/2005/8/layout/hList1"/>
    <dgm:cxn modelId="{E85B178B-C796-4604-9636-B141B423C621}" srcId="{7950C85B-A168-4AF1-B977-6B9F19A74323}" destId="{4CE6CA38-161C-46DE-B4CF-1902A1D60909}" srcOrd="1" destOrd="0" parTransId="{E29F3FC0-9FDA-4694-9745-8E97FA0BCD05}" sibTransId="{CA1D289F-CE80-46A0-99A3-59B1BFF0D1C4}"/>
    <dgm:cxn modelId="{D70A9F3B-6EF5-4C86-BC33-01CBD5E2318F}" type="presOf" srcId="{7DDA1D50-7B48-4DDB-83C7-430B760ECD2A}" destId="{3560C777-B587-4384-B7F9-6CB36433D12B}" srcOrd="0" destOrd="3" presId="urn:microsoft.com/office/officeart/2005/8/layout/hList1"/>
    <dgm:cxn modelId="{F8F51BE6-4739-4BA7-84EA-80BDE9FC877B}" srcId="{7F2DFE02-02D5-4550-B5DD-9E6F51ECEF6D}" destId="{1169D367-8532-4F72-A91D-65824951BEC9}" srcOrd="1" destOrd="0" parTransId="{FCF99710-935C-4757-A77E-DAB66E3AECBB}" sibTransId="{E32412B9-4C21-4F27-BCBB-8C164D454D47}"/>
    <dgm:cxn modelId="{C3490508-B5F9-44E2-A227-8DB517D734A4}" srcId="{7950C85B-A168-4AF1-B977-6B9F19A74323}" destId="{6FF467AD-E01A-41EE-AC4D-5DE9BF992067}" srcOrd="0" destOrd="0" parTransId="{19E55350-5857-4D3D-A39C-B375C3B41B9F}" sibTransId="{0DEAEFCD-D952-453B-B7F7-36BCEFA0DA1F}"/>
    <dgm:cxn modelId="{E768E4D3-438F-4B20-9CAB-46D34AA1EE45}" type="presOf" srcId="{B0015CED-F22E-4F4C-8993-CC42D60E7B3F}" destId="{3560C777-B587-4384-B7F9-6CB36433D12B}" srcOrd="0" destOrd="2" presId="urn:microsoft.com/office/officeart/2005/8/layout/hList1"/>
    <dgm:cxn modelId="{C194112F-8202-4220-A0C3-3233FDAFC6E4}" srcId="{1169D367-8532-4F72-A91D-65824951BEC9}" destId="{7DDA1D50-7B48-4DDB-83C7-430B760ECD2A}" srcOrd="3" destOrd="0" parTransId="{380368EB-30CE-44A8-B27C-6A1F32A4B35E}" sibTransId="{4C2B96A2-8439-4238-AAEB-463EA2046B11}"/>
    <dgm:cxn modelId="{81B7A0CA-EADC-447A-86B4-3055CF76A3BA}" type="presOf" srcId="{72E31830-575B-48F9-B649-4647C5566C76}" destId="{3560C777-B587-4384-B7F9-6CB36433D12B}" srcOrd="0" destOrd="4" presId="urn:microsoft.com/office/officeart/2005/8/layout/hList1"/>
    <dgm:cxn modelId="{C9335C62-15DC-4CB4-A672-D467FD9FD08B}" type="presOf" srcId="{7950C85B-A168-4AF1-B977-6B9F19A74323}" destId="{ACA4FB0D-88A6-4139-86C2-E3A4650EFD30}" srcOrd="0" destOrd="0" presId="urn:microsoft.com/office/officeart/2005/8/layout/hList1"/>
    <dgm:cxn modelId="{27112C0A-4D7C-48A1-A499-716CDDC4697F}" type="presOf" srcId="{7F2DFE02-02D5-4550-B5DD-9E6F51ECEF6D}" destId="{25BBFE23-DF9B-4D51-84D2-FC9B6BD7DCC8}" srcOrd="0" destOrd="0" presId="urn:microsoft.com/office/officeart/2005/8/layout/hList1"/>
    <dgm:cxn modelId="{94029026-B1B5-4272-BD61-9B073E7F4160}" type="presOf" srcId="{4CE6CA38-161C-46DE-B4CF-1902A1D60909}" destId="{FDFDCCCC-3DD7-4119-9675-5927C1374F39}" srcOrd="0" destOrd="1" presId="urn:microsoft.com/office/officeart/2005/8/layout/hList1"/>
    <dgm:cxn modelId="{58A46C01-AFB8-4DC9-B9EB-E4E54857D102}" srcId="{7950C85B-A168-4AF1-B977-6B9F19A74323}" destId="{ACCB4156-0797-4371-B084-8EFBA1F9B8F2}" srcOrd="4" destOrd="0" parTransId="{707EEA77-26C6-4F66-9E0A-CC7BB11869AD}" sibTransId="{80E306A8-C52C-4E03-9DD1-3A2320D25502}"/>
    <dgm:cxn modelId="{99BBC82E-2A8B-4400-876D-E5363B901ED4}" type="presOf" srcId="{EAD779D8-CF39-4F08-9002-7663AC5B3C17}" destId="{FDFDCCCC-3DD7-4119-9675-5927C1374F39}" srcOrd="0" destOrd="2" presId="urn:microsoft.com/office/officeart/2005/8/layout/hList1"/>
    <dgm:cxn modelId="{B752B90A-BD93-4ADD-BF9C-4E823304A0C2}" srcId="{7950C85B-A168-4AF1-B977-6B9F19A74323}" destId="{156F0737-7860-41BD-B0F1-267E0DB8F2E6}" srcOrd="3" destOrd="0" parTransId="{DE2B079B-124C-47B0-9F69-F0FCD925D7AF}" sibTransId="{D0ECB723-5FCA-43F5-9D6A-136250494275}"/>
    <dgm:cxn modelId="{390BF21D-86B4-4861-B56A-048F75831774}" srcId="{7950C85B-A168-4AF1-B977-6B9F19A74323}" destId="{EAD779D8-CF39-4F08-9002-7663AC5B3C17}" srcOrd="2" destOrd="0" parTransId="{4E42C8C5-BF67-458E-8C44-F1A8F8F49A87}" sibTransId="{8B8891DF-EA8C-4662-9005-3093F637C124}"/>
    <dgm:cxn modelId="{B0D0BB31-023D-440F-9258-2E3A79257B55}" type="presOf" srcId="{429EDD0F-5048-4D51-84E5-EC228124A444}" destId="{3560C777-B587-4384-B7F9-6CB36433D12B}" srcOrd="0" destOrd="0" presId="urn:microsoft.com/office/officeart/2005/8/layout/hList1"/>
    <dgm:cxn modelId="{64C98625-41AA-45E2-A8B5-BA4E030B12C1}" type="presOf" srcId="{ACCB4156-0797-4371-B084-8EFBA1F9B8F2}" destId="{FDFDCCCC-3DD7-4119-9675-5927C1374F39}" srcOrd="0" destOrd="4" presId="urn:microsoft.com/office/officeart/2005/8/layout/hList1"/>
    <dgm:cxn modelId="{A6F5979A-7583-4B20-8704-C1A8BA28113E}" srcId="{7F2DFE02-02D5-4550-B5DD-9E6F51ECEF6D}" destId="{7950C85B-A168-4AF1-B977-6B9F19A74323}" srcOrd="0" destOrd="0" parTransId="{87A2C6A0-0060-49C1-9FD9-6FD801903BE2}" sibTransId="{9C9A6421-6240-4CD6-B492-E5D56215CB54}"/>
    <dgm:cxn modelId="{CA689D58-DA3C-4104-9F17-B3B1CD29694B}" type="presParOf" srcId="{25BBFE23-DF9B-4D51-84D2-FC9B6BD7DCC8}" destId="{0963963F-AE11-487B-B681-8EEFDCC382D5}" srcOrd="0" destOrd="0" presId="urn:microsoft.com/office/officeart/2005/8/layout/hList1"/>
    <dgm:cxn modelId="{F3C7DDCB-E268-4CC4-8651-ADA0E0F19982}" type="presParOf" srcId="{0963963F-AE11-487B-B681-8EEFDCC382D5}" destId="{ACA4FB0D-88A6-4139-86C2-E3A4650EFD30}" srcOrd="0" destOrd="0" presId="urn:microsoft.com/office/officeart/2005/8/layout/hList1"/>
    <dgm:cxn modelId="{6D91954D-9793-4C37-8389-151997449A3B}" type="presParOf" srcId="{0963963F-AE11-487B-B681-8EEFDCC382D5}" destId="{FDFDCCCC-3DD7-4119-9675-5927C1374F39}" srcOrd="1" destOrd="0" presId="urn:microsoft.com/office/officeart/2005/8/layout/hList1"/>
    <dgm:cxn modelId="{8D922602-B367-44E9-95E4-42C3D15BB52F}" type="presParOf" srcId="{25BBFE23-DF9B-4D51-84D2-FC9B6BD7DCC8}" destId="{BCAA6E44-A246-4E39-9E56-5BAF94EDED16}" srcOrd="1" destOrd="0" presId="urn:microsoft.com/office/officeart/2005/8/layout/hList1"/>
    <dgm:cxn modelId="{2BCFCCA9-1B9A-4A36-A5A9-B6E0322679AA}" type="presParOf" srcId="{25BBFE23-DF9B-4D51-84D2-FC9B6BD7DCC8}" destId="{F0738950-E3FC-4F35-8BCF-C461BB693D5C}" srcOrd="2" destOrd="0" presId="urn:microsoft.com/office/officeart/2005/8/layout/hList1"/>
    <dgm:cxn modelId="{A8A86D23-01D9-4D0C-B965-2BCBCF591F67}" type="presParOf" srcId="{F0738950-E3FC-4F35-8BCF-C461BB693D5C}" destId="{33EF4BC6-6A57-40E8-B2DC-9DFA5AC3718A}" srcOrd="0" destOrd="0" presId="urn:microsoft.com/office/officeart/2005/8/layout/hList1"/>
    <dgm:cxn modelId="{D1CAFDC2-5AD8-4D5C-B472-5E26F3D3BBCC}" type="presParOf" srcId="{F0738950-E3FC-4F35-8BCF-C461BB693D5C}" destId="{3560C777-B587-4384-B7F9-6CB36433D12B}" srcOrd="1" destOrd="0" presId="urn:microsoft.com/office/officeart/2005/8/layout/h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0482F55-85B9-44B2-A035-2C24F0290233}" type="doc">
      <dgm:prSet loTypeId="urn:microsoft.com/office/officeart/2005/8/layout/hList3" loCatId="list" qsTypeId="urn:microsoft.com/office/officeart/2005/8/quickstyle/simple5" qsCatId="simple" csTypeId="urn:microsoft.com/office/officeart/2005/8/colors/accent1_2" csCatId="accent1" phldr="1"/>
      <dgm:spPr/>
      <dgm:t>
        <a:bodyPr/>
        <a:lstStyle/>
        <a:p>
          <a:endParaRPr lang="ru-RU"/>
        </a:p>
      </dgm:t>
    </dgm:pt>
    <dgm:pt modelId="{A9A9D160-BA74-48C5-BE44-BEA45777C651}">
      <dgm:prSet phldrT="[Текст]"/>
      <dgm:spPr/>
      <dgm:t>
        <a:bodyPr/>
        <a:lstStyle/>
        <a:p>
          <a:r>
            <a:rPr lang="ru-RU" dirty="0" smtClean="0"/>
            <a:t>Перечень характерных видов повреждений документов</a:t>
          </a:r>
          <a:endParaRPr lang="ru-RU" dirty="0"/>
        </a:p>
      </dgm:t>
    </dgm:pt>
    <dgm:pt modelId="{25C7611D-51AF-4765-8F6E-7B5D497A4B59}" type="parTrans" cxnId="{17BD6A33-1731-41C5-AC1E-7B38E312AA2F}">
      <dgm:prSet/>
      <dgm:spPr/>
      <dgm:t>
        <a:bodyPr/>
        <a:lstStyle/>
        <a:p>
          <a:endParaRPr lang="ru-RU"/>
        </a:p>
      </dgm:t>
    </dgm:pt>
    <dgm:pt modelId="{C38F3BC5-7CA6-4380-ABA0-D00E13879E36}" type="sibTrans" cxnId="{17BD6A33-1731-41C5-AC1E-7B38E312AA2F}">
      <dgm:prSet/>
      <dgm:spPr/>
      <dgm:t>
        <a:bodyPr/>
        <a:lstStyle/>
        <a:p>
          <a:endParaRPr lang="ru-RU"/>
        </a:p>
      </dgm:t>
    </dgm:pt>
    <dgm:pt modelId="{FD539681-E747-4EAB-A457-F4EE2671D094}">
      <dgm:prSet phldrT="[Текст]"/>
      <dgm:spPr/>
      <dgm:t>
        <a:bodyPr/>
        <a:lstStyle/>
        <a:p>
          <a:r>
            <a:rPr lang="ru-RU" dirty="0" smtClean="0"/>
            <a:t>Состояние материальной основы</a:t>
          </a:r>
          <a:endParaRPr lang="ru-RU" dirty="0"/>
        </a:p>
      </dgm:t>
    </dgm:pt>
    <dgm:pt modelId="{23335BF0-9161-4D2A-92CF-2339724C43BA}" type="parTrans" cxnId="{BD734FB2-C7B1-438D-91C1-E531ED248C8A}">
      <dgm:prSet/>
      <dgm:spPr/>
      <dgm:t>
        <a:bodyPr/>
        <a:lstStyle/>
        <a:p>
          <a:endParaRPr lang="ru-RU"/>
        </a:p>
      </dgm:t>
    </dgm:pt>
    <dgm:pt modelId="{6A4E11EB-7D93-4FF4-9E3E-A34E60A1394E}" type="sibTrans" cxnId="{BD734FB2-C7B1-438D-91C1-E531ED248C8A}">
      <dgm:prSet/>
      <dgm:spPr/>
      <dgm:t>
        <a:bodyPr/>
        <a:lstStyle/>
        <a:p>
          <a:endParaRPr lang="ru-RU"/>
        </a:p>
      </dgm:t>
    </dgm:pt>
    <dgm:pt modelId="{530A0110-B870-482F-A559-832FFA65FA62}">
      <dgm:prSet phldrT="[Текст]"/>
      <dgm:spPr/>
      <dgm:t>
        <a:bodyPr/>
        <a:lstStyle/>
        <a:p>
          <a:r>
            <a:rPr lang="ru-RU" dirty="0" smtClean="0"/>
            <a:t>Сохранность текста</a:t>
          </a:r>
          <a:endParaRPr lang="ru-RU" dirty="0"/>
        </a:p>
      </dgm:t>
    </dgm:pt>
    <dgm:pt modelId="{87B49292-340D-475E-8693-602CA37A9FF2}" type="parTrans" cxnId="{0091D1CF-7021-450A-828C-0C7F3D8062C4}">
      <dgm:prSet/>
      <dgm:spPr/>
      <dgm:t>
        <a:bodyPr/>
        <a:lstStyle/>
        <a:p>
          <a:endParaRPr lang="ru-RU"/>
        </a:p>
      </dgm:t>
    </dgm:pt>
    <dgm:pt modelId="{C8F4559E-6447-4ACC-AB39-AAFE5B9A6380}" type="sibTrans" cxnId="{0091D1CF-7021-450A-828C-0C7F3D8062C4}">
      <dgm:prSet/>
      <dgm:spPr/>
      <dgm:t>
        <a:bodyPr/>
        <a:lstStyle/>
        <a:p>
          <a:endParaRPr lang="ru-RU"/>
        </a:p>
      </dgm:t>
    </dgm:pt>
    <dgm:pt modelId="{B3F3405C-0D19-4507-B1BC-00010D434DEE}">
      <dgm:prSet phldrT="[Текст]"/>
      <dgm:spPr/>
      <dgm:t>
        <a:bodyPr/>
        <a:lstStyle/>
        <a:p>
          <a:r>
            <a:rPr lang="ru-RU" dirty="0" smtClean="0"/>
            <a:t>Контраст текста</a:t>
          </a:r>
          <a:endParaRPr lang="ru-RU" dirty="0"/>
        </a:p>
      </dgm:t>
    </dgm:pt>
    <dgm:pt modelId="{74A1C6DB-9237-4249-8B19-4CEB097E7589}" type="parTrans" cxnId="{F49368F7-209F-404E-97A1-4F1C30BFA987}">
      <dgm:prSet/>
      <dgm:spPr/>
      <dgm:t>
        <a:bodyPr/>
        <a:lstStyle/>
        <a:p>
          <a:endParaRPr lang="ru-RU"/>
        </a:p>
      </dgm:t>
    </dgm:pt>
    <dgm:pt modelId="{290C8DF0-B30A-43F7-9C79-137630005FDA}" type="sibTrans" cxnId="{F49368F7-209F-404E-97A1-4F1C30BFA987}">
      <dgm:prSet/>
      <dgm:spPr/>
      <dgm:t>
        <a:bodyPr/>
        <a:lstStyle/>
        <a:p>
          <a:endParaRPr lang="ru-RU"/>
        </a:p>
      </dgm:t>
    </dgm:pt>
    <dgm:pt modelId="{020A0679-91D8-470F-A387-69AD252BAF1F}">
      <dgm:prSet/>
      <dgm:spPr/>
      <dgm:t>
        <a:bodyPr/>
        <a:lstStyle/>
        <a:p>
          <a:r>
            <a:rPr lang="ru-RU" dirty="0" smtClean="0"/>
            <a:t>Прочие повреждения</a:t>
          </a:r>
          <a:endParaRPr lang="ru-RU" dirty="0"/>
        </a:p>
      </dgm:t>
    </dgm:pt>
    <dgm:pt modelId="{ABA9BDEB-809C-4336-8738-246CE05AF3E4}" type="parTrans" cxnId="{3EDE0368-E83B-4B17-AE6A-29109CAB72A5}">
      <dgm:prSet/>
      <dgm:spPr/>
    </dgm:pt>
    <dgm:pt modelId="{AFB8C402-9F92-467D-A313-C90C4C3FE152}" type="sibTrans" cxnId="{3EDE0368-E83B-4B17-AE6A-29109CAB72A5}">
      <dgm:prSet/>
      <dgm:spPr/>
    </dgm:pt>
    <dgm:pt modelId="{A4886340-ED18-4D01-A42F-D5BD1441369B}" type="pres">
      <dgm:prSet presAssocID="{00482F55-85B9-44B2-A035-2C24F0290233}" presName="composite" presStyleCnt="0">
        <dgm:presLayoutVars>
          <dgm:chMax val="1"/>
          <dgm:dir/>
          <dgm:resizeHandles val="exact"/>
        </dgm:presLayoutVars>
      </dgm:prSet>
      <dgm:spPr/>
      <dgm:t>
        <a:bodyPr/>
        <a:lstStyle/>
        <a:p>
          <a:endParaRPr lang="ru-RU"/>
        </a:p>
      </dgm:t>
    </dgm:pt>
    <dgm:pt modelId="{F49FC97E-3D47-446A-B121-6E3C6CE2AD27}" type="pres">
      <dgm:prSet presAssocID="{A9A9D160-BA74-48C5-BE44-BEA45777C651}" presName="roof" presStyleLbl="dkBgShp" presStyleIdx="0" presStyleCnt="2"/>
      <dgm:spPr/>
      <dgm:t>
        <a:bodyPr/>
        <a:lstStyle/>
        <a:p>
          <a:endParaRPr lang="ru-RU"/>
        </a:p>
      </dgm:t>
    </dgm:pt>
    <dgm:pt modelId="{895F05C1-7A7A-4C5E-A763-E9A470B0C290}" type="pres">
      <dgm:prSet presAssocID="{A9A9D160-BA74-48C5-BE44-BEA45777C651}" presName="pillars" presStyleCnt="0"/>
      <dgm:spPr/>
    </dgm:pt>
    <dgm:pt modelId="{3628E388-059B-4CFE-9C04-9053DE3EEF5A}" type="pres">
      <dgm:prSet presAssocID="{A9A9D160-BA74-48C5-BE44-BEA45777C651}" presName="pillar1" presStyleLbl="node1" presStyleIdx="0" presStyleCnt="4">
        <dgm:presLayoutVars>
          <dgm:bulletEnabled val="1"/>
        </dgm:presLayoutVars>
      </dgm:prSet>
      <dgm:spPr/>
      <dgm:t>
        <a:bodyPr/>
        <a:lstStyle/>
        <a:p>
          <a:endParaRPr lang="ru-RU"/>
        </a:p>
      </dgm:t>
    </dgm:pt>
    <dgm:pt modelId="{559C8D8E-9C51-477F-8DB0-0F9A153A29FD}" type="pres">
      <dgm:prSet presAssocID="{530A0110-B870-482F-A559-832FFA65FA62}" presName="pillarX" presStyleLbl="node1" presStyleIdx="1" presStyleCnt="4">
        <dgm:presLayoutVars>
          <dgm:bulletEnabled val="1"/>
        </dgm:presLayoutVars>
      </dgm:prSet>
      <dgm:spPr/>
      <dgm:t>
        <a:bodyPr/>
        <a:lstStyle/>
        <a:p>
          <a:endParaRPr lang="ru-RU"/>
        </a:p>
      </dgm:t>
    </dgm:pt>
    <dgm:pt modelId="{DFD16534-FE43-454C-8F00-38CBF67BF84C}" type="pres">
      <dgm:prSet presAssocID="{B3F3405C-0D19-4507-B1BC-00010D434DEE}" presName="pillarX" presStyleLbl="node1" presStyleIdx="2" presStyleCnt="4">
        <dgm:presLayoutVars>
          <dgm:bulletEnabled val="1"/>
        </dgm:presLayoutVars>
      </dgm:prSet>
      <dgm:spPr/>
      <dgm:t>
        <a:bodyPr/>
        <a:lstStyle/>
        <a:p>
          <a:endParaRPr lang="ru-RU"/>
        </a:p>
      </dgm:t>
    </dgm:pt>
    <dgm:pt modelId="{777729D7-A256-4255-BC3E-9C21D249730A}" type="pres">
      <dgm:prSet presAssocID="{020A0679-91D8-470F-A387-69AD252BAF1F}" presName="pillarX" presStyleLbl="node1" presStyleIdx="3" presStyleCnt="4">
        <dgm:presLayoutVars>
          <dgm:bulletEnabled val="1"/>
        </dgm:presLayoutVars>
      </dgm:prSet>
      <dgm:spPr/>
      <dgm:t>
        <a:bodyPr/>
        <a:lstStyle/>
        <a:p>
          <a:endParaRPr lang="ru-RU"/>
        </a:p>
      </dgm:t>
    </dgm:pt>
    <dgm:pt modelId="{FD6C9A8B-DF2C-414A-BE1C-D61611DEA29F}" type="pres">
      <dgm:prSet presAssocID="{A9A9D160-BA74-48C5-BE44-BEA45777C651}" presName="base" presStyleLbl="dkBgShp" presStyleIdx="1" presStyleCnt="2"/>
      <dgm:spPr/>
    </dgm:pt>
  </dgm:ptLst>
  <dgm:cxnLst>
    <dgm:cxn modelId="{17BD6A33-1731-41C5-AC1E-7B38E312AA2F}" srcId="{00482F55-85B9-44B2-A035-2C24F0290233}" destId="{A9A9D160-BA74-48C5-BE44-BEA45777C651}" srcOrd="0" destOrd="0" parTransId="{25C7611D-51AF-4765-8F6E-7B5D497A4B59}" sibTransId="{C38F3BC5-7CA6-4380-ABA0-D00E13879E36}"/>
    <dgm:cxn modelId="{0091D1CF-7021-450A-828C-0C7F3D8062C4}" srcId="{A9A9D160-BA74-48C5-BE44-BEA45777C651}" destId="{530A0110-B870-482F-A559-832FFA65FA62}" srcOrd="1" destOrd="0" parTransId="{87B49292-340D-475E-8693-602CA37A9FF2}" sibTransId="{C8F4559E-6447-4ACC-AB39-AAFE5B9A6380}"/>
    <dgm:cxn modelId="{23F986A6-8210-4254-81C9-54231FBDEB2E}" type="presOf" srcId="{B3F3405C-0D19-4507-B1BC-00010D434DEE}" destId="{DFD16534-FE43-454C-8F00-38CBF67BF84C}" srcOrd="0" destOrd="0" presId="urn:microsoft.com/office/officeart/2005/8/layout/hList3"/>
    <dgm:cxn modelId="{F49368F7-209F-404E-97A1-4F1C30BFA987}" srcId="{A9A9D160-BA74-48C5-BE44-BEA45777C651}" destId="{B3F3405C-0D19-4507-B1BC-00010D434DEE}" srcOrd="2" destOrd="0" parTransId="{74A1C6DB-9237-4249-8B19-4CEB097E7589}" sibTransId="{290C8DF0-B30A-43F7-9C79-137630005FDA}"/>
    <dgm:cxn modelId="{7F6B0AFD-34DE-4117-B468-B979A71547BE}" type="presOf" srcId="{FD539681-E747-4EAB-A457-F4EE2671D094}" destId="{3628E388-059B-4CFE-9C04-9053DE3EEF5A}" srcOrd="0" destOrd="0" presId="urn:microsoft.com/office/officeart/2005/8/layout/hList3"/>
    <dgm:cxn modelId="{50636ACE-45A3-4AE2-BB6F-BB0C7B9FC944}" type="presOf" srcId="{A9A9D160-BA74-48C5-BE44-BEA45777C651}" destId="{F49FC97E-3D47-446A-B121-6E3C6CE2AD27}" srcOrd="0" destOrd="0" presId="urn:microsoft.com/office/officeart/2005/8/layout/hList3"/>
    <dgm:cxn modelId="{3EDE0368-E83B-4B17-AE6A-29109CAB72A5}" srcId="{A9A9D160-BA74-48C5-BE44-BEA45777C651}" destId="{020A0679-91D8-470F-A387-69AD252BAF1F}" srcOrd="3" destOrd="0" parTransId="{ABA9BDEB-809C-4336-8738-246CE05AF3E4}" sibTransId="{AFB8C402-9F92-467D-A313-C90C4C3FE152}"/>
    <dgm:cxn modelId="{62CC338D-180E-4C0C-B560-A49A6D3B2561}" type="presOf" srcId="{020A0679-91D8-470F-A387-69AD252BAF1F}" destId="{777729D7-A256-4255-BC3E-9C21D249730A}" srcOrd="0" destOrd="0" presId="urn:microsoft.com/office/officeart/2005/8/layout/hList3"/>
    <dgm:cxn modelId="{E83637A4-5B70-4304-9151-C0B22DACA46A}" type="presOf" srcId="{530A0110-B870-482F-A559-832FFA65FA62}" destId="{559C8D8E-9C51-477F-8DB0-0F9A153A29FD}" srcOrd="0" destOrd="0" presId="urn:microsoft.com/office/officeart/2005/8/layout/hList3"/>
    <dgm:cxn modelId="{72C8E6E0-3A6C-4B8A-BE93-C1BFFE4E5361}" type="presOf" srcId="{00482F55-85B9-44B2-A035-2C24F0290233}" destId="{A4886340-ED18-4D01-A42F-D5BD1441369B}" srcOrd="0" destOrd="0" presId="urn:microsoft.com/office/officeart/2005/8/layout/hList3"/>
    <dgm:cxn modelId="{BD734FB2-C7B1-438D-91C1-E531ED248C8A}" srcId="{A9A9D160-BA74-48C5-BE44-BEA45777C651}" destId="{FD539681-E747-4EAB-A457-F4EE2671D094}" srcOrd="0" destOrd="0" parTransId="{23335BF0-9161-4D2A-92CF-2339724C43BA}" sibTransId="{6A4E11EB-7D93-4FF4-9E3E-A34E60A1394E}"/>
    <dgm:cxn modelId="{7FFC4170-4662-4D48-8087-CC27AADB6A8A}" type="presParOf" srcId="{A4886340-ED18-4D01-A42F-D5BD1441369B}" destId="{F49FC97E-3D47-446A-B121-6E3C6CE2AD27}" srcOrd="0" destOrd="0" presId="urn:microsoft.com/office/officeart/2005/8/layout/hList3"/>
    <dgm:cxn modelId="{00751CCE-D411-4A3D-B4E9-F768468385B9}" type="presParOf" srcId="{A4886340-ED18-4D01-A42F-D5BD1441369B}" destId="{895F05C1-7A7A-4C5E-A763-E9A470B0C290}" srcOrd="1" destOrd="0" presId="urn:microsoft.com/office/officeart/2005/8/layout/hList3"/>
    <dgm:cxn modelId="{AC33DB92-FFDF-4B0D-8DE8-A342CA844F1F}" type="presParOf" srcId="{895F05C1-7A7A-4C5E-A763-E9A470B0C290}" destId="{3628E388-059B-4CFE-9C04-9053DE3EEF5A}" srcOrd="0" destOrd="0" presId="urn:microsoft.com/office/officeart/2005/8/layout/hList3"/>
    <dgm:cxn modelId="{6F5AE7EF-3221-4050-BACC-B814FB893F0F}" type="presParOf" srcId="{895F05C1-7A7A-4C5E-A763-E9A470B0C290}" destId="{559C8D8E-9C51-477F-8DB0-0F9A153A29FD}" srcOrd="1" destOrd="0" presId="urn:microsoft.com/office/officeart/2005/8/layout/hList3"/>
    <dgm:cxn modelId="{F741B59A-4E15-41F4-A102-C520146E6C7E}" type="presParOf" srcId="{895F05C1-7A7A-4C5E-A763-E9A470B0C290}" destId="{DFD16534-FE43-454C-8F00-38CBF67BF84C}" srcOrd="2" destOrd="0" presId="urn:microsoft.com/office/officeart/2005/8/layout/hList3"/>
    <dgm:cxn modelId="{52F54B59-4C0E-4552-B794-8B6CF606002E}" type="presParOf" srcId="{895F05C1-7A7A-4C5E-A763-E9A470B0C290}" destId="{777729D7-A256-4255-BC3E-9C21D249730A}" srcOrd="3" destOrd="0" presId="urn:microsoft.com/office/officeart/2005/8/layout/hList3"/>
    <dgm:cxn modelId="{404E5A4D-C024-4755-87DD-0F7918CB0EBA}" type="presParOf" srcId="{A4886340-ED18-4D01-A42F-D5BD1441369B}" destId="{FD6C9A8B-DF2C-414A-BE1C-D61611DEA29F}" srcOrd="2" destOrd="0" presId="urn:microsoft.com/office/officeart/2005/8/layout/h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34FCD2E-6267-4BB9-949B-ECEF9B70E44C}" type="doc">
      <dgm:prSet loTypeId="urn:microsoft.com/office/officeart/2005/8/layout/lProcess2" loCatId="list" qsTypeId="urn:microsoft.com/office/officeart/2005/8/quickstyle/simple5" qsCatId="simple" csTypeId="urn:microsoft.com/office/officeart/2005/8/colors/accent1_2" csCatId="accent1" phldr="1"/>
      <dgm:spPr/>
      <dgm:t>
        <a:bodyPr/>
        <a:lstStyle/>
        <a:p>
          <a:endParaRPr lang="ru-RU"/>
        </a:p>
      </dgm:t>
    </dgm:pt>
    <dgm:pt modelId="{D8F2D402-2B81-494E-A6F8-793567472D4E}">
      <dgm:prSet phldrT="[Текст]"/>
      <dgm:spPr/>
      <dgm:t>
        <a:bodyPr/>
        <a:lstStyle/>
        <a:p>
          <a:r>
            <a:rPr lang="ru-RU" dirty="0" smtClean="0"/>
            <a:t>3</a:t>
          </a:r>
          <a:endParaRPr lang="ru-RU" dirty="0"/>
        </a:p>
      </dgm:t>
    </dgm:pt>
    <dgm:pt modelId="{1248A0AD-5014-47D3-9926-805E35A990B7}" type="parTrans" cxnId="{0FBE55BF-ADFC-4B6C-889E-72859673A92E}">
      <dgm:prSet/>
      <dgm:spPr/>
      <dgm:t>
        <a:bodyPr/>
        <a:lstStyle/>
        <a:p>
          <a:endParaRPr lang="ru-RU"/>
        </a:p>
      </dgm:t>
    </dgm:pt>
    <dgm:pt modelId="{2C66B500-9D42-44ED-BC8C-F630DCF06F8A}" type="sibTrans" cxnId="{0FBE55BF-ADFC-4B6C-889E-72859673A92E}">
      <dgm:prSet/>
      <dgm:spPr/>
      <dgm:t>
        <a:bodyPr/>
        <a:lstStyle/>
        <a:p>
          <a:endParaRPr lang="ru-RU"/>
        </a:p>
      </dgm:t>
    </dgm:pt>
    <dgm:pt modelId="{480251DA-1A29-4724-BF61-113CF6DB6A9D}">
      <dgm:prSet phldrT="[Текст]"/>
      <dgm:spPr/>
      <dgm:t>
        <a:bodyPr/>
        <a:lstStyle/>
        <a:p>
          <a:r>
            <a:rPr lang="ru-RU" dirty="0" smtClean="0"/>
            <a:t>Сильные повреждения более 50%</a:t>
          </a:r>
          <a:endParaRPr lang="ru-RU" dirty="0"/>
        </a:p>
      </dgm:t>
    </dgm:pt>
    <dgm:pt modelId="{B92833B5-84B0-4968-B239-962AAE3E7A97}" type="parTrans" cxnId="{2F8C2778-612E-4027-A587-BCF4D02F6283}">
      <dgm:prSet/>
      <dgm:spPr/>
      <dgm:t>
        <a:bodyPr/>
        <a:lstStyle/>
        <a:p>
          <a:endParaRPr lang="ru-RU"/>
        </a:p>
      </dgm:t>
    </dgm:pt>
    <dgm:pt modelId="{A96D695E-327B-4349-98D3-F6124FF8B227}" type="sibTrans" cxnId="{2F8C2778-612E-4027-A587-BCF4D02F6283}">
      <dgm:prSet/>
      <dgm:spPr/>
      <dgm:t>
        <a:bodyPr/>
        <a:lstStyle/>
        <a:p>
          <a:endParaRPr lang="ru-RU"/>
        </a:p>
      </dgm:t>
    </dgm:pt>
    <dgm:pt modelId="{B3336062-9096-4472-B496-A2477E68868D}">
      <dgm:prSet phldrT="[Текст]"/>
      <dgm:spPr/>
      <dgm:t>
        <a:bodyPr/>
        <a:lstStyle/>
        <a:p>
          <a:r>
            <a:rPr lang="ru-RU" dirty="0" smtClean="0"/>
            <a:t>2</a:t>
          </a:r>
          <a:endParaRPr lang="ru-RU" dirty="0"/>
        </a:p>
      </dgm:t>
    </dgm:pt>
    <dgm:pt modelId="{FF2C9635-3E06-42A5-99CE-299DEB98087D}" type="parTrans" cxnId="{72CFD057-F973-4149-A742-3D401B5494B5}">
      <dgm:prSet/>
      <dgm:spPr/>
      <dgm:t>
        <a:bodyPr/>
        <a:lstStyle/>
        <a:p>
          <a:endParaRPr lang="ru-RU"/>
        </a:p>
      </dgm:t>
    </dgm:pt>
    <dgm:pt modelId="{A47680BF-59A0-415A-9A85-A77EDAF2FD6E}" type="sibTrans" cxnId="{72CFD057-F973-4149-A742-3D401B5494B5}">
      <dgm:prSet/>
      <dgm:spPr/>
      <dgm:t>
        <a:bodyPr/>
        <a:lstStyle/>
        <a:p>
          <a:endParaRPr lang="ru-RU"/>
        </a:p>
      </dgm:t>
    </dgm:pt>
    <dgm:pt modelId="{DA982226-A696-4819-B746-6C28F16D1FF9}">
      <dgm:prSet phldrT="[Текст]"/>
      <dgm:spPr/>
      <dgm:t>
        <a:bodyPr/>
        <a:lstStyle/>
        <a:p>
          <a:r>
            <a:rPr lang="ru-RU" dirty="0" smtClean="0"/>
            <a:t>Умеренные повреждения от 25 до 50 %</a:t>
          </a:r>
          <a:endParaRPr lang="ru-RU" dirty="0"/>
        </a:p>
      </dgm:t>
    </dgm:pt>
    <dgm:pt modelId="{0D9B6727-58BA-417D-8A53-9468BAC9C009}" type="parTrans" cxnId="{A85DE2B3-58C2-411C-8D19-25C73301083B}">
      <dgm:prSet/>
      <dgm:spPr/>
      <dgm:t>
        <a:bodyPr/>
        <a:lstStyle/>
        <a:p>
          <a:endParaRPr lang="ru-RU"/>
        </a:p>
      </dgm:t>
    </dgm:pt>
    <dgm:pt modelId="{D66A17EE-A919-4ED4-8DA2-75C772155A71}" type="sibTrans" cxnId="{A85DE2B3-58C2-411C-8D19-25C73301083B}">
      <dgm:prSet/>
      <dgm:spPr/>
      <dgm:t>
        <a:bodyPr/>
        <a:lstStyle/>
        <a:p>
          <a:endParaRPr lang="ru-RU"/>
        </a:p>
      </dgm:t>
    </dgm:pt>
    <dgm:pt modelId="{5AAB8BB1-F0B8-4372-A899-6FBE3B66C8BF}">
      <dgm:prSet phldrT="[Текст]"/>
      <dgm:spPr/>
      <dgm:t>
        <a:bodyPr/>
        <a:lstStyle/>
        <a:p>
          <a:r>
            <a:rPr lang="ru-RU" dirty="0" smtClean="0"/>
            <a:t>1</a:t>
          </a:r>
          <a:endParaRPr lang="ru-RU" dirty="0"/>
        </a:p>
      </dgm:t>
    </dgm:pt>
    <dgm:pt modelId="{E686765E-A537-409D-A38E-C885B3E9DF53}" type="parTrans" cxnId="{A2CD1A07-1DDB-4CC4-A3A4-2A5CD6095F91}">
      <dgm:prSet/>
      <dgm:spPr/>
      <dgm:t>
        <a:bodyPr/>
        <a:lstStyle/>
        <a:p>
          <a:endParaRPr lang="ru-RU"/>
        </a:p>
      </dgm:t>
    </dgm:pt>
    <dgm:pt modelId="{71A611EB-3705-425E-A692-3850E4E0950E}" type="sibTrans" cxnId="{A2CD1A07-1DDB-4CC4-A3A4-2A5CD6095F91}">
      <dgm:prSet/>
      <dgm:spPr/>
      <dgm:t>
        <a:bodyPr/>
        <a:lstStyle/>
        <a:p>
          <a:endParaRPr lang="ru-RU"/>
        </a:p>
      </dgm:t>
    </dgm:pt>
    <dgm:pt modelId="{94175553-26FF-46B8-8A25-1C8109582EA0}">
      <dgm:prSet phldrT="[Текст]"/>
      <dgm:spPr/>
      <dgm:t>
        <a:bodyPr/>
        <a:lstStyle/>
        <a:p>
          <a:r>
            <a:rPr lang="ru-RU" dirty="0" smtClean="0"/>
            <a:t>Слабые повреждения до 25 %</a:t>
          </a:r>
          <a:endParaRPr lang="ru-RU" dirty="0"/>
        </a:p>
      </dgm:t>
    </dgm:pt>
    <dgm:pt modelId="{A49953D8-7D32-4342-984E-1DFE87651F84}" type="parTrans" cxnId="{52CDFFE0-90C0-4341-A64F-8354F5C904C3}">
      <dgm:prSet/>
      <dgm:spPr/>
      <dgm:t>
        <a:bodyPr/>
        <a:lstStyle/>
        <a:p>
          <a:endParaRPr lang="ru-RU"/>
        </a:p>
      </dgm:t>
    </dgm:pt>
    <dgm:pt modelId="{79DD61B2-B5F2-4162-8CEC-27DB5E662C58}" type="sibTrans" cxnId="{52CDFFE0-90C0-4341-A64F-8354F5C904C3}">
      <dgm:prSet/>
      <dgm:spPr/>
      <dgm:t>
        <a:bodyPr/>
        <a:lstStyle/>
        <a:p>
          <a:endParaRPr lang="ru-RU"/>
        </a:p>
      </dgm:t>
    </dgm:pt>
    <dgm:pt modelId="{F54D6393-2DEE-4408-8E29-3FA493CA8803}">
      <dgm:prSet/>
      <dgm:spPr/>
      <dgm:t>
        <a:bodyPr/>
        <a:lstStyle/>
        <a:p>
          <a:r>
            <a:rPr lang="ru-RU" dirty="0" smtClean="0"/>
            <a:t>0</a:t>
          </a:r>
          <a:endParaRPr lang="ru-RU" dirty="0"/>
        </a:p>
      </dgm:t>
    </dgm:pt>
    <dgm:pt modelId="{2D18EA5D-A2FC-4007-8B10-B1DD50B4F16A}" type="parTrans" cxnId="{13857309-56F7-4696-9A63-CC971AA91659}">
      <dgm:prSet/>
      <dgm:spPr/>
    </dgm:pt>
    <dgm:pt modelId="{F5AF960B-0790-4BE2-A155-47F06FC27DDE}" type="sibTrans" cxnId="{13857309-56F7-4696-9A63-CC971AA91659}">
      <dgm:prSet/>
      <dgm:spPr/>
    </dgm:pt>
    <dgm:pt modelId="{D5AB0DA3-B356-4E6F-9926-C78ED2B603E5}" type="pres">
      <dgm:prSet presAssocID="{E34FCD2E-6267-4BB9-949B-ECEF9B70E44C}" presName="theList" presStyleCnt="0">
        <dgm:presLayoutVars>
          <dgm:dir/>
          <dgm:animLvl val="lvl"/>
          <dgm:resizeHandles val="exact"/>
        </dgm:presLayoutVars>
      </dgm:prSet>
      <dgm:spPr/>
      <dgm:t>
        <a:bodyPr/>
        <a:lstStyle/>
        <a:p>
          <a:endParaRPr lang="ru-RU"/>
        </a:p>
      </dgm:t>
    </dgm:pt>
    <dgm:pt modelId="{35A57CDF-5491-47D2-ACD7-927391F70F85}" type="pres">
      <dgm:prSet presAssocID="{D8F2D402-2B81-494E-A6F8-793567472D4E}" presName="compNode" presStyleCnt="0"/>
      <dgm:spPr/>
    </dgm:pt>
    <dgm:pt modelId="{D35E89E3-C7C8-494A-819C-30D0C7A5C29E}" type="pres">
      <dgm:prSet presAssocID="{D8F2D402-2B81-494E-A6F8-793567472D4E}" presName="aNode" presStyleLbl="bgShp" presStyleIdx="0" presStyleCnt="4"/>
      <dgm:spPr/>
      <dgm:t>
        <a:bodyPr/>
        <a:lstStyle/>
        <a:p>
          <a:endParaRPr lang="ru-RU"/>
        </a:p>
      </dgm:t>
    </dgm:pt>
    <dgm:pt modelId="{CB0195FB-5531-479E-AB45-048C924439D2}" type="pres">
      <dgm:prSet presAssocID="{D8F2D402-2B81-494E-A6F8-793567472D4E}" presName="textNode" presStyleLbl="bgShp" presStyleIdx="0" presStyleCnt="4"/>
      <dgm:spPr/>
      <dgm:t>
        <a:bodyPr/>
        <a:lstStyle/>
        <a:p>
          <a:endParaRPr lang="ru-RU"/>
        </a:p>
      </dgm:t>
    </dgm:pt>
    <dgm:pt modelId="{83D2CECE-FD4E-42A2-B73C-C06C67A39261}" type="pres">
      <dgm:prSet presAssocID="{D8F2D402-2B81-494E-A6F8-793567472D4E}" presName="compChildNode" presStyleCnt="0"/>
      <dgm:spPr/>
    </dgm:pt>
    <dgm:pt modelId="{3154EE3A-C751-4950-B835-0D2DD1BDDAFF}" type="pres">
      <dgm:prSet presAssocID="{D8F2D402-2B81-494E-A6F8-793567472D4E}" presName="theInnerList" presStyleCnt="0"/>
      <dgm:spPr/>
    </dgm:pt>
    <dgm:pt modelId="{3DDBD71C-C3D2-4849-AED5-D0C1B7DA8AF3}" type="pres">
      <dgm:prSet presAssocID="{480251DA-1A29-4724-BF61-113CF6DB6A9D}" presName="childNode" presStyleLbl="node1" presStyleIdx="0" presStyleCnt="3">
        <dgm:presLayoutVars>
          <dgm:bulletEnabled val="1"/>
        </dgm:presLayoutVars>
      </dgm:prSet>
      <dgm:spPr/>
      <dgm:t>
        <a:bodyPr/>
        <a:lstStyle/>
        <a:p>
          <a:endParaRPr lang="ru-RU"/>
        </a:p>
      </dgm:t>
    </dgm:pt>
    <dgm:pt modelId="{065A3B4A-282F-4525-B406-F4A89520FE8C}" type="pres">
      <dgm:prSet presAssocID="{D8F2D402-2B81-494E-A6F8-793567472D4E}" presName="aSpace" presStyleCnt="0"/>
      <dgm:spPr/>
    </dgm:pt>
    <dgm:pt modelId="{963E3618-E946-4010-B4D4-7FF41B456379}" type="pres">
      <dgm:prSet presAssocID="{B3336062-9096-4472-B496-A2477E68868D}" presName="compNode" presStyleCnt="0"/>
      <dgm:spPr/>
    </dgm:pt>
    <dgm:pt modelId="{7571C8EB-D8AD-42DB-A1A0-406E20138CAB}" type="pres">
      <dgm:prSet presAssocID="{B3336062-9096-4472-B496-A2477E68868D}" presName="aNode" presStyleLbl="bgShp" presStyleIdx="1" presStyleCnt="4"/>
      <dgm:spPr/>
      <dgm:t>
        <a:bodyPr/>
        <a:lstStyle/>
        <a:p>
          <a:endParaRPr lang="ru-RU"/>
        </a:p>
      </dgm:t>
    </dgm:pt>
    <dgm:pt modelId="{EDBA72DD-C6CA-4AEC-A363-377F72468371}" type="pres">
      <dgm:prSet presAssocID="{B3336062-9096-4472-B496-A2477E68868D}" presName="textNode" presStyleLbl="bgShp" presStyleIdx="1" presStyleCnt="4"/>
      <dgm:spPr/>
      <dgm:t>
        <a:bodyPr/>
        <a:lstStyle/>
        <a:p>
          <a:endParaRPr lang="ru-RU"/>
        </a:p>
      </dgm:t>
    </dgm:pt>
    <dgm:pt modelId="{D1D1F445-E683-49A8-8D1F-7E02A52669AC}" type="pres">
      <dgm:prSet presAssocID="{B3336062-9096-4472-B496-A2477E68868D}" presName="compChildNode" presStyleCnt="0"/>
      <dgm:spPr/>
    </dgm:pt>
    <dgm:pt modelId="{D208128D-EFD2-44C0-99DE-9E744F9192EA}" type="pres">
      <dgm:prSet presAssocID="{B3336062-9096-4472-B496-A2477E68868D}" presName="theInnerList" presStyleCnt="0"/>
      <dgm:spPr/>
    </dgm:pt>
    <dgm:pt modelId="{55DA55E0-7702-4736-B0AB-0D29D4132F7B}" type="pres">
      <dgm:prSet presAssocID="{DA982226-A696-4819-B746-6C28F16D1FF9}" presName="childNode" presStyleLbl="node1" presStyleIdx="1" presStyleCnt="3">
        <dgm:presLayoutVars>
          <dgm:bulletEnabled val="1"/>
        </dgm:presLayoutVars>
      </dgm:prSet>
      <dgm:spPr/>
      <dgm:t>
        <a:bodyPr/>
        <a:lstStyle/>
        <a:p>
          <a:endParaRPr lang="ru-RU"/>
        </a:p>
      </dgm:t>
    </dgm:pt>
    <dgm:pt modelId="{095D0F42-D4C7-41EC-9A38-628E12BE9672}" type="pres">
      <dgm:prSet presAssocID="{B3336062-9096-4472-B496-A2477E68868D}" presName="aSpace" presStyleCnt="0"/>
      <dgm:spPr/>
    </dgm:pt>
    <dgm:pt modelId="{D6142472-6F55-489B-9671-825218F28D88}" type="pres">
      <dgm:prSet presAssocID="{5AAB8BB1-F0B8-4372-A899-6FBE3B66C8BF}" presName="compNode" presStyleCnt="0"/>
      <dgm:spPr/>
    </dgm:pt>
    <dgm:pt modelId="{37676B5D-E65B-41A6-93BF-8235E6405D70}" type="pres">
      <dgm:prSet presAssocID="{5AAB8BB1-F0B8-4372-A899-6FBE3B66C8BF}" presName="aNode" presStyleLbl="bgShp" presStyleIdx="2" presStyleCnt="4"/>
      <dgm:spPr/>
      <dgm:t>
        <a:bodyPr/>
        <a:lstStyle/>
        <a:p>
          <a:endParaRPr lang="ru-RU"/>
        </a:p>
      </dgm:t>
    </dgm:pt>
    <dgm:pt modelId="{B95F9336-414F-40FF-AC02-7BDB0AC6F45C}" type="pres">
      <dgm:prSet presAssocID="{5AAB8BB1-F0B8-4372-A899-6FBE3B66C8BF}" presName="textNode" presStyleLbl="bgShp" presStyleIdx="2" presStyleCnt="4"/>
      <dgm:spPr/>
      <dgm:t>
        <a:bodyPr/>
        <a:lstStyle/>
        <a:p>
          <a:endParaRPr lang="ru-RU"/>
        </a:p>
      </dgm:t>
    </dgm:pt>
    <dgm:pt modelId="{FF4C6038-91C4-4761-A2B6-D9770E28D376}" type="pres">
      <dgm:prSet presAssocID="{5AAB8BB1-F0B8-4372-A899-6FBE3B66C8BF}" presName="compChildNode" presStyleCnt="0"/>
      <dgm:spPr/>
    </dgm:pt>
    <dgm:pt modelId="{C4D0007F-3146-4B78-A67C-5FAAAA9F6F72}" type="pres">
      <dgm:prSet presAssocID="{5AAB8BB1-F0B8-4372-A899-6FBE3B66C8BF}" presName="theInnerList" presStyleCnt="0"/>
      <dgm:spPr/>
    </dgm:pt>
    <dgm:pt modelId="{2F15210C-7614-46CF-B1B7-630C46638456}" type="pres">
      <dgm:prSet presAssocID="{94175553-26FF-46B8-8A25-1C8109582EA0}" presName="childNode" presStyleLbl="node1" presStyleIdx="2" presStyleCnt="3">
        <dgm:presLayoutVars>
          <dgm:bulletEnabled val="1"/>
        </dgm:presLayoutVars>
      </dgm:prSet>
      <dgm:spPr/>
      <dgm:t>
        <a:bodyPr/>
        <a:lstStyle/>
        <a:p>
          <a:endParaRPr lang="ru-RU"/>
        </a:p>
      </dgm:t>
    </dgm:pt>
    <dgm:pt modelId="{75A2205F-B241-462A-A1D8-5416750E6342}" type="pres">
      <dgm:prSet presAssocID="{5AAB8BB1-F0B8-4372-A899-6FBE3B66C8BF}" presName="aSpace" presStyleCnt="0"/>
      <dgm:spPr/>
    </dgm:pt>
    <dgm:pt modelId="{DC928B25-0387-400C-AFE9-5200170FAD35}" type="pres">
      <dgm:prSet presAssocID="{F54D6393-2DEE-4408-8E29-3FA493CA8803}" presName="compNode" presStyleCnt="0"/>
      <dgm:spPr/>
    </dgm:pt>
    <dgm:pt modelId="{4764FCEE-AD11-47D5-874C-10DBF2CF6B93}" type="pres">
      <dgm:prSet presAssocID="{F54D6393-2DEE-4408-8E29-3FA493CA8803}" presName="aNode" presStyleLbl="bgShp" presStyleIdx="3" presStyleCnt="4"/>
      <dgm:spPr/>
      <dgm:t>
        <a:bodyPr/>
        <a:lstStyle/>
        <a:p>
          <a:endParaRPr lang="ru-RU"/>
        </a:p>
      </dgm:t>
    </dgm:pt>
    <dgm:pt modelId="{1806C02B-C4DE-4882-9A6B-A9F521A41EBB}" type="pres">
      <dgm:prSet presAssocID="{F54D6393-2DEE-4408-8E29-3FA493CA8803}" presName="textNode" presStyleLbl="bgShp" presStyleIdx="3" presStyleCnt="4"/>
      <dgm:spPr/>
      <dgm:t>
        <a:bodyPr/>
        <a:lstStyle/>
        <a:p>
          <a:endParaRPr lang="ru-RU"/>
        </a:p>
      </dgm:t>
    </dgm:pt>
    <dgm:pt modelId="{36871247-9078-4EBA-A525-E5F57F785AD1}" type="pres">
      <dgm:prSet presAssocID="{F54D6393-2DEE-4408-8E29-3FA493CA8803}" presName="compChildNode" presStyleCnt="0"/>
      <dgm:spPr/>
    </dgm:pt>
    <dgm:pt modelId="{C742024C-706D-4428-AA02-7045FCB464D4}" type="pres">
      <dgm:prSet presAssocID="{F54D6393-2DEE-4408-8E29-3FA493CA8803}" presName="theInnerList" presStyleCnt="0"/>
      <dgm:spPr/>
    </dgm:pt>
  </dgm:ptLst>
  <dgm:cxnLst>
    <dgm:cxn modelId="{72CFD057-F973-4149-A742-3D401B5494B5}" srcId="{E34FCD2E-6267-4BB9-949B-ECEF9B70E44C}" destId="{B3336062-9096-4472-B496-A2477E68868D}" srcOrd="1" destOrd="0" parTransId="{FF2C9635-3E06-42A5-99CE-299DEB98087D}" sibTransId="{A47680BF-59A0-415A-9A85-A77EDAF2FD6E}"/>
    <dgm:cxn modelId="{243654B7-A7A9-4F75-B365-E7BE91764193}" type="presOf" srcId="{DA982226-A696-4819-B746-6C28F16D1FF9}" destId="{55DA55E0-7702-4736-B0AB-0D29D4132F7B}" srcOrd="0" destOrd="0" presId="urn:microsoft.com/office/officeart/2005/8/layout/lProcess2"/>
    <dgm:cxn modelId="{AA2E28A4-ACC3-4A51-8222-0E38AE89D961}" type="presOf" srcId="{B3336062-9096-4472-B496-A2477E68868D}" destId="{7571C8EB-D8AD-42DB-A1A0-406E20138CAB}" srcOrd="0" destOrd="0" presId="urn:microsoft.com/office/officeart/2005/8/layout/lProcess2"/>
    <dgm:cxn modelId="{0FBE55BF-ADFC-4B6C-889E-72859673A92E}" srcId="{E34FCD2E-6267-4BB9-949B-ECEF9B70E44C}" destId="{D8F2D402-2B81-494E-A6F8-793567472D4E}" srcOrd="0" destOrd="0" parTransId="{1248A0AD-5014-47D3-9926-805E35A990B7}" sibTransId="{2C66B500-9D42-44ED-BC8C-F630DCF06F8A}"/>
    <dgm:cxn modelId="{13857309-56F7-4696-9A63-CC971AA91659}" srcId="{E34FCD2E-6267-4BB9-949B-ECEF9B70E44C}" destId="{F54D6393-2DEE-4408-8E29-3FA493CA8803}" srcOrd="3" destOrd="0" parTransId="{2D18EA5D-A2FC-4007-8B10-B1DD50B4F16A}" sibTransId="{F5AF960B-0790-4BE2-A155-47F06FC27DDE}"/>
    <dgm:cxn modelId="{D2A7678E-2190-4162-84B6-9745188A88DA}" type="presOf" srcId="{F54D6393-2DEE-4408-8E29-3FA493CA8803}" destId="{4764FCEE-AD11-47D5-874C-10DBF2CF6B93}" srcOrd="0" destOrd="0" presId="urn:microsoft.com/office/officeart/2005/8/layout/lProcess2"/>
    <dgm:cxn modelId="{919F192D-B565-4AC8-A8A4-8B3A2C0C6659}" type="presOf" srcId="{F54D6393-2DEE-4408-8E29-3FA493CA8803}" destId="{1806C02B-C4DE-4882-9A6B-A9F521A41EBB}" srcOrd="1" destOrd="0" presId="urn:microsoft.com/office/officeart/2005/8/layout/lProcess2"/>
    <dgm:cxn modelId="{7D71272E-824C-453E-9964-2E936C6E7574}" type="presOf" srcId="{480251DA-1A29-4724-BF61-113CF6DB6A9D}" destId="{3DDBD71C-C3D2-4849-AED5-D0C1B7DA8AF3}" srcOrd="0" destOrd="0" presId="urn:microsoft.com/office/officeart/2005/8/layout/lProcess2"/>
    <dgm:cxn modelId="{2F8C2778-612E-4027-A587-BCF4D02F6283}" srcId="{D8F2D402-2B81-494E-A6F8-793567472D4E}" destId="{480251DA-1A29-4724-BF61-113CF6DB6A9D}" srcOrd="0" destOrd="0" parTransId="{B92833B5-84B0-4968-B239-962AAE3E7A97}" sibTransId="{A96D695E-327B-4349-98D3-F6124FF8B227}"/>
    <dgm:cxn modelId="{5307F81F-A3C8-43B1-9559-5A0665A23845}" type="presOf" srcId="{D8F2D402-2B81-494E-A6F8-793567472D4E}" destId="{D35E89E3-C7C8-494A-819C-30D0C7A5C29E}" srcOrd="0" destOrd="0" presId="urn:microsoft.com/office/officeart/2005/8/layout/lProcess2"/>
    <dgm:cxn modelId="{A48AFE21-1253-4090-BF5D-DF70719A33C9}" type="presOf" srcId="{D8F2D402-2B81-494E-A6F8-793567472D4E}" destId="{CB0195FB-5531-479E-AB45-048C924439D2}" srcOrd="1" destOrd="0" presId="urn:microsoft.com/office/officeart/2005/8/layout/lProcess2"/>
    <dgm:cxn modelId="{630917B6-5AB8-4D87-BC91-0E5118449BD1}" type="presOf" srcId="{94175553-26FF-46B8-8A25-1C8109582EA0}" destId="{2F15210C-7614-46CF-B1B7-630C46638456}" srcOrd="0" destOrd="0" presId="urn:microsoft.com/office/officeart/2005/8/layout/lProcess2"/>
    <dgm:cxn modelId="{52CDFFE0-90C0-4341-A64F-8354F5C904C3}" srcId="{5AAB8BB1-F0B8-4372-A899-6FBE3B66C8BF}" destId="{94175553-26FF-46B8-8A25-1C8109582EA0}" srcOrd="0" destOrd="0" parTransId="{A49953D8-7D32-4342-984E-1DFE87651F84}" sibTransId="{79DD61B2-B5F2-4162-8CEC-27DB5E662C58}"/>
    <dgm:cxn modelId="{A85DE2B3-58C2-411C-8D19-25C73301083B}" srcId="{B3336062-9096-4472-B496-A2477E68868D}" destId="{DA982226-A696-4819-B746-6C28F16D1FF9}" srcOrd="0" destOrd="0" parTransId="{0D9B6727-58BA-417D-8A53-9468BAC9C009}" sibTransId="{D66A17EE-A919-4ED4-8DA2-75C772155A71}"/>
    <dgm:cxn modelId="{9F67EF0D-B2C4-4101-8706-B7D961E44B9D}" type="presOf" srcId="{B3336062-9096-4472-B496-A2477E68868D}" destId="{EDBA72DD-C6CA-4AEC-A363-377F72468371}" srcOrd="1" destOrd="0" presId="urn:microsoft.com/office/officeart/2005/8/layout/lProcess2"/>
    <dgm:cxn modelId="{A2CD1A07-1DDB-4CC4-A3A4-2A5CD6095F91}" srcId="{E34FCD2E-6267-4BB9-949B-ECEF9B70E44C}" destId="{5AAB8BB1-F0B8-4372-A899-6FBE3B66C8BF}" srcOrd="2" destOrd="0" parTransId="{E686765E-A537-409D-A38E-C885B3E9DF53}" sibTransId="{71A611EB-3705-425E-A692-3850E4E0950E}"/>
    <dgm:cxn modelId="{7B83ED90-1BB6-4610-A0CE-F79394761E13}" type="presOf" srcId="{E34FCD2E-6267-4BB9-949B-ECEF9B70E44C}" destId="{D5AB0DA3-B356-4E6F-9926-C78ED2B603E5}" srcOrd="0" destOrd="0" presId="urn:microsoft.com/office/officeart/2005/8/layout/lProcess2"/>
    <dgm:cxn modelId="{679B2291-76FE-432A-9CBB-F4A2208801BC}" type="presOf" srcId="{5AAB8BB1-F0B8-4372-A899-6FBE3B66C8BF}" destId="{37676B5D-E65B-41A6-93BF-8235E6405D70}" srcOrd="0" destOrd="0" presId="urn:microsoft.com/office/officeart/2005/8/layout/lProcess2"/>
    <dgm:cxn modelId="{ACF0B308-B7F2-4C5D-9911-EDA0E5E7CAD9}" type="presOf" srcId="{5AAB8BB1-F0B8-4372-A899-6FBE3B66C8BF}" destId="{B95F9336-414F-40FF-AC02-7BDB0AC6F45C}" srcOrd="1" destOrd="0" presId="urn:microsoft.com/office/officeart/2005/8/layout/lProcess2"/>
    <dgm:cxn modelId="{FB14C866-754A-4919-ADAB-902D6BEEA479}" type="presParOf" srcId="{D5AB0DA3-B356-4E6F-9926-C78ED2B603E5}" destId="{35A57CDF-5491-47D2-ACD7-927391F70F85}" srcOrd="0" destOrd="0" presId="urn:microsoft.com/office/officeart/2005/8/layout/lProcess2"/>
    <dgm:cxn modelId="{0B8B5937-97E0-4893-BAA2-5020E555BE02}" type="presParOf" srcId="{35A57CDF-5491-47D2-ACD7-927391F70F85}" destId="{D35E89E3-C7C8-494A-819C-30D0C7A5C29E}" srcOrd="0" destOrd="0" presId="urn:microsoft.com/office/officeart/2005/8/layout/lProcess2"/>
    <dgm:cxn modelId="{6CA48E99-BFCB-486A-97F5-76245FD8B884}" type="presParOf" srcId="{35A57CDF-5491-47D2-ACD7-927391F70F85}" destId="{CB0195FB-5531-479E-AB45-048C924439D2}" srcOrd="1" destOrd="0" presId="urn:microsoft.com/office/officeart/2005/8/layout/lProcess2"/>
    <dgm:cxn modelId="{480FC56B-CB1E-4C77-AC19-8D54FF5D2C41}" type="presParOf" srcId="{35A57CDF-5491-47D2-ACD7-927391F70F85}" destId="{83D2CECE-FD4E-42A2-B73C-C06C67A39261}" srcOrd="2" destOrd="0" presId="urn:microsoft.com/office/officeart/2005/8/layout/lProcess2"/>
    <dgm:cxn modelId="{B8D762C9-EA63-4A38-BE5A-B514F953D0C8}" type="presParOf" srcId="{83D2CECE-FD4E-42A2-B73C-C06C67A39261}" destId="{3154EE3A-C751-4950-B835-0D2DD1BDDAFF}" srcOrd="0" destOrd="0" presId="urn:microsoft.com/office/officeart/2005/8/layout/lProcess2"/>
    <dgm:cxn modelId="{E14CA929-7547-41B5-9DC1-1CD0941B8B2C}" type="presParOf" srcId="{3154EE3A-C751-4950-B835-0D2DD1BDDAFF}" destId="{3DDBD71C-C3D2-4849-AED5-D0C1B7DA8AF3}" srcOrd="0" destOrd="0" presId="urn:microsoft.com/office/officeart/2005/8/layout/lProcess2"/>
    <dgm:cxn modelId="{7CEF08B3-E587-4F65-9AA3-3D9C773633E0}" type="presParOf" srcId="{D5AB0DA3-B356-4E6F-9926-C78ED2B603E5}" destId="{065A3B4A-282F-4525-B406-F4A89520FE8C}" srcOrd="1" destOrd="0" presId="urn:microsoft.com/office/officeart/2005/8/layout/lProcess2"/>
    <dgm:cxn modelId="{8A9C3D2A-4ED9-4803-AB8E-7B4084544128}" type="presParOf" srcId="{D5AB0DA3-B356-4E6F-9926-C78ED2B603E5}" destId="{963E3618-E946-4010-B4D4-7FF41B456379}" srcOrd="2" destOrd="0" presId="urn:microsoft.com/office/officeart/2005/8/layout/lProcess2"/>
    <dgm:cxn modelId="{7587B94B-4882-42BE-A9C5-D2A4E9CEE346}" type="presParOf" srcId="{963E3618-E946-4010-B4D4-7FF41B456379}" destId="{7571C8EB-D8AD-42DB-A1A0-406E20138CAB}" srcOrd="0" destOrd="0" presId="urn:microsoft.com/office/officeart/2005/8/layout/lProcess2"/>
    <dgm:cxn modelId="{C74C8615-5A13-4E72-9419-8748B1D76D92}" type="presParOf" srcId="{963E3618-E946-4010-B4D4-7FF41B456379}" destId="{EDBA72DD-C6CA-4AEC-A363-377F72468371}" srcOrd="1" destOrd="0" presId="urn:microsoft.com/office/officeart/2005/8/layout/lProcess2"/>
    <dgm:cxn modelId="{1EFE8BBF-E5EB-4D21-8165-0EED39AA88E6}" type="presParOf" srcId="{963E3618-E946-4010-B4D4-7FF41B456379}" destId="{D1D1F445-E683-49A8-8D1F-7E02A52669AC}" srcOrd="2" destOrd="0" presId="urn:microsoft.com/office/officeart/2005/8/layout/lProcess2"/>
    <dgm:cxn modelId="{E6D94607-58DF-4EA0-9DF6-5B4C03FAA047}" type="presParOf" srcId="{D1D1F445-E683-49A8-8D1F-7E02A52669AC}" destId="{D208128D-EFD2-44C0-99DE-9E744F9192EA}" srcOrd="0" destOrd="0" presId="urn:microsoft.com/office/officeart/2005/8/layout/lProcess2"/>
    <dgm:cxn modelId="{7A034623-A94C-4D0C-9AF7-6E8896A533E5}" type="presParOf" srcId="{D208128D-EFD2-44C0-99DE-9E744F9192EA}" destId="{55DA55E0-7702-4736-B0AB-0D29D4132F7B}" srcOrd="0" destOrd="0" presId="urn:microsoft.com/office/officeart/2005/8/layout/lProcess2"/>
    <dgm:cxn modelId="{435B97A8-7ADC-40DC-895D-368B7E7DC17E}" type="presParOf" srcId="{D5AB0DA3-B356-4E6F-9926-C78ED2B603E5}" destId="{095D0F42-D4C7-41EC-9A38-628E12BE9672}" srcOrd="3" destOrd="0" presId="urn:microsoft.com/office/officeart/2005/8/layout/lProcess2"/>
    <dgm:cxn modelId="{A19D1E10-70B0-4CB8-A7BD-8E0F91A46514}" type="presParOf" srcId="{D5AB0DA3-B356-4E6F-9926-C78ED2B603E5}" destId="{D6142472-6F55-489B-9671-825218F28D88}" srcOrd="4" destOrd="0" presId="urn:microsoft.com/office/officeart/2005/8/layout/lProcess2"/>
    <dgm:cxn modelId="{C2B9C518-8812-4488-87F6-869583FE280E}" type="presParOf" srcId="{D6142472-6F55-489B-9671-825218F28D88}" destId="{37676B5D-E65B-41A6-93BF-8235E6405D70}" srcOrd="0" destOrd="0" presId="urn:microsoft.com/office/officeart/2005/8/layout/lProcess2"/>
    <dgm:cxn modelId="{CC5E440C-5D6D-405C-8C98-1D5DF0800F3B}" type="presParOf" srcId="{D6142472-6F55-489B-9671-825218F28D88}" destId="{B95F9336-414F-40FF-AC02-7BDB0AC6F45C}" srcOrd="1" destOrd="0" presId="urn:microsoft.com/office/officeart/2005/8/layout/lProcess2"/>
    <dgm:cxn modelId="{8C5D7D7C-F02A-4A3E-B941-A30C00E96726}" type="presParOf" srcId="{D6142472-6F55-489B-9671-825218F28D88}" destId="{FF4C6038-91C4-4761-A2B6-D9770E28D376}" srcOrd="2" destOrd="0" presId="urn:microsoft.com/office/officeart/2005/8/layout/lProcess2"/>
    <dgm:cxn modelId="{54C31BA8-3EF5-43D3-BD94-A54A52ED7406}" type="presParOf" srcId="{FF4C6038-91C4-4761-A2B6-D9770E28D376}" destId="{C4D0007F-3146-4B78-A67C-5FAAAA9F6F72}" srcOrd="0" destOrd="0" presId="urn:microsoft.com/office/officeart/2005/8/layout/lProcess2"/>
    <dgm:cxn modelId="{C6E861D7-7834-4178-ABA2-CB5A47861266}" type="presParOf" srcId="{C4D0007F-3146-4B78-A67C-5FAAAA9F6F72}" destId="{2F15210C-7614-46CF-B1B7-630C46638456}" srcOrd="0" destOrd="0" presId="urn:microsoft.com/office/officeart/2005/8/layout/lProcess2"/>
    <dgm:cxn modelId="{89E648BF-174A-4816-A868-7399CD5EFFFC}" type="presParOf" srcId="{D5AB0DA3-B356-4E6F-9926-C78ED2B603E5}" destId="{75A2205F-B241-462A-A1D8-5416750E6342}" srcOrd="5" destOrd="0" presId="urn:microsoft.com/office/officeart/2005/8/layout/lProcess2"/>
    <dgm:cxn modelId="{CF3681B5-719B-4B2E-8E7B-E3184FB4950D}" type="presParOf" srcId="{D5AB0DA3-B356-4E6F-9926-C78ED2B603E5}" destId="{DC928B25-0387-400C-AFE9-5200170FAD35}" srcOrd="6" destOrd="0" presId="urn:microsoft.com/office/officeart/2005/8/layout/lProcess2"/>
    <dgm:cxn modelId="{B6A2F3B7-29A1-40EF-A3C9-1B9E0954FB30}" type="presParOf" srcId="{DC928B25-0387-400C-AFE9-5200170FAD35}" destId="{4764FCEE-AD11-47D5-874C-10DBF2CF6B93}" srcOrd="0" destOrd="0" presId="urn:microsoft.com/office/officeart/2005/8/layout/lProcess2"/>
    <dgm:cxn modelId="{A0F7AA3C-949E-457B-B646-781C4707C8B9}" type="presParOf" srcId="{DC928B25-0387-400C-AFE9-5200170FAD35}" destId="{1806C02B-C4DE-4882-9A6B-A9F521A41EBB}" srcOrd="1" destOrd="0" presId="urn:microsoft.com/office/officeart/2005/8/layout/lProcess2"/>
    <dgm:cxn modelId="{C9CE9345-91D3-4F73-8271-BA45E206DD46}" type="presParOf" srcId="{DC928B25-0387-400C-AFE9-5200170FAD35}" destId="{36871247-9078-4EBA-A525-E5F57F785AD1}" srcOrd="2" destOrd="0" presId="urn:microsoft.com/office/officeart/2005/8/layout/lProcess2"/>
    <dgm:cxn modelId="{63812911-5A0C-47A1-B915-872A7618512E}" type="presParOf" srcId="{36871247-9078-4EBA-A525-E5F57F785AD1}" destId="{C742024C-706D-4428-AA02-7045FCB464D4}" srcOrd="0" destOrd="0" presId="urn:microsoft.com/office/officeart/2005/8/layout/l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82C9387-BD24-4AE9-B959-125A74C18B75}">
      <dsp:nvSpPr>
        <dsp:cNvPr id="0" name=""/>
        <dsp:cNvSpPr/>
      </dsp:nvSpPr>
      <dsp:spPr>
        <a:xfrm>
          <a:off x="0" y="555384"/>
          <a:ext cx="8424936" cy="907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a:outerShdw blurRad="95000" rotWithShape="0">
            <a:srgbClr val="000000">
              <a:alpha val="50000"/>
            </a:srgbClr>
          </a:outerShdw>
          <a:softEdge rad="12700"/>
        </a:effectLst>
      </dsp:spPr>
      <dsp:style>
        <a:lnRef idx="1">
          <a:scrgbClr r="0" g="0" b="0"/>
        </a:lnRef>
        <a:fillRef idx="1">
          <a:scrgbClr r="0" g="0" b="0"/>
        </a:fillRef>
        <a:effectRef idx="2">
          <a:scrgbClr r="0" g="0" b="0"/>
        </a:effectRef>
        <a:fontRef idx="minor"/>
      </dsp:style>
      <dsp:txBody>
        <a:bodyPr spcFirstLastPara="0" vert="horz" wrap="square" lIns="653869" tIns="749808" rIns="653869" bIns="256032" numCol="1" spcCol="1270" anchor="t" anchorCtr="0">
          <a:noAutofit/>
        </a:bodyPr>
        <a:lstStyle/>
        <a:p>
          <a:pPr marL="285750" lvl="1" indent="-285750" algn="l" defTabSz="1600200">
            <a:lnSpc>
              <a:spcPct val="90000"/>
            </a:lnSpc>
            <a:spcBef>
              <a:spcPct val="0"/>
            </a:spcBef>
            <a:spcAft>
              <a:spcPct val="15000"/>
            </a:spcAft>
            <a:buChar char="••"/>
          </a:pPr>
          <a:endParaRPr lang="ru-RU" sz="3600" kern="1200" dirty="0"/>
        </a:p>
      </dsp:txBody>
      <dsp:txXfrm>
        <a:off x="0" y="555384"/>
        <a:ext cx="8424936" cy="907200"/>
      </dsp:txXfrm>
    </dsp:sp>
    <dsp:sp modelId="{B7ED169D-516E-4398-B793-A189C5DFB1F1}">
      <dsp:nvSpPr>
        <dsp:cNvPr id="0" name=""/>
        <dsp:cNvSpPr/>
      </dsp:nvSpPr>
      <dsp:spPr>
        <a:xfrm>
          <a:off x="421246" y="24023"/>
          <a:ext cx="5897455" cy="1062720"/>
        </a:xfrm>
        <a:prstGeom prst="roundRect">
          <a:avLst/>
        </a:prstGeom>
        <a:blipFill rotWithShape="0">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a:noFill/>
        </a:ln>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dsp:spPr>
      <dsp:style>
        <a:lnRef idx="0">
          <a:scrgbClr r="0" g="0" b="0"/>
        </a:lnRef>
        <a:fillRef idx="3">
          <a:scrgbClr r="0" g="0" b="0"/>
        </a:fillRef>
        <a:effectRef idx="3">
          <a:scrgbClr r="0" g="0" b="0"/>
        </a:effectRef>
        <a:fontRef idx="minor">
          <a:schemeClr val="lt1"/>
        </a:fontRef>
      </dsp:style>
      <dsp:txBody>
        <a:bodyPr spcFirstLastPara="0" vert="horz" wrap="square" lIns="222910" tIns="0" rIns="222910" bIns="0" numCol="1" spcCol="1270" anchor="ctr" anchorCtr="0">
          <a:noAutofit/>
        </a:bodyPr>
        <a:lstStyle/>
        <a:p>
          <a:pPr lvl="0" algn="l" defTabSz="1600200">
            <a:lnSpc>
              <a:spcPct val="90000"/>
            </a:lnSpc>
            <a:spcBef>
              <a:spcPct val="0"/>
            </a:spcBef>
            <a:spcAft>
              <a:spcPct val="35000"/>
            </a:spcAft>
          </a:pPr>
          <a:r>
            <a:rPr lang="ru-RU" sz="3600" kern="1200" dirty="0" smtClean="0"/>
            <a:t>Хронологический</a:t>
          </a:r>
          <a:endParaRPr lang="ru-RU" sz="3600" kern="1200" dirty="0"/>
        </a:p>
      </dsp:txBody>
      <dsp:txXfrm>
        <a:off x="421246" y="24023"/>
        <a:ext cx="5897455" cy="1062720"/>
      </dsp:txXfrm>
    </dsp:sp>
    <dsp:sp modelId="{67CE8C3D-8B2A-451A-B380-9107A4219789}">
      <dsp:nvSpPr>
        <dsp:cNvPr id="0" name=""/>
        <dsp:cNvSpPr/>
      </dsp:nvSpPr>
      <dsp:spPr>
        <a:xfrm>
          <a:off x="0" y="2188344"/>
          <a:ext cx="8424936" cy="907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a:outerShdw blurRad="95000" rotWithShape="0">
            <a:srgbClr val="000000">
              <a:alpha val="50000"/>
            </a:srgbClr>
          </a:outerShdw>
          <a:softEdge rad="12700"/>
        </a:effectLst>
      </dsp:spPr>
      <dsp:style>
        <a:lnRef idx="1">
          <a:scrgbClr r="0" g="0" b="0"/>
        </a:lnRef>
        <a:fillRef idx="1">
          <a:scrgbClr r="0" g="0" b="0"/>
        </a:fillRef>
        <a:effectRef idx="2">
          <a:scrgbClr r="0" g="0" b="0"/>
        </a:effectRef>
        <a:fontRef idx="minor"/>
      </dsp:style>
    </dsp:sp>
    <dsp:sp modelId="{304701CF-BB35-44F0-90F9-32942B6E83A8}">
      <dsp:nvSpPr>
        <dsp:cNvPr id="0" name=""/>
        <dsp:cNvSpPr/>
      </dsp:nvSpPr>
      <dsp:spPr>
        <a:xfrm>
          <a:off x="421246" y="1656984"/>
          <a:ext cx="5897455" cy="1062720"/>
        </a:xfrm>
        <a:prstGeom prst="roundRect">
          <a:avLst/>
        </a:prstGeom>
        <a:blipFill rotWithShape="0">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a:noFill/>
        </a:ln>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dsp:spPr>
      <dsp:style>
        <a:lnRef idx="0">
          <a:scrgbClr r="0" g="0" b="0"/>
        </a:lnRef>
        <a:fillRef idx="3">
          <a:scrgbClr r="0" g="0" b="0"/>
        </a:fillRef>
        <a:effectRef idx="3">
          <a:scrgbClr r="0" g="0" b="0"/>
        </a:effectRef>
        <a:fontRef idx="minor">
          <a:schemeClr val="lt1"/>
        </a:fontRef>
      </dsp:style>
      <dsp:txBody>
        <a:bodyPr spcFirstLastPara="0" vert="horz" wrap="square" lIns="222910" tIns="0" rIns="222910" bIns="0" numCol="1" spcCol="1270" anchor="ctr" anchorCtr="0">
          <a:noAutofit/>
        </a:bodyPr>
        <a:lstStyle/>
        <a:p>
          <a:pPr lvl="0" algn="l" defTabSz="1600200">
            <a:lnSpc>
              <a:spcPct val="90000"/>
            </a:lnSpc>
            <a:spcBef>
              <a:spcPct val="0"/>
            </a:spcBef>
            <a:spcAft>
              <a:spcPct val="35000"/>
            </a:spcAft>
          </a:pPr>
          <a:r>
            <a:rPr lang="ru-RU" sz="3600" kern="1200" dirty="0" smtClean="0"/>
            <a:t>Социально-ценностный</a:t>
          </a:r>
          <a:endParaRPr lang="ru-RU" sz="3600" kern="1200" dirty="0"/>
        </a:p>
      </dsp:txBody>
      <dsp:txXfrm>
        <a:off x="421246" y="1656984"/>
        <a:ext cx="5897455" cy="1062720"/>
      </dsp:txXfrm>
    </dsp:sp>
    <dsp:sp modelId="{645456C0-F304-4560-A5E9-2897777527E5}">
      <dsp:nvSpPr>
        <dsp:cNvPr id="0" name=""/>
        <dsp:cNvSpPr/>
      </dsp:nvSpPr>
      <dsp:spPr>
        <a:xfrm>
          <a:off x="0" y="3821304"/>
          <a:ext cx="8424936" cy="907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a:outerShdw blurRad="95000" rotWithShape="0">
            <a:srgbClr val="000000">
              <a:alpha val="50000"/>
            </a:srgbClr>
          </a:outerShdw>
          <a:softEdge rad="12700"/>
        </a:effectLst>
      </dsp:spPr>
      <dsp:style>
        <a:lnRef idx="1">
          <a:scrgbClr r="0" g="0" b="0"/>
        </a:lnRef>
        <a:fillRef idx="1">
          <a:scrgbClr r="0" g="0" b="0"/>
        </a:fillRef>
        <a:effectRef idx="2">
          <a:scrgbClr r="0" g="0" b="0"/>
        </a:effectRef>
        <a:fontRef idx="minor"/>
      </dsp:style>
    </dsp:sp>
    <dsp:sp modelId="{569412FC-ED4E-4A7C-8305-4097EC545B29}">
      <dsp:nvSpPr>
        <dsp:cNvPr id="0" name=""/>
        <dsp:cNvSpPr/>
      </dsp:nvSpPr>
      <dsp:spPr>
        <a:xfrm>
          <a:off x="421246" y="3289944"/>
          <a:ext cx="5897455" cy="1062720"/>
        </a:xfrm>
        <a:prstGeom prst="roundRect">
          <a:avLst/>
        </a:prstGeom>
        <a:blipFill rotWithShape="0">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a:noFill/>
        </a:ln>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dsp:spPr>
      <dsp:style>
        <a:lnRef idx="0">
          <a:scrgbClr r="0" g="0" b="0"/>
        </a:lnRef>
        <a:fillRef idx="3">
          <a:scrgbClr r="0" g="0" b="0"/>
        </a:fillRef>
        <a:effectRef idx="3">
          <a:scrgbClr r="0" g="0" b="0"/>
        </a:effectRef>
        <a:fontRef idx="minor">
          <a:schemeClr val="lt1"/>
        </a:fontRef>
      </dsp:style>
      <dsp:txBody>
        <a:bodyPr spcFirstLastPara="0" vert="horz" wrap="square" lIns="222910" tIns="0" rIns="222910" bIns="0" numCol="1" spcCol="1270" anchor="ctr" anchorCtr="0">
          <a:noAutofit/>
        </a:bodyPr>
        <a:lstStyle/>
        <a:p>
          <a:pPr lvl="0" algn="l" defTabSz="1600200">
            <a:lnSpc>
              <a:spcPct val="90000"/>
            </a:lnSpc>
            <a:spcBef>
              <a:spcPct val="0"/>
            </a:spcBef>
            <a:spcAft>
              <a:spcPct val="35000"/>
            </a:spcAft>
          </a:pPr>
          <a:r>
            <a:rPr lang="ru-RU" sz="3600" kern="1200" dirty="0" smtClean="0"/>
            <a:t>Количественный</a:t>
          </a:r>
          <a:endParaRPr lang="ru-RU" sz="3600" kern="1200" dirty="0"/>
        </a:p>
      </dsp:txBody>
      <dsp:txXfrm>
        <a:off x="421246" y="3289944"/>
        <a:ext cx="5897455" cy="1062720"/>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48DE94F-CD81-4020-A50D-FC7F66050504}">
      <dsp:nvSpPr>
        <dsp:cNvPr id="0" name=""/>
        <dsp:cNvSpPr/>
      </dsp:nvSpPr>
      <dsp:spPr>
        <a:xfrm rot="5400000">
          <a:off x="-230966" y="547024"/>
          <a:ext cx="1539775" cy="1077842"/>
        </a:xfrm>
        <a:prstGeom prst="chevron">
          <a:avLst/>
        </a:prstGeom>
        <a:blipFill rotWithShape="0">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w="12700" cap="flat" cmpd="sng" algn="ctr">
          <a:solidFill>
            <a:schemeClr val="accent1">
              <a:hueOff val="0"/>
              <a:satOff val="0"/>
              <a:lumOff val="0"/>
              <a:alphaOff val="0"/>
            </a:schemeClr>
          </a:solidFill>
          <a:prstDash val="solid"/>
        </a:ln>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dsp:spPr>
      <dsp:style>
        <a:lnRef idx="1">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ru-RU" sz="3000" kern="1200" dirty="0" smtClean="0"/>
            <a:t>1</a:t>
          </a:r>
          <a:endParaRPr lang="ru-RU" sz="3000" kern="1200" dirty="0"/>
        </a:p>
      </dsp:txBody>
      <dsp:txXfrm rot="5400000">
        <a:off x="-230966" y="547024"/>
        <a:ext cx="1539775" cy="1077842"/>
      </dsp:txXfrm>
    </dsp:sp>
    <dsp:sp modelId="{96214FFE-9C8D-4F35-B6B0-B60CF901B6FA}">
      <dsp:nvSpPr>
        <dsp:cNvPr id="0" name=""/>
        <dsp:cNvSpPr/>
      </dsp:nvSpPr>
      <dsp:spPr>
        <a:xfrm rot="5400000">
          <a:off x="4104969" y="-2929069"/>
          <a:ext cx="1436856" cy="749110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a:outerShdw blurRad="95000" rotWithShape="0">
            <a:srgbClr val="000000">
              <a:alpha val="50000"/>
            </a:srgbClr>
          </a:outerShdw>
          <a:softEdge rad="12700"/>
        </a:effectLst>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ru-RU" sz="1800" kern="1200" dirty="0" smtClean="0"/>
            <a:t>В соответствии с </a:t>
          </a:r>
          <a:r>
            <a:rPr lang="ru-RU" sz="1800" kern="1200" dirty="0" err="1" smtClean="0"/>
            <a:t>ГОСТом</a:t>
          </a:r>
          <a:r>
            <a:rPr lang="ru-RU" sz="1800" kern="1200" dirty="0" smtClean="0"/>
            <a:t> 7.50-2002</a:t>
          </a:r>
          <a:endParaRPr lang="ru-RU" sz="1800" kern="1200" dirty="0"/>
        </a:p>
      </dsp:txBody>
      <dsp:txXfrm rot="5400000">
        <a:off x="4104969" y="-2929069"/>
        <a:ext cx="1436856" cy="7491109"/>
      </dsp:txXfrm>
    </dsp:sp>
    <dsp:sp modelId="{AB4BA291-FE8C-4C45-8986-1DE98B7625BB}">
      <dsp:nvSpPr>
        <dsp:cNvPr id="0" name=""/>
        <dsp:cNvSpPr/>
      </dsp:nvSpPr>
      <dsp:spPr>
        <a:xfrm rot="5400000">
          <a:off x="-230966" y="2156585"/>
          <a:ext cx="1539775" cy="1077842"/>
        </a:xfrm>
        <a:prstGeom prst="chevron">
          <a:avLst/>
        </a:prstGeom>
        <a:blipFill rotWithShape="0">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w="12700" cap="flat" cmpd="sng" algn="ctr">
          <a:solidFill>
            <a:schemeClr val="accent1">
              <a:hueOff val="0"/>
              <a:satOff val="0"/>
              <a:lumOff val="0"/>
              <a:alphaOff val="0"/>
            </a:schemeClr>
          </a:solidFill>
          <a:prstDash val="solid"/>
        </a:ln>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dsp:spPr>
      <dsp:style>
        <a:lnRef idx="1">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endParaRPr lang="ru-RU" sz="3000" kern="1200" dirty="0"/>
        </a:p>
      </dsp:txBody>
      <dsp:txXfrm rot="5400000">
        <a:off x="-230966" y="2156585"/>
        <a:ext cx="1539775" cy="1077842"/>
      </dsp:txXfrm>
    </dsp:sp>
    <dsp:sp modelId="{F53BE20B-6018-42B8-B2E2-9C657C2D6CE8}">
      <dsp:nvSpPr>
        <dsp:cNvPr id="0" name=""/>
        <dsp:cNvSpPr/>
      </dsp:nvSpPr>
      <dsp:spPr>
        <a:xfrm rot="5400000">
          <a:off x="4106330" y="-1319508"/>
          <a:ext cx="1434133" cy="749110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a:outerShdw blurRad="95000" rotWithShape="0">
            <a:srgbClr val="000000">
              <a:alpha val="50000"/>
            </a:srgbClr>
          </a:outerShdw>
          <a:softEdge rad="12700"/>
        </a:effectLst>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just" defTabSz="711200">
            <a:lnSpc>
              <a:spcPct val="90000"/>
            </a:lnSpc>
            <a:spcBef>
              <a:spcPct val="0"/>
            </a:spcBef>
            <a:spcAft>
              <a:spcPct val="15000"/>
            </a:spcAft>
            <a:buChar char="••"/>
          </a:pPr>
          <a:r>
            <a:rPr lang="ru-RU" sz="1600" kern="1200" dirty="0" smtClean="0"/>
            <a:t>Положение документов на стеллажах, в шкафах и сейфах (горизонтальное и вертикальное) должно соответствовать их размерам</a:t>
          </a:r>
          <a:endParaRPr lang="ru-RU" sz="1600" kern="1200" dirty="0"/>
        </a:p>
        <a:p>
          <a:pPr marL="171450" lvl="1" indent="-171450" algn="just" defTabSz="711200">
            <a:lnSpc>
              <a:spcPct val="90000"/>
            </a:lnSpc>
            <a:spcBef>
              <a:spcPct val="0"/>
            </a:spcBef>
            <a:spcAft>
              <a:spcPct val="15000"/>
            </a:spcAft>
            <a:buChar char="••"/>
          </a:pPr>
          <a:r>
            <a:rPr lang="ru-RU" sz="1600" kern="1200" dirty="0" smtClean="0"/>
            <a:t>Переплетённые документы по </a:t>
          </a:r>
          <a:r>
            <a:rPr lang="ru-RU" sz="1600" kern="1200" dirty="0" err="1" smtClean="0"/>
            <a:t>ГОСТу</a:t>
          </a:r>
          <a:r>
            <a:rPr lang="ru-RU" sz="1600" kern="1200" dirty="0" smtClean="0"/>
            <a:t> 5773-90 хранятся в вертикальном положении на нижнем обрезе</a:t>
          </a:r>
          <a:endParaRPr lang="ru-RU" sz="1600" kern="1200" dirty="0"/>
        </a:p>
      </dsp:txBody>
      <dsp:txXfrm rot="5400000">
        <a:off x="4106330" y="-1319508"/>
        <a:ext cx="1434133" cy="7491109"/>
      </dsp:txXfrm>
    </dsp:sp>
    <dsp:sp modelId="{3A376BD4-C353-48F0-84BB-9C5AE0204628}">
      <dsp:nvSpPr>
        <dsp:cNvPr id="0" name=""/>
        <dsp:cNvSpPr/>
      </dsp:nvSpPr>
      <dsp:spPr>
        <a:xfrm rot="5400000">
          <a:off x="-230966" y="4149092"/>
          <a:ext cx="1539775" cy="1077842"/>
        </a:xfrm>
        <a:prstGeom prst="chevron">
          <a:avLst/>
        </a:prstGeom>
        <a:blipFill rotWithShape="0">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w="12700" cap="flat" cmpd="sng" algn="ctr">
          <a:solidFill>
            <a:schemeClr val="accent1">
              <a:hueOff val="0"/>
              <a:satOff val="0"/>
              <a:lumOff val="0"/>
              <a:alphaOff val="0"/>
            </a:schemeClr>
          </a:solidFill>
          <a:prstDash val="solid"/>
        </a:ln>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dsp:spPr>
      <dsp:style>
        <a:lnRef idx="1">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endParaRPr lang="ru-RU" sz="3000" kern="1200" dirty="0"/>
        </a:p>
      </dsp:txBody>
      <dsp:txXfrm rot="5400000">
        <a:off x="-230966" y="4149092"/>
        <a:ext cx="1539775" cy="1077842"/>
      </dsp:txXfrm>
    </dsp:sp>
    <dsp:sp modelId="{EC4769D2-7918-4186-99D9-1DAE16693DB8}">
      <dsp:nvSpPr>
        <dsp:cNvPr id="0" name=""/>
        <dsp:cNvSpPr/>
      </dsp:nvSpPr>
      <dsp:spPr>
        <a:xfrm rot="5400000">
          <a:off x="3723383" y="672998"/>
          <a:ext cx="2200027" cy="749110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a:outerShdw blurRad="95000" rotWithShape="0">
            <a:srgbClr val="000000">
              <a:alpha val="50000"/>
            </a:srgbClr>
          </a:outerShdw>
          <a:softEdge rad="12700"/>
        </a:effectLst>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just" defTabSz="711200">
            <a:lnSpc>
              <a:spcPct val="90000"/>
            </a:lnSpc>
            <a:spcBef>
              <a:spcPct val="0"/>
            </a:spcBef>
            <a:spcAft>
              <a:spcPct val="15000"/>
            </a:spcAft>
            <a:buChar char="••"/>
          </a:pPr>
          <a:r>
            <a:rPr lang="ru-RU" sz="1600" kern="1200" dirty="0" smtClean="0"/>
            <a:t>Газеты форматом А2, А3, А4 по </a:t>
          </a:r>
          <a:r>
            <a:rPr lang="ru-RU" sz="1600" kern="1200" dirty="0" err="1" smtClean="0"/>
            <a:t>ГОСТу</a:t>
          </a:r>
          <a:r>
            <a:rPr lang="ru-RU" sz="1600" kern="1200" dirty="0" smtClean="0"/>
            <a:t> 9254-77 и документы нестандартных размеров, превышающие по высоте 0,41 м, хранят в горизонтальном положении (высота стопы не боле 0,2 м)</a:t>
          </a:r>
          <a:endParaRPr lang="ru-RU" sz="1600" kern="1200" dirty="0"/>
        </a:p>
        <a:p>
          <a:pPr marL="171450" lvl="1" indent="-171450" algn="l" defTabSz="711200">
            <a:lnSpc>
              <a:spcPct val="90000"/>
            </a:lnSpc>
            <a:spcBef>
              <a:spcPct val="0"/>
            </a:spcBef>
            <a:spcAft>
              <a:spcPct val="15000"/>
            </a:spcAft>
            <a:buChar char="••"/>
          </a:pPr>
          <a:r>
            <a:rPr lang="ru-RU" sz="1600" kern="1200" dirty="0" smtClean="0"/>
            <a:t>Использование </a:t>
          </a:r>
          <a:r>
            <a:rPr lang="ru-RU" sz="1600" kern="1200" dirty="0" err="1" smtClean="0"/>
            <a:t>книгодержателей</a:t>
          </a:r>
          <a:endParaRPr lang="ru-RU" sz="1600" kern="1200" dirty="0"/>
        </a:p>
        <a:p>
          <a:pPr marL="171450" lvl="1" indent="-171450" algn="l" defTabSz="711200">
            <a:lnSpc>
              <a:spcPct val="90000"/>
            </a:lnSpc>
            <a:spcBef>
              <a:spcPct val="0"/>
            </a:spcBef>
            <a:spcAft>
              <a:spcPct val="15000"/>
            </a:spcAft>
            <a:buChar char="••"/>
          </a:pPr>
          <a:r>
            <a:rPr lang="ru-RU" sz="1600" kern="1200" dirty="0" smtClean="0"/>
            <a:t>Расстояние документов до верхней полки должно быть не менее 0,02 м</a:t>
          </a:r>
          <a:endParaRPr lang="ru-RU" sz="1600" kern="1200" dirty="0"/>
        </a:p>
        <a:p>
          <a:pPr marL="171450" lvl="1" indent="-171450" algn="l" defTabSz="711200">
            <a:lnSpc>
              <a:spcPct val="90000"/>
            </a:lnSpc>
            <a:spcBef>
              <a:spcPct val="0"/>
            </a:spcBef>
            <a:spcAft>
              <a:spcPct val="15000"/>
            </a:spcAft>
            <a:buChar char="••"/>
          </a:pPr>
          <a:r>
            <a:rPr lang="ru-RU" sz="1600" kern="1200" dirty="0" smtClean="0"/>
            <a:t>Недопустимо хранение документов в не предназначенных для этих целей местах, в штабелях, в транспортной таре</a:t>
          </a:r>
          <a:endParaRPr lang="ru-RU" sz="1600" kern="1200" dirty="0"/>
        </a:p>
      </dsp:txBody>
      <dsp:txXfrm rot="5400000">
        <a:off x="3723383" y="672998"/>
        <a:ext cx="2200027" cy="7491109"/>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04E7410-7FAF-4CBF-8963-4D8B98FC8BCD}">
      <dsp:nvSpPr>
        <dsp:cNvPr id="0" name=""/>
        <dsp:cNvSpPr/>
      </dsp:nvSpPr>
      <dsp:spPr>
        <a:xfrm rot="5400000">
          <a:off x="-335197" y="996756"/>
          <a:ext cx="2234651" cy="1564256"/>
        </a:xfrm>
        <a:prstGeom prst="chevron">
          <a:avLst/>
        </a:prstGeom>
        <a:blipFill rotWithShape="0">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w="12700" cap="flat" cmpd="sng" algn="ctr">
          <a:solidFill>
            <a:schemeClr val="accent1">
              <a:hueOff val="0"/>
              <a:satOff val="0"/>
              <a:lumOff val="0"/>
              <a:alphaOff val="0"/>
            </a:schemeClr>
          </a:solidFill>
          <a:prstDash val="solid"/>
        </a:ln>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dsp:spPr>
      <dsp:style>
        <a:lnRef idx="1">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ru-RU" sz="4400" kern="1200" dirty="0" smtClean="0"/>
            <a:t>2</a:t>
          </a:r>
          <a:endParaRPr lang="ru-RU" sz="4400" kern="1200" dirty="0"/>
        </a:p>
      </dsp:txBody>
      <dsp:txXfrm rot="5400000">
        <a:off x="-335197" y="996756"/>
        <a:ext cx="2234651" cy="1564256"/>
      </dsp:txXfrm>
    </dsp:sp>
    <dsp:sp modelId="{527AA6C3-8C6D-4DC3-B28A-52F29266980C}">
      <dsp:nvSpPr>
        <dsp:cNvPr id="0" name=""/>
        <dsp:cNvSpPr/>
      </dsp:nvSpPr>
      <dsp:spPr>
        <a:xfrm rot="5400000">
          <a:off x="3654166" y="-2078523"/>
          <a:ext cx="2752866" cy="693268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a:outerShdw blurRad="95000" rotWithShape="0">
            <a:srgbClr val="000000">
              <a:alpha val="50000"/>
            </a:srgbClr>
          </a:outerShdw>
          <a:softEdge rad="12700"/>
        </a:effectLst>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just" defTabSz="711200">
            <a:lnSpc>
              <a:spcPct val="90000"/>
            </a:lnSpc>
            <a:spcBef>
              <a:spcPct val="0"/>
            </a:spcBef>
            <a:spcAft>
              <a:spcPct val="15000"/>
            </a:spcAft>
            <a:buChar char="••"/>
          </a:pPr>
          <a:r>
            <a:rPr lang="ru-RU" sz="1600" kern="1200" dirty="0" smtClean="0"/>
            <a:t>Необходима характеристика стеллажей для хранения документов (передвижные и стационарные) и материала, из которого они изготовлены (дерево, металл)</a:t>
          </a:r>
          <a:endParaRPr lang="ru-RU" sz="1600" kern="1200" dirty="0"/>
        </a:p>
        <a:p>
          <a:pPr marL="171450" lvl="1" indent="-171450" algn="just" defTabSz="711200">
            <a:lnSpc>
              <a:spcPct val="90000"/>
            </a:lnSpc>
            <a:spcBef>
              <a:spcPct val="0"/>
            </a:spcBef>
            <a:spcAft>
              <a:spcPct val="15000"/>
            </a:spcAft>
            <a:buChar char="••"/>
          </a:pPr>
          <a:r>
            <a:rPr lang="ru-RU" sz="1600" kern="1200" dirty="0" smtClean="0"/>
            <a:t>Использование стеллажей из древесины или продуктов её переработки следует избегать (выделяются вредные кислоты, формальдегид и др. вещества)</a:t>
          </a:r>
          <a:endParaRPr lang="ru-RU" sz="1600" kern="1200" dirty="0"/>
        </a:p>
        <a:p>
          <a:pPr marL="171450" lvl="1" indent="-171450" algn="just" defTabSz="711200">
            <a:lnSpc>
              <a:spcPct val="90000"/>
            </a:lnSpc>
            <a:spcBef>
              <a:spcPct val="0"/>
            </a:spcBef>
            <a:spcAft>
              <a:spcPct val="15000"/>
            </a:spcAft>
            <a:buChar char="••"/>
          </a:pPr>
          <a:r>
            <a:rPr lang="ru-RU" sz="1600" kern="1200" dirty="0" smtClean="0"/>
            <a:t>Расстояние между стеллажами, от стеллажей до окон, источников тепла, стен и пола должны соответствовать </a:t>
          </a:r>
          <a:r>
            <a:rPr lang="ru-RU" sz="1600" kern="1200" dirty="0" err="1" smtClean="0"/>
            <a:t>ГОСТу</a:t>
          </a:r>
          <a:r>
            <a:rPr lang="ru-RU" sz="1600" kern="1200" dirty="0" smtClean="0"/>
            <a:t> 7.50-2002</a:t>
          </a:r>
          <a:endParaRPr lang="ru-RU" sz="1600" kern="1200" dirty="0"/>
        </a:p>
      </dsp:txBody>
      <dsp:txXfrm rot="5400000">
        <a:off x="3654166" y="-2078523"/>
        <a:ext cx="2752866" cy="6932687"/>
      </dsp:txXfrm>
    </dsp:sp>
    <dsp:sp modelId="{91E8F862-414D-4279-9C8A-DA60912E86F1}">
      <dsp:nvSpPr>
        <dsp:cNvPr id="0" name=""/>
        <dsp:cNvSpPr/>
      </dsp:nvSpPr>
      <dsp:spPr>
        <a:xfrm rot="5400000">
          <a:off x="-335197" y="3145494"/>
          <a:ext cx="2234651" cy="1564256"/>
        </a:xfrm>
        <a:prstGeom prst="chevron">
          <a:avLst/>
        </a:prstGeom>
        <a:blipFill rotWithShape="0">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w="12700" cap="flat" cmpd="sng" algn="ctr">
          <a:solidFill>
            <a:schemeClr val="accent1">
              <a:hueOff val="0"/>
              <a:satOff val="0"/>
              <a:lumOff val="0"/>
              <a:alphaOff val="0"/>
            </a:schemeClr>
          </a:solidFill>
          <a:prstDash val="solid"/>
        </a:ln>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dsp:spPr>
      <dsp:style>
        <a:lnRef idx="1">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ru-RU" sz="4400" kern="1200" dirty="0" smtClean="0"/>
            <a:t>3</a:t>
          </a:r>
          <a:endParaRPr lang="ru-RU" sz="4400" kern="1200" dirty="0"/>
        </a:p>
      </dsp:txBody>
      <dsp:txXfrm rot="5400000">
        <a:off x="-335197" y="3145494"/>
        <a:ext cx="2234651" cy="1564256"/>
      </dsp:txXfrm>
    </dsp:sp>
    <dsp:sp modelId="{FAD2817A-39FE-44D5-9B57-FE84E03B5FDF}">
      <dsp:nvSpPr>
        <dsp:cNvPr id="0" name=""/>
        <dsp:cNvSpPr/>
      </dsp:nvSpPr>
      <dsp:spPr>
        <a:xfrm rot="5400000">
          <a:off x="4153508" y="70214"/>
          <a:ext cx="1754183" cy="693268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a:outerShdw blurRad="95000" rotWithShape="0">
            <a:srgbClr val="000000">
              <a:alpha val="50000"/>
            </a:srgbClr>
          </a:outerShdw>
          <a:softEdge rad="12700"/>
        </a:effectLst>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just" defTabSz="711200">
            <a:lnSpc>
              <a:spcPct val="90000"/>
            </a:lnSpc>
            <a:spcBef>
              <a:spcPct val="0"/>
            </a:spcBef>
            <a:spcAft>
              <a:spcPct val="15000"/>
            </a:spcAft>
            <a:buChar char="••"/>
          </a:pPr>
          <a:endParaRPr lang="ru-RU" sz="1600" kern="1200" dirty="0"/>
        </a:p>
        <a:p>
          <a:pPr marL="171450" lvl="1" indent="-171450" algn="just" defTabSz="711200">
            <a:lnSpc>
              <a:spcPct val="90000"/>
            </a:lnSpc>
            <a:spcBef>
              <a:spcPct val="0"/>
            </a:spcBef>
            <a:spcAft>
              <a:spcPct val="15000"/>
            </a:spcAft>
            <a:buChar char="••"/>
          </a:pPr>
          <a:r>
            <a:rPr lang="ru-RU" sz="1600" kern="1200" dirty="0" smtClean="0"/>
            <a:t>Определение вида покрытия стеллажей – лакокрасочное, эмалевое, огне- и </a:t>
          </a:r>
          <a:r>
            <a:rPr lang="ru-RU" sz="1600" kern="1200" dirty="0" err="1" smtClean="0"/>
            <a:t>биозащитное</a:t>
          </a:r>
          <a:r>
            <a:rPr lang="ru-RU" sz="1600" kern="1200" dirty="0" smtClean="0"/>
            <a:t> </a:t>
          </a:r>
          <a:r>
            <a:rPr lang="ru-RU" sz="1600" kern="1200" dirty="0" err="1" smtClean="0"/>
            <a:t>и</a:t>
          </a:r>
          <a:r>
            <a:rPr lang="ru-RU" sz="1600" kern="1200" dirty="0" smtClean="0"/>
            <a:t> др.</a:t>
          </a:r>
          <a:endParaRPr lang="ru-RU" sz="1600" kern="1200" dirty="0"/>
        </a:p>
        <a:p>
          <a:pPr marL="171450" lvl="1" indent="-171450" algn="just" defTabSz="711200">
            <a:lnSpc>
              <a:spcPct val="90000"/>
            </a:lnSpc>
            <a:spcBef>
              <a:spcPct val="0"/>
            </a:spcBef>
            <a:spcAft>
              <a:spcPct val="15000"/>
            </a:spcAft>
            <a:buChar char="••"/>
          </a:pPr>
          <a:r>
            <a:rPr lang="ru-RU" sz="1600" kern="1200" dirty="0" smtClean="0"/>
            <a:t>Наиболее легкодоступное покрытие, рекомендуемое сегодня – полиуретан влажного синтеза, не содержащий масел</a:t>
          </a:r>
          <a:endParaRPr lang="ru-RU" sz="1600" kern="1200" dirty="0"/>
        </a:p>
      </dsp:txBody>
      <dsp:txXfrm rot="5400000">
        <a:off x="4153508" y="70214"/>
        <a:ext cx="1754183" cy="6932687"/>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11426E4-F654-42E6-ABC1-4014C35202BF}">
      <dsp:nvSpPr>
        <dsp:cNvPr id="0" name=""/>
        <dsp:cNvSpPr/>
      </dsp:nvSpPr>
      <dsp:spPr>
        <a:xfrm rot="5400000">
          <a:off x="-215589" y="295881"/>
          <a:ext cx="1437265" cy="1006085"/>
        </a:xfrm>
        <a:prstGeom prst="chevron">
          <a:avLst/>
        </a:prstGeom>
        <a:blipFill rotWithShape="0">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w="12700" cap="flat" cmpd="sng" algn="ctr">
          <a:solidFill>
            <a:schemeClr val="accent1">
              <a:hueOff val="0"/>
              <a:satOff val="0"/>
              <a:lumOff val="0"/>
              <a:alphaOff val="0"/>
            </a:schemeClr>
          </a:solidFill>
          <a:prstDash val="solid"/>
        </a:ln>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dsp:spPr>
      <dsp:style>
        <a:lnRef idx="1">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ru-RU" sz="2800" kern="1200" dirty="0" smtClean="0"/>
            <a:t>4</a:t>
          </a:r>
          <a:endParaRPr lang="ru-RU" sz="2800" kern="1200" dirty="0"/>
        </a:p>
      </dsp:txBody>
      <dsp:txXfrm rot="5400000">
        <a:off x="-215589" y="295881"/>
        <a:ext cx="1437265" cy="1006085"/>
      </dsp:txXfrm>
    </dsp:sp>
    <dsp:sp modelId="{E6A7C163-770F-4FD7-99C7-140438C826D2}">
      <dsp:nvSpPr>
        <dsp:cNvPr id="0" name=""/>
        <dsp:cNvSpPr/>
      </dsp:nvSpPr>
      <dsp:spPr>
        <a:xfrm rot="5400000">
          <a:off x="4172269" y="-3162022"/>
          <a:ext cx="1086481" cy="741885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a:outerShdw blurRad="95000" rotWithShape="0">
            <a:srgbClr val="000000">
              <a:alpha val="50000"/>
            </a:srgbClr>
          </a:outerShdw>
          <a:softEdge rad="12700"/>
        </a:effectLst>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ru-RU" sz="1600" kern="1200" dirty="0" smtClean="0"/>
            <a:t>Применение фазовой консервации, наличие контейнеров разных видов (обязательно указывается материал, из которого изготовлены контейнеры)</a:t>
          </a:r>
          <a:endParaRPr lang="ru-RU" sz="1600" kern="1200" dirty="0"/>
        </a:p>
      </dsp:txBody>
      <dsp:txXfrm rot="5400000">
        <a:off x="4172269" y="-3162022"/>
        <a:ext cx="1086481" cy="7418850"/>
      </dsp:txXfrm>
    </dsp:sp>
    <dsp:sp modelId="{D11F4013-1ADD-488C-90ED-DBFC7A13D884}">
      <dsp:nvSpPr>
        <dsp:cNvPr id="0" name=""/>
        <dsp:cNvSpPr/>
      </dsp:nvSpPr>
      <dsp:spPr>
        <a:xfrm rot="5400000">
          <a:off x="-215589" y="1738877"/>
          <a:ext cx="1437265" cy="1006085"/>
        </a:xfrm>
        <a:prstGeom prst="chevron">
          <a:avLst/>
        </a:prstGeom>
        <a:blipFill rotWithShape="0">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w="12700" cap="flat" cmpd="sng" algn="ctr">
          <a:solidFill>
            <a:schemeClr val="accent1">
              <a:hueOff val="0"/>
              <a:satOff val="0"/>
              <a:lumOff val="0"/>
              <a:alphaOff val="0"/>
            </a:schemeClr>
          </a:solidFill>
          <a:prstDash val="solid"/>
        </a:ln>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dsp:spPr>
      <dsp:style>
        <a:lnRef idx="1">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ru-RU" sz="2800" kern="1200" dirty="0" smtClean="0"/>
            <a:t>5</a:t>
          </a:r>
          <a:endParaRPr lang="ru-RU" sz="2800" kern="1200" dirty="0"/>
        </a:p>
      </dsp:txBody>
      <dsp:txXfrm rot="5400000">
        <a:off x="-215589" y="1738877"/>
        <a:ext cx="1437265" cy="1006085"/>
      </dsp:txXfrm>
    </dsp:sp>
    <dsp:sp modelId="{3399F823-92C8-4C4E-A1D8-C36EF729A049}">
      <dsp:nvSpPr>
        <dsp:cNvPr id="0" name=""/>
        <dsp:cNvSpPr/>
      </dsp:nvSpPr>
      <dsp:spPr>
        <a:xfrm rot="5400000">
          <a:off x="4074125" y="-1719026"/>
          <a:ext cx="1282771" cy="741885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a:outerShdw blurRad="95000" rotWithShape="0">
            <a:srgbClr val="000000">
              <a:alpha val="50000"/>
            </a:srgbClr>
          </a:outerShdw>
          <a:softEdge rad="12700"/>
        </a:effectLst>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ru-RU" sz="1600" kern="1200" dirty="0" smtClean="0"/>
            <a:t>Хранение в закрытых шкафах или сейфах </a:t>
          </a:r>
          <a:endParaRPr lang="ru-RU" sz="1600" kern="1200" dirty="0"/>
        </a:p>
        <a:p>
          <a:pPr marL="171450" lvl="1" indent="-171450" algn="l" defTabSz="711200">
            <a:lnSpc>
              <a:spcPct val="90000"/>
            </a:lnSpc>
            <a:spcBef>
              <a:spcPct val="0"/>
            </a:spcBef>
            <a:spcAft>
              <a:spcPct val="15000"/>
            </a:spcAft>
            <a:buChar char="••"/>
          </a:pPr>
          <a:r>
            <a:rPr lang="ru-RU" sz="1600" kern="1200" dirty="0" smtClean="0"/>
            <a:t>Создание необходимого микроклимата внутри замкнутых объемах и контроль за ним</a:t>
          </a:r>
          <a:endParaRPr lang="ru-RU" sz="1600" kern="1200" dirty="0"/>
        </a:p>
      </dsp:txBody>
      <dsp:txXfrm rot="5400000">
        <a:off x="4074125" y="-1719026"/>
        <a:ext cx="1282771" cy="7418850"/>
      </dsp:txXfrm>
    </dsp:sp>
    <dsp:sp modelId="{2A9C9004-2CE8-4042-B903-01479088061A}">
      <dsp:nvSpPr>
        <dsp:cNvPr id="0" name=""/>
        <dsp:cNvSpPr/>
      </dsp:nvSpPr>
      <dsp:spPr>
        <a:xfrm rot="5400000">
          <a:off x="-215589" y="3342219"/>
          <a:ext cx="1437265" cy="1006085"/>
        </a:xfrm>
        <a:prstGeom prst="chevron">
          <a:avLst/>
        </a:prstGeom>
        <a:blipFill rotWithShape="0">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w="12700" cap="flat" cmpd="sng" algn="ctr">
          <a:solidFill>
            <a:schemeClr val="accent1">
              <a:hueOff val="0"/>
              <a:satOff val="0"/>
              <a:lumOff val="0"/>
              <a:alphaOff val="0"/>
            </a:schemeClr>
          </a:solidFill>
          <a:prstDash val="solid"/>
        </a:ln>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dsp:spPr>
      <dsp:style>
        <a:lnRef idx="1">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ru-RU" sz="2800" kern="1200" dirty="0" smtClean="0"/>
            <a:t>6</a:t>
          </a:r>
          <a:endParaRPr lang="ru-RU" sz="2800" kern="1200" dirty="0"/>
        </a:p>
      </dsp:txBody>
      <dsp:txXfrm rot="5400000">
        <a:off x="-215589" y="3342219"/>
        <a:ext cx="1437265" cy="1006085"/>
      </dsp:txXfrm>
    </dsp:sp>
    <dsp:sp modelId="{1E5711A9-17DB-4462-8805-1B41082E8F98}">
      <dsp:nvSpPr>
        <dsp:cNvPr id="0" name=""/>
        <dsp:cNvSpPr/>
      </dsp:nvSpPr>
      <dsp:spPr>
        <a:xfrm rot="5400000">
          <a:off x="3913779" y="-115684"/>
          <a:ext cx="1603461" cy="741885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a:outerShdw blurRad="95000" rotWithShape="0">
            <a:srgbClr val="000000">
              <a:alpha val="50000"/>
            </a:srgbClr>
          </a:outerShdw>
          <a:softEdge rad="12700"/>
        </a:effectLst>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ru-RU" sz="1600" kern="1200" dirty="0" smtClean="0"/>
            <a:t>Под воздействием инфракрасного излучения бумага нагревается и теряет влагу (усадка, потеря эластичности и прочности)</a:t>
          </a:r>
          <a:endParaRPr lang="ru-RU" sz="1600" kern="1200" dirty="0"/>
        </a:p>
        <a:p>
          <a:pPr marL="171450" lvl="1" indent="-171450" algn="l" defTabSz="711200">
            <a:lnSpc>
              <a:spcPct val="90000"/>
            </a:lnSpc>
            <a:spcBef>
              <a:spcPct val="0"/>
            </a:spcBef>
            <a:spcAft>
              <a:spcPct val="15000"/>
            </a:spcAft>
            <a:buChar char="••"/>
          </a:pPr>
          <a:r>
            <a:rPr lang="ru-RU" sz="1600" kern="1200" dirty="0" smtClean="0"/>
            <a:t>Ультрафиолетовое излучение опасно для документов, т.к. обладает высокой фотохимической активностью и оказывает на бумагу разрушительное воздействие</a:t>
          </a:r>
          <a:endParaRPr lang="ru-RU" sz="1600" kern="1200" dirty="0"/>
        </a:p>
      </dsp:txBody>
      <dsp:txXfrm rot="5400000">
        <a:off x="3913779" y="-115684"/>
        <a:ext cx="1603461" cy="7418850"/>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C868B81-7D17-45AF-84E7-D5E0CAA5C171}">
      <dsp:nvSpPr>
        <dsp:cNvPr id="0" name=""/>
        <dsp:cNvSpPr/>
      </dsp:nvSpPr>
      <dsp:spPr>
        <a:xfrm rot="5400000">
          <a:off x="-354201" y="461185"/>
          <a:ext cx="2361341" cy="1652939"/>
        </a:xfrm>
        <a:prstGeom prst="chevron">
          <a:avLst/>
        </a:prstGeom>
        <a:blipFill rotWithShape="0">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w="12700" cap="flat" cmpd="sng" algn="ctr">
          <a:solidFill>
            <a:schemeClr val="accent1">
              <a:hueOff val="0"/>
              <a:satOff val="0"/>
              <a:lumOff val="0"/>
              <a:alphaOff val="0"/>
            </a:schemeClr>
          </a:solidFill>
          <a:prstDash val="solid"/>
        </a:ln>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dsp:spPr>
      <dsp:style>
        <a:lnRef idx="1">
          <a:scrgbClr r="0" g="0" b="0"/>
        </a:lnRef>
        <a:fillRef idx="3">
          <a:scrgbClr r="0" g="0" b="0"/>
        </a:fillRef>
        <a:effectRef idx="3">
          <a:scrgbClr r="0" g="0" b="0"/>
        </a:effectRef>
        <a:fontRef idx="minor">
          <a:schemeClr val="lt1"/>
        </a:fontRef>
      </dsp:style>
      <dsp:txBody>
        <a:bodyPr spcFirstLastPara="0" vert="horz" wrap="square" lIns="29210" tIns="29210" rIns="29210" bIns="29210" numCol="1" spcCol="1270" anchor="ctr" anchorCtr="0">
          <a:noAutofit/>
        </a:bodyPr>
        <a:lstStyle/>
        <a:p>
          <a:pPr lvl="0" algn="ctr" defTabSz="2044700">
            <a:lnSpc>
              <a:spcPct val="90000"/>
            </a:lnSpc>
            <a:spcBef>
              <a:spcPct val="0"/>
            </a:spcBef>
            <a:spcAft>
              <a:spcPct val="35000"/>
            </a:spcAft>
          </a:pPr>
          <a:r>
            <a:rPr lang="ru-RU" sz="4600" kern="1200" dirty="0" smtClean="0"/>
            <a:t>7</a:t>
          </a:r>
          <a:endParaRPr lang="ru-RU" sz="4600" kern="1200" dirty="0"/>
        </a:p>
      </dsp:txBody>
      <dsp:txXfrm rot="5400000">
        <a:off x="-354201" y="461185"/>
        <a:ext cx="2361341" cy="1652939"/>
      </dsp:txXfrm>
    </dsp:sp>
    <dsp:sp modelId="{6EFD3A29-1873-4E43-B264-59560E307456}">
      <dsp:nvSpPr>
        <dsp:cNvPr id="0" name=""/>
        <dsp:cNvSpPr/>
      </dsp:nvSpPr>
      <dsp:spPr>
        <a:xfrm rot="5400000">
          <a:off x="4279915" y="-2619589"/>
          <a:ext cx="1734068" cy="69880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a:outerShdw blurRad="95000" rotWithShape="0">
            <a:srgbClr val="000000">
              <a:alpha val="50000"/>
            </a:srgbClr>
          </a:outerShdw>
          <a:softEdge rad="12700"/>
        </a:effectLst>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ru-RU" sz="1800" kern="1200" dirty="0" smtClean="0"/>
            <a:t>Рациональное проветривание (под контролем измерительных приборов) служит для нормализации температуры и влажности воздуха в хранилищах с нерегулируемым климатом</a:t>
          </a:r>
          <a:endParaRPr lang="ru-RU" sz="1800" kern="1200" dirty="0"/>
        </a:p>
        <a:p>
          <a:pPr marL="171450" lvl="1" indent="-171450" algn="l" defTabSz="800100">
            <a:lnSpc>
              <a:spcPct val="90000"/>
            </a:lnSpc>
            <a:spcBef>
              <a:spcPct val="0"/>
            </a:spcBef>
            <a:spcAft>
              <a:spcPct val="15000"/>
            </a:spcAft>
            <a:buChar char="••"/>
          </a:pPr>
          <a:r>
            <a:rPr lang="ru-RU" sz="1800" kern="1200" dirty="0" smtClean="0"/>
            <a:t>Учитываются наличие и количество застойных зон в помещении</a:t>
          </a:r>
          <a:endParaRPr lang="ru-RU" sz="1800" kern="1200" dirty="0"/>
        </a:p>
      </dsp:txBody>
      <dsp:txXfrm rot="5400000">
        <a:off x="4279915" y="-2619589"/>
        <a:ext cx="1734068" cy="6988020"/>
      </dsp:txXfrm>
    </dsp:sp>
    <dsp:sp modelId="{A8B518AF-8CB7-42C4-8C0D-7D865A6F9285}">
      <dsp:nvSpPr>
        <dsp:cNvPr id="0" name=""/>
        <dsp:cNvSpPr/>
      </dsp:nvSpPr>
      <dsp:spPr>
        <a:xfrm rot="5400000">
          <a:off x="-354201" y="3113816"/>
          <a:ext cx="2361341" cy="1652939"/>
        </a:xfrm>
        <a:prstGeom prst="chevron">
          <a:avLst/>
        </a:prstGeom>
        <a:blipFill rotWithShape="0">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w="12700" cap="flat" cmpd="sng" algn="ctr">
          <a:solidFill>
            <a:schemeClr val="accent1">
              <a:hueOff val="0"/>
              <a:satOff val="0"/>
              <a:lumOff val="0"/>
              <a:alphaOff val="0"/>
            </a:schemeClr>
          </a:solidFill>
          <a:prstDash val="solid"/>
        </a:ln>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dsp:spPr>
      <dsp:style>
        <a:lnRef idx="1">
          <a:scrgbClr r="0" g="0" b="0"/>
        </a:lnRef>
        <a:fillRef idx="3">
          <a:scrgbClr r="0" g="0" b="0"/>
        </a:fillRef>
        <a:effectRef idx="3">
          <a:scrgbClr r="0" g="0" b="0"/>
        </a:effectRef>
        <a:fontRef idx="minor">
          <a:schemeClr val="lt1"/>
        </a:fontRef>
      </dsp:style>
      <dsp:txBody>
        <a:bodyPr spcFirstLastPara="0" vert="horz" wrap="square" lIns="29210" tIns="29210" rIns="29210" bIns="29210" numCol="1" spcCol="1270" anchor="ctr" anchorCtr="0">
          <a:noAutofit/>
        </a:bodyPr>
        <a:lstStyle/>
        <a:p>
          <a:pPr lvl="0" algn="ctr" defTabSz="2044700">
            <a:lnSpc>
              <a:spcPct val="90000"/>
            </a:lnSpc>
            <a:spcBef>
              <a:spcPct val="0"/>
            </a:spcBef>
            <a:spcAft>
              <a:spcPct val="35000"/>
            </a:spcAft>
          </a:pPr>
          <a:r>
            <a:rPr lang="ru-RU" sz="4600" kern="1200" dirty="0" smtClean="0"/>
            <a:t>8</a:t>
          </a:r>
          <a:endParaRPr lang="ru-RU" sz="4600" kern="1200" dirty="0"/>
        </a:p>
      </dsp:txBody>
      <dsp:txXfrm rot="5400000">
        <a:off x="-354201" y="3113816"/>
        <a:ext cx="2361341" cy="1652939"/>
      </dsp:txXfrm>
    </dsp:sp>
    <dsp:sp modelId="{FA1CCAB9-580E-4D7E-A9A7-40CB36CF0F11}">
      <dsp:nvSpPr>
        <dsp:cNvPr id="0" name=""/>
        <dsp:cNvSpPr/>
      </dsp:nvSpPr>
      <dsp:spPr>
        <a:xfrm rot="5400000">
          <a:off x="3841571" y="33041"/>
          <a:ext cx="2610756" cy="69880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a:outerShdw blurRad="95000" rotWithShape="0">
            <a:srgbClr val="000000">
              <a:alpha val="50000"/>
            </a:srgbClr>
          </a:outerShdw>
          <a:softEdge rad="12700"/>
        </a:effectLst>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ru-RU" sz="1800" kern="1200" dirty="0" smtClean="0"/>
            <a:t>Температуру и относительную влажность воздуха необходимо регистрировать 2-3 раза в неделю в одно и то же время суток в соответствии с </a:t>
          </a:r>
          <a:r>
            <a:rPr lang="ru-RU" sz="1800" kern="1200" dirty="0" err="1" smtClean="0"/>
            <a:t>ГОСТом</a:t>
          </a:r>
          <a:r>
            <a:rPr lang="ru-RU" sz="1800" kern="1200" dirty="0" smtClean="0"/>
            <a:t> 7.50-2002</a:t>
          </a:r>
          <a:endParaRPr lang="ru-RU" sz="1800" kern="1200" dirty="0"/>
        </a:p>
      </dsp:txBody>
      <dsp:txXfrm rot="5400000">
        <a:off x="3841571" y="33041"/>
        <a:ext cx="2610756" cy="6988020"/>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C6A5F50-F648-4059-9F7C-B8848A1D74F2}">
      <dsp:nvSpPr>
        <dsp:cNvPr id="0" name=""/>
        <dsp:cNvSpPr/>
      </dsp:nvSpPr>
      <dsp:spPr>
        <a:xfrm rot="5400000">
          <a:off x="-394998" y="395345"/>
          <a:ext cx="2633321" cy="1843325"/>
        </a:xfrm>
        <a:prstGeom prst="chevron">
          <a:avLst/>
        </a:prstGeom>
        <a:blipFill rotWithShape="0">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w="12700" cap="flat" cmpd="sng" algn="ctr">
          <a:solidFill>
            <a:schemeClr val="accent1">
              <a:hueOff val="0"/>
              <a:satOff val="0"/>
              <a:lumOff val="0"/>
              <a:alphaOff val="0"/>
            </a:schemeClr>
          </a:solidFill>
          <a:prstDash val="solid"/>
        </a:ln>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dsp:spPr>
      <dsp:style>
        <a:lnRef idx="1">
          <a:scrgbClr r="0" g="0" b="0"/>
        </a:lnRef>
        <a:fillRef idx="3">
          <a:scrgbClr r="0" g="0" b="0"/>
        </a:fillRef>
        <a:effectRef idx="3">
          <a:scrgbClr r="0" g="0" b="0"/>
        </a:effectRef>
        <a:fontRef idx="minor">
          <a:schemeClr val="lt1"/>
        </a:fontRef>
      </dsp:style>
      <dsp:txBody>
        <a:bodyPr spcFirstLastPara="0" vert="horz" wrap="square" lIns="32385" tIns="32385" rIns="32385" bIns="32385" numCol="1" spcCol="1270" anchor="ctr" anchorCtr="0">
          <a:noAutofit/>
        </a:bodyPr>
        <a:lstStyle/>
        <a:p>
          <a:pPr lvl="0" algn="ctr" defTabSz="2266950">
            <a:lnSpc>
              <a:spcPct val="90000"/>
            </a:lnSpc>
            <a:spcBef>
              <a:spcPct val="0"/>
            </a:spcBef>
            <a:spcAft>
              <a:spcPct val="35000"/>
            </a:spcAft>
          </a:pPr>
          <a:r>
            <a:rPr lang="ru-RU" sz="5100" kern="1200" dirty="0" smtClean="0"/>
            <a:t>9</a:t>
          </a:r>
          <a:endParaRPr lang="ru-RU" sz="5100" kern="1200" dirty="0"/>
        </a:p>
      </dsp:txBody>
      <dsp:txXfrm rot="5400000">
        <a:off x="-394998" y="395345"/>
        <a:ext cx="2633321" cy="1843325"/>
      </dsp:txXfrm>
    </dsp:sp>
    <dsp:sp modelId="{C0349734-CB2F-441F-9824-1F3E0D55B985}">
      <dsp:nvSpPr>
        <dsp:cNvPr id="0" name=""/>
        <dsp:cNvSpPr/>
      </dsp:nvSpPr>
      <dsp:spPr>
        <a:xfrm rot="5400000">
          <a:off x="4350309" y="-2347195"/>
          <a:ext cx="1711659" cy="672562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a:outerShdw blurRad="95000" rotWithShape="0">
            <a:srgbClr val="000000">
              <a:alpha val="50000"/>
            </a:srgbClr>
          </a:outerShdw>
          <a:softEdge rad="12700"/>
        </a:effectLst>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ru-RU" sz="2000" kern="1200" dirty="0" err="1" smtClean="0"/>
            <a:t>Обеспыливание</a:t>
          </a:r>
          <a:r>
            <a:rPr lang="ru-RU" sz="2000" kern="1200" dirty="0" smtClean="0"/>
            <a:t>: регулярное, плановое, в санитарные дни, при перестановке фонда, при выдаче </a:t>
          </a:r>
          <a:endParaRPr lang="ru-RU" sz="2000" kern="1200" dirty="0"/>
        </a:p>
        <a:p>
          <a:pPr marL="228600" lvl="1" indent="-228600" algn="l" defTabSz="889000">
            <a:lnSpc>
              <a:spcPct val="90000"/>
            </a:lnSpc>
            <a:spcBef>
              <a:spcPct val="0"/>
            </a:spcBef>
            <a:spcAft>
              <a:spcPct val="15000"/>
            </a:spcAft>
            <a:buChar char="••"/>
          </a:pPr>
          <a:r>
            <a:rPr lang="ru-RU" sz="2000" kern="1200" dirty="0" smtClean="0"/>
            <a:t>Гигиеническую обработку документов выполняют не реже одного раза в 1-2 года, согласно </a:t>
          </a:r>
          <a:r>
            <a:rPr lang="ru-RU" sz="2000" kern="1200" dirty="0" err="1" smtClean="0"/>
            <a:t>ГОСТу</a:t>
          </a:r>
          <a:r>
            <a:rPr lang="ru-RU" sz="2000" kern="1200" dirty="0" smtClean="0"/>
            <a:t> 7.50-2002</a:t>
          </a:r>
          <a:endParaRPr lang="ru-RU" sz="2000" kern="1200" dirty="0"/>
        </a:p>
      </dsp:txBody>
      <dsp:txXfrm rot="5400000">
        <a:off x="4350309" y="-2347195"/>
        <a:ext cx="1711659" cy="6725626"/>
      </dsp:txXfrm>
    </dsp:sp>
    <dsp:sp modelId="{96482FB5-1F48-4B1A-BB7A-BDF3C9E10CF1}">
      <dsp:nvSpPr>
        <dsp:cNvPr id="0" name=""/>
        <dsp:cNvSpPr/>
      </dsp:nvSpPr>
      <dsp:spPr>
        <a:xfrm rot="5400000">
          <a:off x="-394998" y="2745656"/>
          <a:ext cx="2633321" cy="1843325"/>
        </a:xfrm>
        <a:prstGeom prst="chevron">
          <a:avLst/>
        </a:prstGeom>
        <a:blipFill rotWithShape="0">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w="12700" cap="flat" cmpd="sng" algn="ctr">
          <a:solidFill>
            <a:schemeClr val="accent1">
              <a:hueOff val="0"/>
              <a:satOff val="0"/>
              <a:lumOff val="0"/>
              <a:alphaOff val="0"/>
            </a:schemeClr>
          </a:solidFill>
          <a:prstDash val="solid"/>
        </a:ln>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dsp:spPr>
      <dsp:style>
        <a:lnRef idx="1">
          <a:scrgbClr r="0" g="0" b="0"/>
        </a:lnRef>
        <a:fillRef idx="3">
          <a:scrgbClr r="0" g="0" b="0"/>
        </a:fillRef>
        <a:effectRef idx="3">
          <a:scrgbClr r="0" g="0" b="0"/>
        </a:effectRef>
        <a:fontRef idx="minor">
          <a:schemeClr val="lt1"/>
        </a:fontRef>
      </dsp:style>
      <dsp:txBody>
        <a:bodyPr spcFirstLastPara="0" vert="horz" wrap="square" lIns="32385" tIns="32385" rIns="32385" bIns="32385" numCol="1" spcCol="1270" anchor="ctr" anchorCtr="0">
          <a:noAutofit/>
        </a:bodyPr>
        <a:lstStyle/>
        <a:p>
          <a:pPr lvl="0" algn="ctr" defTabSz="2266950">
            <a:lnSpc>
              <a:spcPct val="90000"/>
            </a:lnSpc>
            <a:spcBef>
              <a:spcPct val="0"/>
            </a:spcBef>
            <a:spcAft>
              <a:spcPct val="35000"/>
            </a:spcAft>
          </a:pPr>
          <a:r>
            <a:rPr lang="ru-RU" sz="5100" kern="1200" dirty="0" smtClean="0"/>
            <a:t>10</a:t>
          </a:r>
          <a:endParaRPr lang="ru-RU" sz="5100" kern="1200" dirty="0"/>
        </a:p>
      </dsp:txBody>
      <dsp:txXfrm rot="5400000">
        <a:off x="-394998" y="2745656"/>
        <a:ext cx="2633321" cy="1843325"/>
      </dsp:txXfrm>
    </dsp:sp>
    <dsp:sp modelId="{3E918A3B-7BE3-4A2F-9EEB-A96F411DF8B1}">
      <dsp:nvSpPr>
        <dsp:cNvPr id="0" name=""/>
        <dsp:cNvSpPr/>
      </dsp:nvSpPr>
      <dsp:spPr>
        <a:xfrm rot="5400000">
          <a:off x="4430397" y="-156325"/>
          <a:ext cx="1551482" cy="672562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a:outerShdw blurRad="95000" rotWithShape="0">
            <a:srgbClr val="000000">
              <a:alpha val="50000"/>
            </a:srgbClr>
          </a:outerShdw>
          <a:softEdge rad="12700"/>
        </a:effectLst>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ru-RU" sz="2000" kern="1200" dirty="0" smtClean="0"/>
            <a:t>Гигиеническая уборка помещений играет не последнюю роль в создании благоприятных условий хранения документов</a:t>
          </a:r>
          <a:endParaRPr lang="ru-RU" sz="2000" kern="1200" dirty="0"/>
        </a:p>
      </dsp:txBody>
      <dsp:txXfrm rot="5400000">
        <a:off x="4430397" y="-156325"/>
        <a:ext cx="1551482" cy="6725626"/>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CA4FB0D-88A6-4139-86C2-E3A4650EFD30}">
      <dsp:nvSpPr>
        <dsp:cNvPr id="0" name=""/>
        <dsp:cNvSpPr/>
      </dsp:nvSpPr>
      <dsp:spPr>
        <a:xfrm>
          <a:off x="39" y="247966"/>
          <a:ext cx="3768606" cy="1291357"/>
        </a:xfrm>
        <a:prstGeom prst="rect">
          <a:avLst/>
        </a:prstGeom>
        <a:blipFill rotWithShape="0">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w="12700" cap="flat" cmpd="sng" algn="ctr">
          <a:solidFill>
            <a:schemeClr val="accent1">
              <a:hueOff val="0"/>
              <a:satOff val="0"/>
              <a:lumOff val="0"/>
              <a:alphaOff val="0"/>
            </a:schemeClr>
          </a:solidFill>
          <a:prstDash val="solid"/>
        </a:ln>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dsp:spPr>
      <dsp:style>
        <a:lnRef idx="1">
          <a:scrgbClr r="0" g="0" b="0"/>
        </a:lnRef>
        <a:fillRef idx="3">
          <a:scrgbClr r="0" g="0" b="0"/>
        </a:fillRef>
        <a:effectRef idx="3">
          <a:scrgbClr r="0" g="0" b="0"/>
        </a:effectRef>
        <a:fontRef idx="minor">
          <a:schemeClr val="lt1"/>
        </a:fontRef>
      </dsp:style>
      <dsp:txBody>
        <a:bodyPr spcFirstLastPara="0" vert="horz" wrap="square" lIns="220472" tIns="125984" rIns="220472" bIns="125984" numCol="1" spcCol="1270" anchor="ctr" anchorCtr="0">
          <a:noAutofit/>
        </a:bodyPr>
        <a:lstStyle/>
        <a:p>
          <a:pPr lvl="0" algn="ctr" defTabSz="1377950">
            <a:lnSpc>
              <a:spcPct val="90000"/>
            </a:lnSpc>
            <a:spcBef>
              <a:spcPct val="0"/>
            </a:spcBef>
            <a:spcAft>
              <a:spcPct val="35000"/>
            </a:spcAft>
          </a:pPr>
          <a:r>
            <a:rPr lang="ru-RU" sz="3100" kern="1200" dirty="0" smtClean="0"/>
            <a:t>Число документов в коллекции</a:t>
          </a:r>
          <a:endParaRPr lang="ru-RU" sz="3100" kern="1200" dirty="0"/>
        </a:p>
      </dsp:txBody>
      <dsp:txXfrm>
        <a:off x="39" y="247966"/>
        <a:ext cx="3768606" cy="1291357"/>
      </dsp:txXfrm>
    </dsp:sp>
    <dsp:sp modelId="{FDFDCCCC-3DD7-4119-9675-5927C1374F39}">
      <dsp:nvSpPr>
        <dsp:cNvPr id="0" name=""/>
        <dsp:cNvSpPr/>
      </dsp:nvSpPr>
      <dsp:spPr>
        <a:xfrm>
          <a:off x="39" y="1539323"/>
          <a:ext cx="3768606" cy="289323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outerShdw blurRad="95000" rotWithShape="0">
            <a:srgbClr val="000000">
              <a:alpha val="50000"/>
            </a:srgbClr>
          </a:outerShdw>
          <a:softEdge rad="12700"/>
        </a:effectLst>
      </dsp:spPr>
      <dsp:style>
        <a:lnRef idx="1">
          <a:scrgbClr r="0" g="0" b="0"/>
        </a:lnRef>
        <a:fillRef idx="1">
          <a:scrgbClr r="0" g="0" b="0"/>
        </a:fillRef>
        <a:effectRef idx="2">
          <a:scrgbClr r="0" g="0" b="0"/>
        </a:effectRef>
        <a:fontRef idx="minor"/>
      </dsp:style>
      <dsp:txBody>
        <a:bodyPr spcFirstLastPara="0" vert="horz" wrap="square" lIns="165354" tIns="165354" rIns="220472" bIns="248031" numCol="1" spcCol="1270" anchor="t" anchorCtr="0">
          <a:noAutofit/>
        </a:bodyPr>
        <a:lstStyle/>
        <a:p>
          <a:pPr marL="285750" lvl="1" indent="-285750" algn="l" defTabSz="1377950">
            <a:lnSpc>
              <a:spcPct val="90000"/>
            </a:lnSpc>
            <a:spcBef>
              <a:spcPct val="0"/>
            </a:spcBef>
            <a:spcAft>
              <a:spcPct val="15000"/>
            </a:spcAft>
            <a:buChar char="••"/>
          </a:pPr>
          <a:r>
            <a:rPr lang="ru-RU" sz="3100" kern="1200" dirty="0" smtClean="0"/>
            <a:t>500-1.000</a:t>
          </a:r>
          <a:endParaRPr lang="ru-RU" sz="3100" kern="1200" dirty="0"/>
        </a:p>
        <a:p>
          <a:pPr marL="285750" lvl="1" indent="-285750" algn="l" defTabSz="1377950">
            <a:lnSpc>
              <a:spcPct val="90000"/>
            </a:lnSpc>
            <a:spcBef>
              <a:spcPct val="0"/>
            </a:spcBef>
            <a:spcAft>
              <a:spcPct val="15000"/>
            </a:spcAft>
            <a:buChar char="••"/>
          </a:pPr>
          <a:r>
            <a:rPr lang="ru-RU" sz="3100" kern="1200" dirty="0" smtClean="0"/>
            <a:t>2.000 – 5.000</a:t>
          </a:r>
          <a:endParaRPr lang="ru-RU" sz="3100" kern="1200" dirty="0"/>
        </a:p>
        <a:p>
          <a:pPr marL="285750" lvl="1" indent="-285750" algn="l" defTabSz="1377950">
            <a:lnSpc>
              <a:spcPct val="90000"/>
            </a:lnSpc>
            <a:spcBef>
              <a:spcPct val="0"/>
            </a:spcBef>
            <a:spcAft>
              <a:spcPct val="15000"/>
            </a:spcAft>
            <a:buChar char="••"/>
          </a:pPr>
          <a:r>
            <a:rPr lang="ru-RU" sz="3100" kern="1200" dirty="0" smtClean="0"/>
            <a:t>16.000</a:t>
          </a:r>
          <a:endParaRPr lang="ru-RU" sz="3100" kern="1200" dirty="0"/>
        </a:p>
        <a:p>
          <a:pPr marL="285750" lvl="1" indent="-285750" algn="l" defTabSz="1377950">
            <a:lnSpc>
              <a:spcPct val="90000"/>
            </a:lnSpc>
            <a:spcBef>
              <a:spcPct val="0"/>
            </a:spcBef>
            <a:spcAft>
              <a:spcPct val="15000"/>
            </a:spcAft>
            <a:buChar char="••"/>
          </a:pPr>
          <a:r>
            <a:rPr lang="ru-RU" sz="3100" kern="1200" dirty="0" smtClean="0"/>
            <a:t>30.000</a:t>
          </a:r>
          <a:endParaRPr lang="ru-RU" sz="3100" kern="1200" dirty="0"/>
        </a:p>
        <a:p>
          <a:pPr marL="285750" lvl="1" indent="-285750" algn="l" defTabSz="1377950">
            <a:lnSpc>
              <a:spcPct val="90000"/>
            </a:lnSpc>
            <a:spcBef>
              <a:spcPct val="0"/>
            </a:spcBef>
            <a:spcAft>
              <a:spcPct val="15000"/>
            </a:spcAft>
            <a:buChar char="••"/>
          </a:pPr>
          <a:r>
            <a:rPr lang="ru-RU" sz="3100" kern="1200" dirty="0" smtClean="0"/>
            <a:t>80.000 и более</a:t>
          </a:r>
          <a:endParaRPr lang="ru-RU" sz="3100" kern="1200" dirty="0"/>
        </a:p>
      </dsp:txBody>
      <dsp:txXfrm>
        <a:off x="39" y="1539323"/>
        <a:ext cx="3768606" cy="2893230"/>
      </dsp:txXfrm>
    </dsp:sp>
    <dsp:sp modelId="{33EF4BC6-6A57-40E8-B2DC-9DFA5AC3718A}">
      <dsp:nvSpPr>
        <dsp:cNvPr id="0" name=""/>
        <dsp:cNvSpPr/>
      </dsp:nvSpPr>
      <dsp:spPr>
        <a:xfrm>
          <a:off x="4296250" y="247966"/>
          <a:ext cx="3768606" cy="1291357"/>
        </a:xfrm>
        <a:prstGeom prst="rect">
          <a:avLst/>
        </a:prstGeom>
        <a:blipFill rotWithShape="0">
          <a:blip xmlns:r="http://schemas.openxmlformats.org/officeDocument/2006/relationships" r:embed="rId1">
            <a:duotone>
              <a:schemeClr val="accent1">
                <a:hueOff val="0"/>
                <a:satOff val="0"/>
                <a:lumOff val="0"/>
                <a:alphaOff val="0"/>
                <a:shade val="40000"/>
              </a:schemeClr>
              <a:schemeClr val="accent1">
                <a:hueOff val="0"/>
                <a:satOff val="0"/>
                <a:lumOff val="0"/>
                <a:alphaOff val="0"/>
                <a:tint val="42000"/>
              </a:schemeClr>
            </a:duotone>
          </a:blip>
          <a:tile tx="0" ty="0" sx="40000" sy="40000" flip="none" algn="tl"/>
        </a:blipFill>
        <a:ln w="12700" cap="flat" cmpd="sng" algn="ctr">
          <a:solidFill>
            <a:schemeClr val="accent1">
              <a:hueOff val="0"/>
              <a:satOff val="0"/>
              <a:lumOff val="0"/>
              <a:alphaOff val="0"/>
            </a:schemeClr>
          </a:solidFill>
          <a:prstDash val="solid"/>
        </a:ln>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dsp:spPr>
      <dsp:style>
        <a:lnRef idx="1">
          <a:scrgbClr r="0" g="0" b="0"/>
        </a:lnRef>
        <a:fillRef idx="3">
          <a:scrgbClr r="0" g="0" b="0"/>
        </a:fillRef>
        <a:effectRef idx="3">
          <a:scrgbClr r="0" g="0" b="0"/>
        </a:effectRef>
        <a:fontRef idx="minor">
          <a:schemeClr val="lt1"/>
        </a:fontRef>
      </dsp:style>
      <dsp:txBody>
        <a:bodyPr spcFirstLastPara="0" vert="horz" wrap="square" lIns="220472" tIns="125984" rIns="220472" bIns="125984" numCol="1" spcCol="1270" anchor="ctr" anchorCtr="0">
          <a:noAutofit/>
        </a:bodyPr>
        <a:lstStyle/>
        <a:p>
          <a:pPr lvl="0" algn="ctr" defTabSz="1377950">
            <a:lnSpc>
              <a:spcPct val="90000"/>
            </a:lnSpc>
            <a:spcBef>
              <a:spcPct val="0"/>
            </a:spcBef>
            <a:spcAft>
              <a:spcPct val="35000"/>
            </a:spcAft>
          </a:pPr>
          <a:r>
            <a:rPr lang="ru-RU" sz="3100" kern="1200" dirty="0" smtClean="0"/>
            <a:t>Объем выборки </a:t>
          </a:r>
        </a:p>
        <a:p>
          <a:pPr lvl="0" algn="ctr" defTabSz="1377950">
            <a:lnSpc>
              <a:spcPct val="90000"/>
            </a:lnSpc>
            <a:spcBef>
              <a:spcPct val="0"/>
            </a:spcBef>
            <a:spcAft>
              <a:spcPct val="35000"/>
            </a:spcAft>
          </a:pPr>
          <a:r>
            <a:rPr lang="ru-RU" sz="3100" kern="1200" dirty="0" smtClean="0"/>
            <a:t>в %</a:t>
          </a:r>
          <a:endParaRPr lang="ru-RU" sz="3100" kern="1200" dirty="0"/>
        </a:p>
      </dsp:txBody>
      <dsp:txXfrm>
        <a:off x="4296250" y="247966"/>
        <a:ext cx="3768606" cy="1291357"/>
      </dsp:txXfrm>
    </dsp:sp>
    <dsp:sp modelId="{3560C777-B587-4384-B7F9-6CB36433D12B}">
      <dsp:nvSpPr>
        <dsp:cNvPr id="0" name=""/>
        <dsp:cNvSpPr/>
      </dsp:nvSpPr>
      <dsp:spPr>
        <a:xfrm>
          <a:off x="4296250" y="1539323"/>
          <a:ext cx="3768606" cy="289323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outerShdw blurRad="95000" rotWithShape="0">
            <a:srgbClr val="000000">
              <a:alpha val="50000"/>
            </a:srgbClr>
          </a:outerShdw>
          <a:softEdge rad="12700"/>
        </a:effectLst>
      </dsp:spPr>
      <dsp:style>
        <a:lnRef idx="1">
          <a:scrgbClr r="0" g="0" b="0"/>
        </a:lnRef>
        <a:fillRef idx="1">
          <a:scrgbClr r="0" g="0" b="0"/>
        </a:fillRef>
        <a:effectRef idx="2">
          <a:scrgbClr r="0" g="0" b="0"/>
        </a:effectRef>
        <a:fontRef idx="minor"/>
      </dsp:style>
      <dsp:txBody>
        <a:bodyPr spcFirstLastPara="0" vert="horz" wrap="square" lIns="165354" tIns="165354" rIns="220472" bIns="248031" numCol="1" spcCol="1270" anchor="t" anchorCtr="0">
          <a:noAutofit/>
        </a:bodyPr>
        <a:lstStyle/>
        <a:p>
          <a:pPr marL="285750" lvl="1" indent="-285750" algn="l" defTabSz="1377950">
            <a:lnSpc>
              <a:spcPct val="90000"/>
            </a:lnSpc>
            <a:spcBef>
              <a:spcPct val="0"/>
            </a:spcBef>
            <a:spcAft>
              <a:spcPct val="15000"/>
            </a:spcAft>
            <a:buChar char="••"/>
          </a:pPr>
          <a:r>
            <a:rPr lang="ru-RU" sz="3100" kern="1200" dirty="0" smtClean="0"/>
            <a:t>100</a:t>
          </a:r>
          <a:endParaRPr lang="ru-RU" sz="3100" kern="1200" dirty="0"/>
        </a:p>
        <a:p>
          <a:pPr marL="285750" lvl="1" indent="-285750" algn="l" defTabSz="1377950">
            <a:lnSpc>
              <a:spcPct val="90000"/>
            </a:lnSpc>
            <a:spcBef>
              <a:spcPct val="0"/>
            </a:spcBef>
            <a:spcAft>
              <a:spcPct val="15000"/>
            </a:spcAft>
            <a:buChar char="••"/>
          </a:pPr>
          <a:r>
            <a:rPr lang="ru-RU" sz="3100" kern="1200" dirty="0" smtClean="0"/>
            <a:t>30-60</a:t>
          </a:r>
          <a:endParaRPr lang="ru-RU" sz="3100" kern="1200" dirty="0"/>
        </a:p>
        <a:p>
          <a:pPr marL="285750" lvl="1" indent="-285750" algn="l" defTabSz="1377950">
            <a:lnSpc>
              <a:spcPct val="90000"/>
            </a:lnSpc>
            <a:spcBef>
              <a:spcPct val="0"/>
            </a:spcBef>
            <a:spcAft>
              <a:spcPct val="15000"/>
            </a:spcAft>
            <a:buChar char="••"/>
          </a:pPr>
          <a:r>
            <a:rPr lang="ru-RU" sz="3100" kern="1200" dirty="0" smtClean="0"/>
            <a:t>10</a:t>
          </a:r>
          <a:endParaRPr lang="ru-RU" sz="3100" kern="1200" dirty="0"/>
        </a:p>
        <a:p>
          <a:pPr marL="285750" lvl="1" indent="-285750" algn="l" defTabSz="1377950">
            <a:lnSpc>
              <a:spcPct val="90000"/>
            </a:lnSpc>
            <a:spcBef>
              <a:spcPct val="0"/>
            </a:spcBef>
            <a:spcAft>
              <a:spcPct val="15000"/>
            </a:spcAft>
            <a:buChar char="••"/>
          </a:pPr>
          <a:r>
            <a:rPr lang="ru-RU" sz="3100" kern="1200" dirty="0" smtClean="0"/>
            <a:t>5</a:t>
          </a:r>
          <a:endParaRPr lang="ru-RU" sz="3100" kern="1200" dirty="0"/>
        </a:p>
        <a:p>
          <a:pPr marL="285750" lvl="1" indent="-285750" algn="l" defTabSz="1377950">
            <a:lnSpc>
              <a:spcPct val="90000"/>
            </a:lnSpc>
            <a:spcBef>
              <a:spcPct val="0"/>
            </a:spcBef>
            <a:spcAft>
              <a:spcPct val="15000"/>
            </a:spcAft>
            <a:buChar char="••"/>
          </a:pPr>
          <a:r>
            <a:rPr lang="ru-RU" sz="3100" kern="1200" dirty="0" smtClean="0"/>
            <a:t>2</a:t>
          </a:r>
          <a:endParaRPr lang="ru-RU" sz="3100" kern="1200" dirty="0"/>
        </a:p>
      </dsp:txBody>
      <dsp:txXfrm>
        <a:off x="4296250" y="1539323"/>
        <a:ext cx="3768606" cy="2893230"/>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356502-0F97-481F-BC4B-33C603B34734}" type="datetimeFigureOut">
              <a:rPr lang="ru-RU" smtClean="0"/>
              <a:pPr/>
              <a:t>28.10.2015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7685ED-9B5B-414C-80C7-370D68C10036}"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ru.wikipedia.org/wiki/&#1051;&#1077;&#1081;&#1087;&#1094;&#1080;&#1075;&#1089;&#1082;&#1080;&#1081;_&#1091;&#1085;&#1080;&#1074;&#1077;&#1088;&#1089;&#1080;&#1090;&#1077;&#1090;"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Образ слайда 1"/>
          <p:cNvSpPr>
            <a:spLocks noGrp="1" noRot="1" noChangeAspect="1" noTextEdit="1"/>
          </p:cNvSpPr>
          <p:nvPr>
            <p:ph type="sldImg"/>
          </p:nvPr>
        </p:nvSpPr>
        <p:spPr bwMode="auto">
          <a:noFill/>
          <a:ln>
            <a:solidFill>
              <a:srgbClr val="000000"/>
            </a:solidFill>
            <a:miter lim="800000"/>
            <a:headEnd/>
            <a:tailEnd/>
          </a:ln>
        </p:spPr>
      </p:sp>
      <p:sp>
        <p:nvSpPr>
          <p:cNvPr id="38915"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dirty="0" smtClean="0"/>
          </a:p>
        </p:txBody>
      </p:sp>
      <p:sp>
        <p:nvSpPr>
          <p:cNvPr id="38916"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B2DDA71-B87E-40BF-929E-8A0E889FBF51}" type="slidenum">
              <a:rPr lang="ru-RU"/>
              <a:pPr fontAlgn="base">
                <a:spcBef>
                  <a:spcPct val="0"/>
                </a:spcBef>
                <a:spcAft>
                  <a:spcPct val="0"/>
                </a:spcAft>
              </a:pPr>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Образ слайда 1"/>
          <p:cNvSpPr>
            <a:spLocks noGrp="1" noRot="1" noChangeAspect="1" noTextEdit="1"/>
          </p:cNvSpPr>
          <p:nvPr>
            <p:ph type="sldImg"/>
          </p:nvPr>
        </p:nvSpPr>
        <p:spPr bwMode="auto">
          <a:noFill/>
          <a:ln>
            <a:solidFill>
              <a:srgbClr val="000000"/>
            </a:solidFill>
            <a:miter lim="800000"/>
            <a:headEnd/>
            <a:tailEnd/>
          </a:ln>
        </p:spPr>
      </p:sp>
      <p:sp>
        <p:nvSpPr>
          <p:cNvPr id="53251"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Немецкая история представлена:</a:t>
            </a:r>
          </a:p>
          <a:p>
            <a:pPr>
              <a:spcBef>
                <a:spcPct val="0"/>
              </a:spcBef>
            </a:pPr>
            <a:r>
              <a:rPr lang="ru-RU" smtClean="0"/>
              <a:t>многотомным Германским Имперским архивом, начавшим выходить в Лейпциге с 1711 г. (Luenig J. Des teutschen Reichs-Archiv... - Leipzig.: Fr. Lankischeens Erben, 1711- )</a:t>
            </a:r>
          </a:p>
        </p:txBody>
      </p:sp>
      <p:sp>
        <p:nvSpPr>
          <p:cNvPr id="53252"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2F7F734-1EE7-4DE9-9634-5E382603CED0}" type="slidenum">
              <a:rPr lang="ru-RU"/>
              <a:pPr fontAlgn="base">
                <a:spcBef>
                  <a:spcPct val="0"/>
                </a:spcBef>
                <a:spcAft>
                  <a:spcPct val="0"/>
                </a:spcAft>
              </a:pPr>
              <a:t>34</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Образ слайда 1"/>
          <p:cNvSpPr>
            <a:spLocks noGrp="1" noRot="1" noChangeAspect="1" noTextEdit="1"/>
          </p:cNvSpPr>
          <p:nvPr>
            <p:ph type="sldImg"/>
          </p:nvPr>
        </p:nvSpPr>
        <p:spPr bwMode="auto">
          <a:noFill/>
          <a:ln>
            <a:solidFill>
              <a:srgbClr val="000000"/>
            </a:solidFill>
            <a:miter lim="800000"/>
            <a:headEnd/>
            <a:tailEnd/>
          </a:ln>
        </p:spPr>
      </p:sp>
      <p:sp>
        <p:nvSpPr>
          <p:cNvPr id="3" name="Заметки 2"/>
          <p:cNvSpPr>
            <a:spLocks noGrp="1"/>
          </p:cNvSpPr>
          <p:nvPr>
            <p:ph type="body" idx="1"/>
          </p:nvPr>
        </p:nvSpPr>
        <p:spPr/>
        <p:txBody>
          <a:bodyPr>
            <a:normAutofit lnSpcReduction="10000"/>
          </a:bodyPr>
          <a:lstStyle/>
          <a:p>
            <a:pPr fontAlgn="auto">
              <a:spcBef>
                <a:spcPts val="0"/>
              </a:spcBef>
              <a:spcAft>
                <a:spcPts val="0"/>
              </a:spcAft>
              <a:defRPr/>
            </a:pPr>
            <a:r>
              <a:rPr lang="ru-RU" dirty="0" smtClean="0"/>
              <a:t>«Хроникой свободного имперского города </a:t>
            </a:r>
            <a:r>
              <a:rPr lang="ru-RU" dirty="0" err="1" smtClean="0"/>
              <a:t>Шпайер</a:t>
            </a:r>
            <a:r>
              <a:rPr lang="ru-RU" dirty="0" smtClean="0"/>
              <a:t>» </a:t>
            </a:r>
            <a:r>
              <a:rPr lang="ru-RU" dirty="0" err="1" smtClean="0"/>
              <a:t>Христофа</a:t>
            </a:r>
            <a:r>
              <a:rPr lang="ru-RU" dirty="0" smtClean="0"/>
              <a:t> </a:t>
            </a:r>
            <a:r>
              <a:rPr lang="ru-RU" dirty="0" err="1" smtClean="0"/>
              <a:t>Лемана</a:t>
            </a:r>
            <a:r>
              <a:rPr lang="ru-RU" dirty="0" smtClean="0"/>
              <a:t>, вышедшей во Франкфурте-на-Майне в 1662 г. (</a:t>
            </a:r>
            <a:r>
              <a:rPr lang="ru-RU" dirty="0" err="1" smtClean="0"/>
              <a:t>Lehmann</a:t>
            </a:r>
            <a:r>
              <a:rPr lang="ru-RU" dirty="0" smtClean="0"/>
              <a:t> </a:t>
            </a:r>
            <a:r>
              <a:rPr lang="ru-RU" dirty="0" err="1" smtClean="0"/>
              <a:t>Christophorus</a:t>
            </a:r>
            <a:r>
              <a:rPr lang="ru-RU" dirty="0" smtClean="0"/>
              <a:t>. </a:t>
            </a:r>
            <a:r>
              <a:rPr lang="ru-RU" dirty="0" err="1" smtClean="0"/>
              <a:t>Chronica</a:t>
            </a:r>
            <a:r>
              <a:rPr lang="ru-RU" dirty="0" smtClean="0"/>
              <a:t> </a:t>
            </a:r>
            <a:r>
              <a:rPr lang="ru-RU" dirty="0" err="1" smtClean="0"/>
              <a:t>der</a:t>
            </a:r>
            <a:r>
              <a:rPr lang="ru-RU" dirty="0" smtClean="0"/>
              <a:t> </a:t>
            </a:r>
            <a:r>
              <a:rPr lang="ru-RU" dirty="0" err="1" smtClean="0"/>
              <a:t>freien</a:t>
            </a:r>
            <a:r>
              <a:rPr lang="ru-RU" dirty="0" smtClean="0"/>
              <a:t> </a:t>
            </a:r>
            <a:r>
              <a:rPr lang="ru-RU" dirty="0" err="1" smtClean="0"/>
              <a:t>Reichs-Statt</a:t>
            </a:r>
            <a:r>
              <a:rPr lang="ru-RU" dirty="0" smtClean="0"/>
              <a:t> </a:t>
            </a:r>
            <a:r>
              <a:rPr lang="ru-RU" dirty="0" err="1" smtClean="0"/>
              <a:t>Speier</a:t>
            </a:r>
            <a:r>
              <a:rPr lang="ru-RU" dirty="0" smtClean="0"/>
              <a:t>... - </a:t>
            </a:r>
            <a:r>
              <a:rPr lang="ru-RU" dirty="0" err="1" smtClean="0"/>
              <a:t>Frankfurt</a:t>
            </a:r>
            <a:r>
              <a:rPr lang="ru-RU" dirty="0" smtClean="0"/>
              <a:t> </a:t>
            </a:r>
            <a:r>
              <a:rPr lang="ru-RU" dirty="0" err="1" smtClean="0"/>
              <a:t>am</a:t>
            </a:r>
            <a:r>
              <a:rPr lang="ru-RU" dirty="0" smtClean="0"/>
              <a:t> </a:t>
            </a:r>
            <a:r>
              <a:rPr lang="ru-RU" dirty="0" err="1" smtClean="0"/>
              <a:t>Main</a:t>
            </a:r>
            <a:r>
              <a:rPr lang="ru-RU" dirty="0" smtClean="0"/>
              <a:t>, 1662. ), для составления которой автор пользовался городским архивом и нередко приводил выдержки из императорских, папских и епископских грамот, договоров и актов. Хроника доведена до царствования Максимилиана I;</a:t>
            </a:r>
          </a:p>
          <a:p>
            <a:pPr fontAlgn="auto">
              <a:spcBef>
                <a:spcPts val="0"/>
              </a:spcBef>
              <a:spcAft>
                <a:spcPts val="0"/>
              </a:spcAft>
              <a:defRPr/>
            </a:pPr>
            <a:r>
              <a:rPr lang="ru-RU" dirty="0" smtClean="0"/>
              <a:t>«Немецкими и саксонскими памятниками старины» </a:t>
            </a:r>
            <a:r>
              <a:rPr lang="ru-RU" dirty="0" err="1" smtClean="0"/>
              <a:t>Каспара</a:t>
            </a:r>
            <a:r>
              <a:rPr lang="ru-RU" dirty="0" smtClean="0"/>
              <a:t> Абеля (</a:t>
            </a:r>
            <a:r>
              <a:rPr lang="ru-RU" dirty="0" err="1" smtClean="0"/>
              <a:t>Caspar</a:t>
            </a:r>
            <a:r>
              <a:rPr lang="ru-RU" dirty="0" smtClean="0"/>
              <a:t> </a:t>
            </a:r>
            <a:r>
              <a:rPr lang="ru-RU" dirty="0" err="1" smtClean="0"/>
              <a:t>Abels</a:t>
            </a:r>
            <a:r>
              <a:rPr lang="ru-RU" dirty="0" smtClean="0"/>
              <a:t>. </a:t>
            </a:r>
            <a:r>
              <a:rPr lang="ru-RU" dirty="0" err="1" smtClean="0"/>
              <a:t>Teutsche</a:t>
            </a:r>
            <a:r>
              <a:rPr lang="ru-RU" dirty="0" smtClean="0"/>
              <a:t> </a:t>
            </a:r>
            <a:r>
              <a:rPr lang="ru-RU" dirty="0" err="1" smtClean="0"/>
              <a:t>und</a:t>
            </a:r>
            <a:r>
              <a:rPr lang="ru-RU" dirty="0" smtClean="0"/>
              <a:t> </a:t>
            </a:r>
            <a:r>
              <a:rPr lang="ru-RU" dirty="0" err="1" smtClean="0"/>
              <a:t>Sächsische</a:t>
            </a:r>
            <a:r>
              <a:rPr lang="ru-RU" dirty="0" smtClean="0"/>
              <a:t> </a:t>
            </a:r>
            <a:r>
              <a:rPr lang="ru-RU" dirty="0" err="1" smtClean="0"/>
              <a:t>Alterthümer</a:t>
            </a:r>
            <a:r>
              <a:rPr lang="ru-RU" dirty="0" smtClean="0"/>
              <a:t>... - </a:t>
            </a:r>
            <a:r>
              <a:rPr lang="ru-RU" dirty="0" err="1" smtClean="0"/>
              <a:t>Braunschweig</a:t>
            </a:r>
            <a:r>
              <a:rPr lang="ru-RU" dirty="0" smtClean="0"/>
              <a:t>: </a:t>
            </a:r>
            <a:r>
              <a:rPr lang="ru-RU" dirty="0" err="1" smtClean="0"/>
              <a:t>Schröder</a:t>
            </a:r>
            <a:r>
              <a:rPr lang="ru-RU" dirty="0" smtClean="0"/>
              <a:t>, 1729-1730. - 2 т. .);</a:t>
            </a:r>
          </a:p>
          <a:p>
            <a:pPr fontAlgn="auto">
              <a:spcBef>
                <a:spcPts val="0"/>
              </a:spcBef>
              <a:spcAft>
                <a:spcPts val="0"/>
              </a:spcAft>
              <a:defRPr/>
            </a:pPr>
            <a:r>
              <a:rPr lang="ru-RU" dirty="0" smtClean="0"/>
              <a:t>«Галереей древних княжеских фамилий Священной Римской Империи германской нации» Фридриха </a:t>
            </a:r>
            <a:r>
              <a:rPr lang="ru-RU" dirty="0" err="1" smtClean="0"/>
              <a:t>Лукэ</a:t>
            </a:r>
            <a:r>
              <a:rPr lang="ru-RU" dirty="0" smtClean="0"/>
              <a:t>, изданной во Франкфурте-на-Майне в 1702 г. (</a:t>
            </a:r>
            <a:r>
              <a:rPr lang="ru-RU" dirty="0" err="1" smtClean="0"/>
              <a:t>Lucae</a:t>
            </a:r>
            <a:r>
              <a:rPr lang="ru-RU" dirty="0" smtClean="0"/>
              <a:t> </a:t>
            </a:r>
            <a:r>
              <a:rPr lang="ru-RU" dirty="0" err="1" smtClean="0"/>
              <a:t>Fridrich</a:t>
            </a:r>
            <a:r>
              <a:rPr lang="ru-RU" dirty="0" smtClean="0"/>
              <a:t>. </a:t>
            </a:r>
            <a:r>
              <a:rPr lang="en-US" dirty="0" smtClean="0"/>
              <a:t>Des </a:t>
            </a:r>
            <a:r>
              <a:rPr lang="en-US" dirty="0" err="1" smtClean="0"/>
              <a:t>Heil</a:t>
            </a:r>
            <a:r>
              <a:rPr lang="en-US" dirty="0" smtClean="0"/>
              <a:t>. </a:t>
            </a:r>
            <a:r>
              <a:rPr lang="en-US" dirty="0" err="1" smtClean="0"/>
              <a:t>Roemischen</a:t>
            </a:r>
            <a:r>
              <a:rPr lang="en-US" dirty="0" smtClean="0"/>
              <a:t> </a:t>
            </a:r>
            <a:r>
              <a:rPr lang="en-US" dirty="0" err="1" smtClean="0"/>
              <a:t>Reichs</a:t>
            </a:r>
            <a:r>
              <a:rPr lang="en-US" dirty="0" smtClean="0"/>
              <a:t> </a:t>
            </a:r>
            <a:r>
              <a:rPr lang="en-US" dirty="0" err="1" smtClean="0"/>
              <a:t>Uhr-alten</a:t>
            </a:r>
            <a:r>
              <a:rPr lang="en-US" dirty="0" smtClean="0"/>
              <a:t> </a:t>
            </a:r>
            <a:r>
              <a:rPr lang="en-US" dirty="0" err="1" smtClean="0"/>
              <a:t>Graffen-Saal</a:t>
            </a:r>
            <a:r>
              <a:rPr lang="en-US" dirty="0" smtClean="0"/>
              <a:t>... - </a:t>
            </a:r>
            <a:r>
              <a:rPr lang="en-US" dirty="0" err="1" smtClean="0"/>
              <a:t>Franckfurt</a:t>
            </a:r>
            <a:r>
              <a:rPr lang="en-US" dirty="0" smtClean="0"/>
              <a:t> am </a:t>
            </a:r>
            <a:r>
              <a:rPr lang="en-US" dirty="0" err="1" smtClean="0"/>
              <a:t>Mayn</a:t>
            </a:r>
            <a:r>
              <a:rPr lang="en-US" dirty="0" smtClean="0"/>
              <a:t> :  F. </a:t>
            </a:r>
            <a:r>
              <a:rPr lang="en-US" dirty="0" err="1" smtClean="0"/>
              <a:t>Knochens</a:t>
            </a:r>
            <a:r>
              <a:rPr lang="en-US" dirty="0" smtClean="0"/>
              <a:t>, 1702.);</a:t>
            </a:r>
            <a:endParaRPr lang="ru-RU" dirty="0" smtClean="0"/>
          </a:p>
          <a:p>
            <a:pPr fontAlgn="auto">
              <a:spcBef>
                <a:spcPts val="0"/>
              </a:spcBef>
              <a:spcAft>
                <a:spcPts val="0"/>
              </a:spcAft>
              <a:defRPr/>
            </a:pPr>
            <a:r>
              <a:rPr lang="ru-RU" dirty="0" smtClean="0"/>
              <a:t>Ганзейской хроникой</a:t>
            </a:r>
            <a:r>
              <a:rPr lang="en-US" dirty="0" smtClean="0"/>
              <a:t>, </a:t>
            </a:r>
            <a:r>
              <a:rPr lang="ru-RU" dirty="0" smtClean="0"/>
              <a:t>составленной из достоверных сведений И</a:t>
            </a:r>
            <a:r>
              <a:rPr lang="en-US" dirty="0" smtClean="0"/>
              <a:t>.</a:t>
            </a:r>
            <a:r>
              <a:rPr lang="ru-RU" dirty="0" smtClean="0"/>
              <a:t>П</a:t>
            </a:r>
            <a:r>
              <a:rPr lang="en-US" dirty="0" smtClean="0"/>
              <a:t>.</a:t>
            </a:r>
            <a:r>
              <a:rPr lang="ru-RU" dirty="0" err="1" smtClean="0"/>
              <a:t>Виллебрантом</a:t>
            </a:r>
            <a:r>
              <a:rPr lang="en-US" dirty="0" smtClean="0"/>
              <a:t>, </a:t>
            </a:r>
            <a:r>
              <a:rPr lang="ru-RU" dirty="0" smtClean="0"/>
              <a:t>вышедшей в Любеке в</a:t>
            </a:r>
            <a:r>
              <a:rPr lang="en-US" dirty="0" smtClean="0"/>
              <a:t> 1748 </a:t>
            </a:r>
            <a:r>
              <a:rPr lang="ru-RU" dirty="0" smtClean="0"/>
              <a:t>г</a:t>
            </a:r>
            <a:r>
              <a:rPr lang="en-US" dirty="0" smtClean="0"/>
              <a:t>. (</a:t>
            </a:r>
            <a:r>
              <a:rPr lang="en-US" dirty="0" err="1" smtClean="0"/>
              <a:t>Willebrandt</a:t>
            </a:r>
            <a:r>
              <a:rPr lang="en-US" dirty="0" smtClean="0"/>
              <a:t> J. </a:t>
            </a:r>
            <a:r>
              <a:rPr lang="en-US" dirty="0" err="1" smtClean="0"/>
              <a:t>Hansische</a:t>
            </a:r>
            <a:r>
              <a:rPr lang="en-US" dirty="0" smtClean="0"/>
              <a:t> </a:t>
            </a:r>
            <a:r>
              <a:rPr lang="en-US" dirty="0" err="1" smtClean="0"/>
              <a:t>Chronick</a:t>
            </a:r>
            <a:r>
              <a:rPr lang="en-US" dirty="0" smtClean="0"/>
              <a:t>, </a:t>
            </a:r>
            <a:r>
              <a:rPr lang="en-US" dirty="0" err="1" smtClean="0"/>
              <a:t>aus</a:t>
            </a:r>
            <a:r>
              <a:rPr lang="en-US" dirty="0" smtClean="0"/>
              <a:t> </a:t>
            </a:r>
            <a:r>
              <a:rPr lang="en-US" dirty="0" err="1" smtClean="0"/>
              <a:t>beglaubten</a:t>
            </a:r>
            <a:r>
              <a:rPr lang="en-US" dirty="0" smtClean="0"/>
              <a:t> </a:t>
            </a:r>
            <a:r>
              <a:rPr lang="en-US" dirty="0" err="1" smtClean="0"/>
              <a:t>Nachrichten</a:t>
            </a:r>
            <a:r>
              <a:rPr lang="en-US" dirty="0" smtClean="0"/>
              <a:t>. - </a:t>
            </a:r>
            <a:r>
              <a:rPr lang="en-US" dirty="0" err="1" smtClean="0"/>
              <a:t>Luebeck</a:t>
            </a:r>
            <a:r>
              <a:rPr lang="en-US" dirty="0" smtClean="0"/>
              <a:t>, 1748.). </a:t>
            </a:r>
            <a:r>
              <a:rPr lang="ru-RU" dirty="0" smtClean="0"/>
              <a:t>В неё вошел труд Иоанна </a:t>
            </a:r>
            <a:r>
              <a:rPr lang="ru-RU" dirty="0" err="1" smtClean="0"/>
              <a:t>Брамбаха</a:t>
            </a:r>
            <a:r>
              <a:rPr lang="ru-RU" dirty="0" smtClean="0"/>
              <a:t>, который в 1603</a:t>
            </a:r>
            <a:r>
              <a:rPr lang="en-US" dirty="0" smtClean="0"/>
              <a:t> </a:t>
            </a:r>
            <a:r>
              <a:rPr lang="ru-RU" dirty="0" smtClean="0"/>
              <a:t>г. посетил Россию в свите ганзейского посольства в Москву в качестве секретаря. 13 января 1603</a:t>
            </a:r>
            <a:r>
              <a:rPr lang="en-US" dirty="0" smtClean="0"/>
              <a:t> </a:t>
            </a:r>
            <a:r>
              <a:rPr lang="ru-RU" dirty="0" smtClean="0"/>
              <a:t>г. посольство отправилось из Любека, а в июле этого же года вернулось обратно, окончив благополучно переговоры с Борисом Годуновым о торговых сношениях. По возвращении на родину, </a:t>
            </a:r>
            <a:r>
              <a:rPr lang="ru-RU" dirty="0" err="1" smtClean="0"/>
              <a:t>Брамбах</a:t>
            </a:r>
            <a:r>
              <a:rPr lang="ru-RU" dirty="0" smtClean="0"/>
              <a:t> составил описание своего путешествия, внеся в него все свои путевые впечатления. Позднее оно было переведено с нижненемецкого на верхненемецкий и с принадлежащими к нему 26 документами напечатано в Ганзейской хронике;</a:t>
            </a:r>
          </a:p>
        </p:txBody>
      </p:sp>
      <p:sp>
        <p:nvSpPr>
          <p:cNvPr id="54276"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A8D8B1C-827A-41F3-AD45-B8A00F953BAE}" type="slidenum">
              <a:rPr lang="ru-RU"/>
              <a:pPr fontAlgn="base">
                <a:spcBef>
                  <a:spcPct val="0"/>
                </a:spcBef>
                <a:spcAft>
                  <a:spcPct val="0"/>
                </a:spcAft>
              </a:pPr>
              <a:t>35</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Образ слайда 1"/>
          <p:cNvSpPr>
            <a:spLocks noGrp="1" noRot="1" noChangeAspect="1" noTextEdit="1"/>
          </p:cNvSpPr>
          <p:nvPr>
            <p:ph type="sldImg"/>
          </p:nvPr>
        </p:nvSpPr>
        <p:spPr bwMode="auto">
          <a:noFill/>
          <a:ln>
            <a:solidFill>
              <a:srgbClr val="000000"/>
            </a:solidFill>
            <a:miter lim="800000"/>
            <a:headEnd/>
            <a:tailEnd/>
          </a:ln>
        </p:spPr>
      </p:sp>
      <p:sp>
        <p:nvSpPr>
          <p:cNvPr id="57347"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В этот ряд можно поставить издание  Ламберта  ван ден Боша  «Театр военных действий в Нидерландах...», изданное в Амстердаме в 1675 г. (</a:t>
            </a:r>
            <a:r>
              <a:rPr lang="en-US" smtClean="0"/>
              <a:t>Bosch L</a:t>
            </a:r>
            <a:r>
              <a:rPr lang="ru-RU" smtClean="0"/>
              <a:t>. </a:t>
            </a:r>
            <a:r>
              <a:rPr lang="en-US" smtClean="0"/>
              <a:t>Schau</a:t>
            </a:r>
            <a:r>
              <a:rPr lang="ru-RU" smtClean="0"/>
              <a:t> - </a:t>
            </a:r>
            <a:r>
              <a:rPr lang="en-US" smtClean="0"/>
              <a:t>Platz des Krieges</a:t>
            </a:r>
            <a:r>
              <a:rPr lang="ru-RU" smtClean="0"/>
              <a:t>, </a:t>
            </a:r>
            <a:r>
              <a:rPr lang="en-US" smtClean="0"/>
              <a:t>aufgerichtet in den vereinigten Nieder landen</a:t>
            </a:r>
            <a:r>
              <a:rPr lang="ru-RU" smtClean="0"/>
              <a:t>... - </a:t>
            </a:r>
            <a:r>
              <a:rPr lang="en-US" smtClean="0"/>
              <a:t>Amsterdam</a:t>
            </a:r>
            <a:r>
              <a:rPr lang="ru-RU" smtClean="0"/>
              <a:t>, 1675); книгу нидерландского историка Каспара ван Берля  «История Бразилии за восемь лет пребывания у  власти его княжеского высочества господина Иоганна Моритца, князя Нассау» (</a:t>
            </a:r>
            <a:r>
              <a:rPr lang="en-US" smtClean="0"/>
              <a:t>Caspar van Berl</a:t>
            </a:r>
            <a:r>
              <a:rPr lang="ru-RU" smtClean="0"/>
              <a:t>.  </a:t>
            </a:r>
            <a:r>
              <a:rPr lang="en-US" smtClean="0"/>
              <a:t>Brasilianische Geschichte</a:t>
            </a:r>
            <a:r>
              <a:rPr lang="ru-RU" smtClean="0"/>
              <a:t>... - </a:t>
            </a:r>
            <a:r>
              <a:rPr lang="en-US" smtClean="0"/>
              <a:t>Cleve</a:t>
            </a:r>
            <a:r>
              <a:rPr lang="ru-RU" smtClean="0"/>
              <a:t>, 1659); издание английского историка Эверхарда Вернера Хаппелио «Судьба Британии» (</a:t>
            </a:r>
            <a:r>
              <a:rPr lang="en-US" smtClean="0"/>
              <a:t>Happelio E</a:t>
            </a:r>
            <a:r>
              <a:rPr lang="ru-RU" smtClean="0"/>
              <a:t>. </a:t>
            </a:r>
            <a:r>
              <a:rPr lang="en-US" smtClean="0"/>
              <a:t>Fortuna Britannica</a:t>
            </a:r>
            <a:r>
              <a:rPr lang="ru-RU" smtClean="0"/>
              <a:t> (1689); </a:t>
            </a:r>
          </a:p>
        </p:txBody>
      </p:sp>
      <p:sp>
        <p:nvSpPr>
          <p:cNvPr id="57348"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F75750E-D0AE-4203-8DC4-25EDF1D20B83}" type="slidenum">
              <a:rPr lang="ru-RU"/>
              <a:pPr fontAlgn="base">
                <a:spcBef>
                  <a:spcPct val="0"/>
                </a:spcBef>
                <a:spcAft>
                  <a:spcPct val="0"/>
                </a:spcAft>
              </a:pPr>
              <a:t>36</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Образ слайда 1"/>
          <p:cNvSpPr>
            <a:spLocks noGrp="1" noRot="1" noChangeAspect="1" noTextEdit="1"/>
          </p:cNvSpPr>
          <p:nvPr>
            <p:ph type="sldImg"/>
          </p:nvPr>
        </p:nvSpPr>
        <p:spPr bwMode="auto">
          <a:noFill/>
          <a:ln>
            <a:solidFill>
              <a:srgbClr val="000000"/>
            </a:solidFill>
            <a:miter lim="800000"/>
            <a:headEnd/>
            <a:tailEnd/>
          </a:ln>
        </p:spPr>
      </p:sp>
      <p:sp>
        <p:nvSpPr>
          <p:cNvPr id="58371"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dirty="0" smtClean="0"/>
              <a:t>«Описание Турецкой империи, ее религии и государственного устройства первой половины XVIII столетия» Кристофа Вильгельма </a:t>
            </a:r>
            <a:r>
              <a:rPr lang="ru-RU" dirty="0" err="1" smtClean="0"/>
              <a:t>Людека</a:t>
            </a:r>
            <a:r>
              <a:rPr lang="ru-RU" dirty="0" smtClean="0"/>
              <a:t>, вышедшее в Лейпциге в 1771 и посвященное Российской императрице Екатерине Великой (</a:t>
            </a:r>
            <a:r>
              <a:rPr lang="en-US" dirty="0" err="1" smtClean="0"/>
              <a:t>Ludeke</a:t>
            </a:r>
            <a:r>
              <a:rPr lang="en-US" dirty="0" smtClean="0"/>
              <a:t> C</a:t>
            </a:r>
            <a:r>
              <a:rPr lang="ru-RU" dirty="0" smtClean="0"/>
              <a:t>. </a:t>
            </a:r>
            <a:r>
              <a:rPr lang="en-US" dirty="0" err="1" smtClean="0"/>
              <a:t>Beschreibung</a:t>
            </a:r>
            <a:r>
              <a:rPr lang="en-US" dirty="0" smtClean="0"/>
              <a:t> des </a:t>
            </a:r>
            <a:r>
              <a:rPr lang="en-US" dirty="0" err="1" smtClean="0"/>
              <a:t>Tuerkischen</a:t>
            </a:r>
            <a:r>
              <a:rPr lang="en-US" dirty="0" smtClean="0"/>
              <a:t> </a:t>
            </a:r>
            <a:r>
              <a:rPr lang="en-US" dirty="0" err="1" smtClean="0"/>
              <a:t>Reiches</a:t>
            </a:r>
            <a:r>
              <a:rPr lang="en-US" dirty="0" smtClean="0"/>
              <a:t> </a:t>
            </a:r>
            <a:r>
              <a:rPr lang="en-US" dirty="0" err="1" smtClean="0"/>
              <a:t>nach</a:t>
            </a:r>
            <a:r>
              <a:rPr lang="en-US" dirty="0" smtClean="0"/>
              <a:t> seiner Religions und </a:t>
            </a:r>
            <a:r>
              <a:rPr lang="en-US" dirty="0" err="1" smtClean="0"/>
              <a:t>Staatsverfassunf</a:t>
            </a:r>
            <a:r>
              <a:rPr lang="en-US" dirty="0" smtClean="0"/>
              <a:t> in </a:t>
            </a:r>
            <a:r>
              <a:rPr lang="en-US" dirty="0" err="1" smtClean="0"/>
              <a:t>der</a:t>
            </a:r>
            <a:r>
              <a:rPr lang="en-US" dirty="0" smtClean="0"/>
              <a:t> </a:t>
            </a:r>
            <a:r>
              <a:rPr lang="en-US" dirty="0" err="1" smtClean="0"/>
              <a:t>letzten</a:t>
            </a:r>
            <a:r>
              <a:rPr lang="en-US" dirty="0" smtClean="0"/>
              <a:t> </a:t>
            </a:r>
            <a:r>
              <a:rPr lang="en-US" dirty="0" err="1" smtClean="0"/>
              <a:t>Halfte</a:t>
            </a:r>
            <a:r>
              <a:rPr lang="en-US" dirty="0" smtClean="0"/>
              <a:t> des </a:t>
            </a:r>
            <a:r>
              <a:rPr lang="en-US" dirty="0" err="1" smtClean="0"/>
              <a:t>achtzehnten</a:t>
            </a:r>
            <a:r>
              <a:rPr lang="en-US" dirty="0" smtClean="0"/>
              <a:t> </a:t>
            </a:r>
            <a:r>
              <a:rPr lang="en-US" dirty="0" err="1" smtClean="0"/>
              <a:t>Jahrhunderts</a:t>
            </a:r>
            <a:r>
              <a:rPr lang="ru-RU" dirty="0" smtClean="0"/>
              <a:t>. - </a:t>
            </a:r>
            <a:r>
              <a:rPr lang="en-US" dirty="0" smtClean="0"/>
              <a:t>Leipzig</a:t>
            </a:r>
            <a:r>
              <a:rPr lang="ru-RU" dirty="0" smtClean="0"/>
              <a:t>, 1771). </a:t>
            </a:r>
          </a:p>
          <a:p>
            <a:pPr>
              <a:spcBef>
                <a:spcPct val="0"/>
              </a:spcBef>
            </a:pPr>
            <a:endParaRPr lang="ru-RU" dirty="0" smtClean="0"/>
          </a:p>
        </p:txBody>
      </p:sp>
      <p:sp>
        <p:nvSpPr>
          <p:cNvPr id="58372"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E31A892-0DC8-4FCE-94F4-43AAFC67B958}" type="slidenum">
              <a:rPr lang="ru-RU"/>
              <a:pPr fontAlgn="base">
                <a:spcBef>
                  <a:spcPct val="0"/>
                </a:spcBef>
                <a:spcAft>
                  <a:spcPct val="0"/>
                </a:spcAft>
              </a:pPr>
              <a:t>37</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Образ слайда 1"/>
          <p:cNvSpPr>
            <a:spLocks noGrp="1" noRot="1" noChangeAspect="1" noTextEdit="1"/>
          </p:cNvSpPr>
          <p:nvPr>
            <p:ph type="sldImg"/>
          </p:nvPr>
        </p:nvSpPr>
        <p:spPr bwMode="auto">
          <a:noFill/>
          <a:ln>
            <a:solidFill>
              <a:srgbClr val="000000"/>
            </a:solidFill>
            <a:miter lim="800000"/>
            <a:headEnd/>
            <a:tailEnd/>
          </a:ln>
        </p:spPr>
      </p:sp>
      <p:sp>
        <p:nvSpPr>
          <p:cNvPr id="61443"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Довольно редкое издание в наших библиотеках – «Судебный саксонский инквизиционный процесс с применением пыток и некоторые виды власти, применяемой при допросе осужденных и преступников» (Лейпциг, 1673) - крупного немецкого юриста в области уголовного права, считающегося в Германии основателем современной немецкой правовой науки Бенедикта Карпцова. Он занимал должность заседателя лейпцигского верховного суда и профессора в </a:t>
            </a:r>
            <a:r>
              <a:rPr lang="ru-RU" smtClean="0">
                <a:hlinkClick r:id="rId3"/>
              </a:rPr>
              <a:t>Лейпцигском университете</a:t>
            </a:r>
            <a:r>
              <a:rPr lang="ru-RU" smtClean="0"/>
              <a:t>. Получил известность по всей Германии как человек, решавший наиболее сложные уголовные дела. В то же время, отличался своим рвением в процессах о «ведьмах». (Carpzovio Benedicto Peinlicher Saechsischer Inquisition und achts-Process... - Leipzig, 1673).</a:t>
            </a:r>
          </a:p>
        </p:txBody>
      </p:sp>
      <p:sp>
        <p:nvSpPr>
          <p:cNvPr id="6144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27E3340-F57A-4239-A5F5-42F8BF5C85DD}" type="slidenum">
              <a:rPr lang="ru-RU"/>
              <a:pPr fontAlgn="base">
                <a:spcBef>
                  <a:spcPct val="0"/>
                </a:spcBef>
                <a:spcAft>
                  <a:spcPct val="0"/>
                </a:spcAft>
              </a:pPr>
              <a:t>38</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Образ слайда 1"/>
          <p:cNvSpPr>
            <a:spLocks noGrp="1" noRot="1" noChangeAspect="1" noTextEdit="1"/>
          </p:cNvSpPr>
          <p:nvPr>
            <p:ph type="sldImg"/>
          </p:nvPr>
        </p:nvSpPr>
        <p:spPr bwMode="auto">
          <a:noFill/>
          <a:ln>
            <a:solidFill>
              <a:srgbClr val="000000"/>
            </a:solidFill>
            <a:miter lim="800000"/>
            <a:headEnd/>
            <a:tailEnd/>
          </a:ln>
        </p:spPr>
      </p:sp>
      <p:sp>
        <p:nvSpPr>
          <p:cNvPr id="3" name="Заметки 2"/>
          <p:cNvSpPr>
            <a:spLocks noGrp="1"/>
          </p:cNvSpPr>
          <p:nvPr>
            <p:ph type="body" idx="1"/>
          </p:nvPr>
        </p:nvSpPr>
        <p:spPr/>
        <p:txBody>
          <a:bodyPr>
            <a:normAutofit fontScale="92500" lnSpcReduction="20000"/>
          </a:bodyPr>
          <a:lstStyle/>
          <a:p>
            <a:pPr fontAlgn="auto">
              <a:spcBef>
                <a:spcPts val="0"/>
              </a:spcBef>
              <a:spcAft>
                <a:spcPts val="0"/>
              </a:spcAft>
              <a:defRPr/>
            </a:pPr>
            <a:r>
              <a:rPr lang="ru-RU" dirty="0" smtClean="0"/>
              <a:t>Если всё вышесказанное перевести в статистику, то получается, что наиболее изученная нами - это коллекция книг из бывшего собрания Княжеского и Графского рода </a:t>
            </a:r>
            <a:r>
              <a:rPr lang="ru-RU" dirty="0" err="1" smtClean="0"/>
              <a:t>Штольбергов</a:t>
            </a:r>
            <a:r>
              <a:rPr lang="ru-RU" dirty="0" smtClean="0"/>
              <a:t>. На сегодняшний день выявлено 111 экземпляров книг на основных европейских языках: немецком, английском, французском, голландском и латинском. Более половины — это исторические сочинения.</a:t>
            </a:r>
          </a:p>
          <a:p>
            <a:pPr fontAlgn="auto">
              <a:spcBef>
                <a:spcPts val="0"/>
              </a:spcBef>
              <a:spcAft>
                <a:spcPts val="0"/>
              </a:spcAft>
              <a:defRPr/>
            </a:pPr>
            <a:r>
              <a:rPr lang="ru-RU" dirty="0" smtClean="0"/>
              <a:t>Из библиотеки замка </a:t>
            </a:r>
            <a:r>
              <a:rPr lang="ru-RU" dirty="0" err="1" smtClean="0"/>
              <a:t>Фюрстенштайнер</a:t>
            </a:r>
            <a:r>
              <a:rPr lang="ru-RU" dirty="0" smtClean="0"/>
              <a:t>, который принадлежал одной из богатейших баронских династий Пруссии – </a:t>
            </a:r>
            <a:r>
              <a:rPr lang="ru-RU" dirty="0" err="1" smtClean="0"/>
              <a:t>Хохбергов</a:t>
            </a:r>
            <a:r>
              <a:rPr lang="ru-RU" dirty="0" smtClean="0"/>
              <a:t> (</a:t>
            </a:r>
            <a:r>
              <a:rPr lang="ru-RU" dirty="0" err="1" smtClean="0"/>
              <a:t>Hochberg</a:t>
            </a:r>
            <a:r>
              <a:rPr lang="ru-RU" dirty="0" smtClean="0"/>
              <a:t>) – 67 экземпляров изданий. Фамилия владела замком с 1509 года, где находилось богатое книжное собрание, утраченное в годы второй мировой войны.</a:t>
            </a:r>
          </a:p>
          <a:p>
            <a:pPr fontAlgn="auto">
              <a:spcBef>
                <a:spcPts val="0"/>
              </a:spcBef>
              <a:spcAft>
                <a:spcPts val="0"/>
              </a:spcAft>
              <a:defRPr/>
            </a:pPr>
            <a:r>
              <a:rPr lang="ru-RU" dirty="0" smtClean="0"/>
              <a:t>Из Герцогской библиотеки </a:t>
            </a:r>
            <a:r>
              <a:rPr lang="ru-RU" dirty="0" err="1" smtClean="0"/>
              <a:t>Майненгена</a:t>
            </a:r>
            <a:r>
              <a:rPr lang="ru-RU" dirty="0" smtClean="0"/>
              <a:t>  - 59 экз.</a:t>
            </a:r>
          </a:p>
          <a:p>
            <a:pPr fontAlgn="auto">
              <a:spcBef>
                <a:spcPts val="0"/>
              </a:spcBef>
              <a:spcAft>
                <a:spcPts val="0"/>
              </a:spcAft>
              <a:defRPr/>
            </a:pPr>
            <a:r>
              <a:rPr lang="ru-RU" dirty="0" smtClean="0"/>
              <a:t>Из </a:t>
            </a:r>
            <a:r>
              <a:rPr lang="ru-RU" dirty="0" err="1" smtClean="0"/>
              <a:t>Бойценбургской</a:t>
            </a:r>
            <a:r>
              <a:rPr lang="ru-RU" dirty="0" smtClean="0"/>
              <a:t> городской библиотеки — 51 экз.</a:t>
            </a:r>
          </a:p>
          <a:p>
            <a:pPr fontAlgn="auto">
              <a:spcBef>
                <a:spcPts val="0"/>
              </a:spcBef>
              <a:spcAft>
                <a:spcPts val="0"/>
              </a:spcAft>
              <a:defRPr/>
            </a:pPr>
            <a:r>
              <a:rPr lang="ru-RU" dirty="0" smtClean="0"/>
              <a:t>Из Берлинской королевской библиотеки — 50 экз.</a:t>
            </a:r>
          </a:p>
          <a:p>
            <a:pPr fontAlgn="auto">
              <a:spcBef>
                <a:spcPts val="0"/>
              </a:spcBef>
              <a:spcAft>
                <a:spcPts val="0"/>
              </a:spcAft>
              <a:defRPr/>
            </a:pPr>
            <a:r>
              <a:rPr lang="ru-RU" dirty="0" smtClean="0"/>
              <a:t>Из городской библиотеки Любека — 33 экз.</a:t>
            </a:r>
          </a:p>
          <a:p>
            <a:pPr fontAlgn="auto">
              <a:spcBef>
                <a:spcPts val="0"/>
              </a:spcBef>
              <a:spcAft>
                <a:spcPts val="0"/>
              </a:spcAft>
              <a:defRPr/>
            </a:pPr>
            <a:r>
              <a:rPr lang="ru-RU" dirty="0" smtClean="0"/>
              <a:t>Из библиотеки городского театрального общества Гамбурга — 30 экз.</a:t>
            </a:r>
          </a:p>
          <a:p>
            <a:pPr fontAlgn="auto">
              <a:spcBef>
                <a:spcPts val="0"/>
              </a:spcBef>
              <a:spcAft>
                <a:spcPts val="0"/>
              </a:spcAft>
              <a:defRPr/>
            </a:pPr>
            <a:r>
              <a:rPr lang="ru-RU" dirty="0" smtClean="0"/>
              <a:t>Из библиотеки литературного музея городского собрания </a:t>
            </a:r>
            <a:r>
              <a:rPr lang="ru-RU" dirty="0" err="1" smtClean="0"/>
              <a:t>Хальберстадта</a:t>
            </a:r>
            <a:r>
              <a:rPr lang="ru-RU" dirty="0" smtClean="0"/>
              <a:t> — 22 экз.</a:t>
            </a:r>
          </a:p>
          <a:p>
            <a:pPr fontAlgn="auto">
              <a:spcBef>
                <a:spcPts val="0"/>
              </a:spcBef>
              <a:spcAft>
                <a:spcPts val="0"/>
              </a:spcAft>
              <a:defRPr/>
            </a:pPr>
            <a:r>
              <a:rPr lang="ru-RU" dirty="0" smtClean="0"/>
              <a:t>Из библиотеки военной школы в Берлине — 19 экз.</a:t>
            </a:r>
          </a:p>
          <a:p>
            <a:pPr fontAlgn="auto">
              <a:spcBef>
                <a:spcPts val="0"/>
              </a:spcBef>
              <a:spcAft>
                <a:spcPts val="0"/>
              </a:spcAft>
              <a:defRPr/>
            </a:pPr>
            <a:r>
              <a:rPr lang="ru-RU" dirty="0" smtClean="0"/>
              <a:t>Из Ганноверской королевской библиотеки — 11 экз.</a:t>
            </a:r>
          </a:p>
          <a:p>
            <a:pPr fontAlgn="auto">
              <a:spcBef>
                <a:spcPts val="0"/>
              </a:spcBef>
              <a:spcAft>
                <a:spcPts val="0"/>
              </a:spcAft>
              <a:defRPr/>
            </a:pPr>
            <a:r>
              <a:rPr lang="ru-RU" dirty="0" smtClean="0"/>
              <a:t>Встречаются одиночные экземпляры, как например, </a:t>
            </a:r>
          </a:p>
          <a:p>
            <a:pPr fontAlgn="auto">
              <a:spcBef>
                <a:spcPts val="0"/>
              </a:spcBef>
              <a:spcAft>
                <a:spcPts val="0"/>
              </a:spcAft>
              <a:defRPr/>
            </a:pPr>
            <a:r>
              <a:rPr lang="ru-RU" dirty="0" smtClean="0"/>
              <a:t>1 экземпляр из библиотеки доктора Феликса </a:t>
            </a:r>
            <a:r>
              <a:rPr lang="ru-RU" dirty="0" err="1" smtClean="0"/>
              <a:t>Пабста</a:t>
            </a:r>
            <a:r>
              <a:rPr lang="ru-RU" dirty="0" smtClean="0"/>
              <a:t> из Бремена, проживавшего по </a:t>
            </a:r>
            <a:r>
              <a:rPr lang="ru-RU" dirty="0" err="1" smtClean="0"/>
              <a:t>Фелдштрассе</a:t>
            </a:r>
            <a:r>
              <a:rPr lang="ru-RU" dirty="0" smtClean="0"/>
              <a:t> 56-а;</a:t>
            </a:r>
          </a:p>
          <a:p>
            <a:pPr fontAlgn="auto">
              <a:spcBef>
                <a:spcPts val="0"/>
              </a:spcBef>
              <a:spcAft>
                <a:spcPts val="0"/>
              </a:spcAft>
              <a:defRPr/>
            </a:pPr>
            <a:r>
              <a:rPr lang="ru-RU" dirty="0" smtClean="0"/>
              <a:t>1 экз. из городской библиотеки </a:t>
            </a:r>
            <a:r>
              <a:rPr lang="ru-RU" dirty="0" err="1" smtClean="0"/>
              <a:t>Касселя</a:t>
            </a:r>
            <a:r>
              <a:rPr lang="ru-RU" dirty="0" smtClean="0"/>
              <a:t>;</a:t>
            </a:r>
          </a:p>
          <a:p>
            <a:pPr fontAlgn="auto">
              <a:spcBef>
                <a:spcPts val="0"/>
              </a:spcBef>
              <a:spcAft>
                <a:spcPts val="0"/>
              </a:spcAft>
              <a:defRPr/>
            </a:pPr>
            <a:r>
              <a:rPr lang="ru-RU" dirty="0" smtClean="0"/>
              <a:t>1 экз. из технической библиотеки Данцига;</a:t>
            </a:r>
          </a:p>
          <a:p>
            <a:pPr fontAlgn="auto">
              <a:spcBef>
                <a:spcPts val="0"/>
              </a:spcBef>
              <a:spcAft>
                <a:spcPts val="0"/>
              </a:spcAft>
              <a:defRPr/>
            </a:pPr>
            <a:r>
              <a:rPr lang="ru-RU" dirty="0" smtClean="0"/>
              <a:t>2 экз. из Публичной библиотеки Гамбурга;</a:t>
            </a:r>
          </a:p>
          <a:p>
            <a:pPr fontAlgn="auto">
              <a:spcBef>
                <a:spcPts val="0"/>
              </a:spcBef>
              <a:spcAft>
                <a:spcPts val="0"/>
              </a:spcAft>
              <a:defRPr/>
            </a:pPr>
            <a:r>
              <a:rPr lang="ru-RU" dirty="0" smtClean="0"/>
              <a:t>2 экз. из библиотеки </a:t>
            </a:r>
            <a:r>
              <a:rPr lang="ru-RU" dirty="0" err="1" smtClean="0"/>
              <a:t>Нойхарденберга</a:t>
            </a:r>
            <a:r>
              <a:rPr lang="ru-RU" dirty="0" smtClean="0"/>
              <a:t>;</a:t>
            </a:r>
          </a:p>
          <a:p>
            <a:pPr fontAlgn="auto">
              <a:spcBef>
                <a:spcPts val="0"/>
              </a:spcBef>
              <a:spcAft>
                <a:spcPts val="0"/>
              </a:spcAft>
              <a:defRPr/>
            </a:pPr>
            <a:r>
              <a:rPr lang="ru-RU" dirty="0" smtClean="0"/>
              <a:t>6 экз. из Немецкой академии естествоиспытателей (</a:t>
            </a:r>
            <a:r>
              <a:rPr lang="ru-RU" dirty="0" err="1" smtClean="0"/>
              <a:t>Леопольдина</a:t>
            </a:r>
            <a:r>
              <a:rPr lang="ru-RU" dirty="0" smtClean="0"/>
              <a:t>).</a:t>
            </a:r>
          </a:p>
          <a:p>
            <a:pPr fontAlgn="auto">
              <a:spcBef>
                <a:spcPts val="0"/>
              </a:spcBef>
              <a:spcAft>
                <a:spcPts val="0"/>
              </a:spcAft>
              <a:defRPr/>
            </a:pPr>
            <a:r>
              <a:rPr lang="ru-RU" dirty="0" smtClean="0"/>
              <a:t>В ходе работы было установлено, что перемещенные культурные ценности поступали в университетскую библиотеку партиями из Государственного литературного фонда в период с 1947 по 1952 год. </a:t>
            </a:r>
          </a:p>
          <a:p>
            <a:pPr fontAlgn="auto">
              <a:spcBef>
                <a:spcPts val="0"/>
              </a:spcBef>
              <a:spcAft>
                <a:spcPts val="0"/>
              </a:spcAft>
              <a:defRPr/>
            </a:pPr>
            <a:endParaRPr lang="ru-RU" dirty="0" smtClean="0"/>
          </a:p>
        </p:txBody>
      </p:sp>
      <p:sp>
        <p:nvSpPr>
          <p:cNvPr id="64516"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740EABB-1C2A-4128-8D01-1248C488007B}" type="slidenum">
              <a:rPr lang="ru-RU"/>
              <a:pPr fontAlgn="base">
                <a:spcBef>
                  <a:spcPct val="0"/>
                </a:spcBef>
                <a:spcAft>
                  <a:spcPct val="0"/>
                </a:spcAft>
              </a:pPr>
              <a:t>39</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Образ слайда 1"/>
          <p:cNvSpPr>
            <a:spLocks noGrp="1" noRot="1" noChangeAspect="1" noTextEdit="1"/>
          </p:cNvSpPr>
          <p:nvPr>
            <p:ph type="sldImg"/>
          </p:nvPr>
        </p:nvSpPr>
        <p:spPr bwMode="auto">
          <a:noFill/>
          <a:ln>
            <a:solidFill>
              <a:srgbClr val="000000"/>
            </a:solidFill>
            <a:miter lim="800000"/>
            <a:headEnd/>
            <a:tailEnd/>
          </a:ln>
        </p:spPr>
      </p:sp>
      <p:sp>
        <p:nvSpPr>
          <p:cNvPr id="68611"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Данная работа трудоёмка и находится на начальной стадии. На сегодняшний день исследовано лишь 10 % фонда Научной библиотеки ЮФУ. Мы надеемся, что в дальнейшем нас ждут удивительные открытия и находки.</a:t>
            </a:r>
          </a:p>
          <a:p>
            <a:pPr>
              <a:spcBef>
                <a:spcPct val="0"/>
              </a:spcBef>
            </a:pPr>
            <a:endParaRPr lang="ru-RU" smtClean="0"/>
          </a:p>
        </p:txBody>
      </p:sp>
      <p:sp>
        <p:nvSpPr>
          <p:cNvPr id="68612"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4400ED-A12E-4F73-8F6A-99A96926A072}" type="slidenum">
              <a:rPr lang="ru-RU"/>
              <a:pPr fontAlgn="base">
                <a:spcBef>
                  <a:spcPct val="0"/>
                </a:spcBef>
                <a:spcAft>
                  <a:spcPct val="0"/>
                </a:spcAft>
              </a:pPr>
              <a:t>40</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Образ слайда 1"/>
          <p:cNvSpPr>
            <a:spLocks noGrp="1" noRot="1" noChangeAspect="1" noTextEdit="1"/>
          </p:cNvSpPr>
          <p:nvPr>
            <p:ph type="sldImg"/>
          </p:nvPr>
        </p:nvSpPr>
        <p:spPr bwMode="auto">
          <a:noFill/>
          <a:ln>
            <a:solidFill>
              <a:srgbClr val="000000"/>
            </a:solidFill>
            <a:miter lim="800000"/>
            <a:headEnd/>
            <a:tailEnd/>
          </a:ln>
        </p:spPr>
      </p:sp>
      <p:sp>
        <p:nvSpPr>
          <p:cNvPr id="40963"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Научная библиотека университета имеет свою долгую историю со «взлётами и падениями». Некогда, одна из лучших библиотек страны (до 1915 г. третья по величине в России) утратила своё собрание (600 тыс. изданий) в период Первой мировой войны, эвакуировавшись из Варшавы вместе с университетом в Ростов-на-Дону без имущества.</a:t>
            </a:r>
          </a:p>
        </p:txBody>
      </p:sp>
      <p:sp>
        <p:nvSpPr>
          <p:cNvPr id="4096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B155853-E477-4900-B27A-0886DEEFF9AF}" type="slidenum">
              <a:rPr lang="ru-RU"/>
              <a:pPr fontAlgn="base">
                <a:spcBef>
                  <a:spcPct val="0"/>
                </a:spcBef>
                <a:spcAft>
                  <a:spcPct val="0"/>
                </a:spcAft>
              </a:pPr>
              <a:t>20</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Образ слайда 1"/>
          <p:cNvSpPr>
            <a:spLocks noGrp="1" noRot="1" noChangeAspect="1" noTextEdit="1"/>
          </p:cNvSpPr>
          <p:nvPr>
            <p:ph type="sldImg"/>
          </p:nvPr>
        </p:nvSpPr>
        <p:spPr bwMode="auto">
          <a:noFill/>
          <a:ln>
            <a:solidFill>
              <a:srgbClr val="000000"/>
            </a:solidFill>
            <a:miter lim="800000"/>
            <a:headEnd/>
            <a:tailEnd/>
          </a:ln>
        </p:spPr>
      </p:sp>
      <p:sp>
        <p:nvSpPr>
          <p:cNvPr id="43011"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Произошло это незадолго до второй оккупации Ростова-на-Дону немецко-фашистскими войсками в июле 1942 г.  Библиотека университета, находившаяся в центре города,  попала под регулярные ковровые бомбёжки.  Весь фонд и имущество библиотеки были полностью уничтожены люфтваффе Вермахта после прямого попадания фугасной бомбы в здание библиотеки.</a:t>
            </a:r>
          </a:p>
        </p:txBody>
      </p:sp>
      <p:sp>
        <p:nvSpPr>
          <p:cNvPr id="43012"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303B87D-E70A-4327-AECA-A19B01150208}" type="slidenum">
              <a:rPr lang="ru-RU"/>
              <a:pPr fontAlgn="base">
                <a:spcBef>
                  <a:spcPct val="0"/>
                </a:spcBef>
                <a:spcAft>
                  <a:spcPct val="0"/>
                </a:spcAft>
              </a:pPr>
              <a:t>21</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Образ слайда 1"/>
          <p:cNvSpPr>
            <a:spLocks noGrp="1" noRot="1" noChangeAspect="1" noTextEdit="1"/>
          </p:cNvSpPr>
          <p:nvPr>
            <p:ph type="sldImg"/>
          </p:nvPr>
        </p:nvSpPr>
        <p:spPr bwMode="auto">
          <a:noFill/>
          <a:ln>
            <a:solidFill>
              <a:srgbClr val="000000"/>
            </a:solidFill>
            <a:miter lim="800000"/>
            <a:headEnd/>
            <a:tailEnd/>
          </a:ln>
        </p:spPr>
      </p:sp>
      <p:sp>
        <p:nvSpPr>
          <p:cNvPr id="45059"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dirty="0" smtClean="0"/>
              <a:t>Прошли десятилетия, и на сегодняшний день Научная библиотека Южного федерального университета обладает уникальным собранием памятников книжной культуры, среди которого: рукописные и первопечатные книги; образцы полиграфического искусства; особые экземпляры изданий с ручной раскраской, в художественных переплётах ручной работы, с цензурными билетами и печатями; библиофильские нумерованные и именные экземпляры; духовные святыни; книги с автографами, записями, пометами; экземпляры изданий, принадлежавшие к ранее существовавшим книжным собраниям известных дворянских фамилий, общественных  и государственных деятелей; прижизненные издания деятелей мировой науки и культуры. </a:t>
            </a:r>
          </a:p>
          <a:p>
            <a:pPr>
              <a:spcBef>
                <a:spcPct val="0"/>
              </a:spcBef>
            </a:pPr>
            <a:r>
              <a:rPr lang="ru-RU" dirty="0" smtClean="0"/>
              <a:t>Научная библиотека ЮФУ крупнейшая среди вузовских библиотек на Юге России. Её фонд составляет 3 млн. 980 тыс. изданий.</a:t>
            </a:r>
          </a:p>
        </p:txBody>
      </p:sp>
      <p:sp>
        <p:nvSpPr>
          <p:cNvPr id="45060"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0BF61D-33E5-4013-BB1E-E80B43877B83}" type="slidenum">
              <a:rPr lang="ru-RU"/>
              <a:pPr fontAlgn="base">
                <a:spcBef>
                  <a:spcPct val="0"/>
                </a:spcBef>
                <a:spcAft>
                  <a:spcPct val="0"/>
                </a:spcAft>
              </a:pPr>
              <a:t>23</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bwMode="auto">
          <a:noFill/>
          <a:ln>
            <a:solidFill>
              <a:srgbClr val="000000"/>
            </a:solidFill>
            <a:miter lim="800000"/>
            <a:headEnd/>
            <a:tailEnd/>
          </a:ln>
        </p:spPr>
      </p:sp>
      <p:sp>
        <p:nvSpPr>
          <p:cNvPr id="46083"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Особо ценная часть фонда сосредоточена в отделе редких изданий. Это 10 тыс. раритетных изданий, большая часть которых относится к </a:t>
            </a:r>
            <a:r>
              <a:rPr lang="en-US" smtClean="0"/>
              <a:t>XVI</a:t>
            </a:r>
            <a:r>
              <a:rPr lang="ru-RU" smtClean="0"/>
              <a:t>-</a:t>
            </a:r>
            <a:r>
              <a:rPr lang="en-US" smtClean="0"/>
              <a:t>XVIII</a:t>
            </a:r>
            <a:r>
              <a:rPr lang="ru-RU" smtClean="0"/>
              <a:t> вв.</a:t>
            </a:r>
          </a:p>
          <a:p>
            <a:pPr>
              <a:spcBef>
                <a:spcPct val="0"/>
              </a:spcBef>
            </a:pPr>
            <a:r>
              <a:rPr lang="ru-RU" smtClean="0"/>
              <a:t>Начало создания фонда редких книг относится к периоду восстановления библиотеки в 1944 г. Основу фонда составили дублетные экземпляры книг крупнейших библиотек страны (БАН, МГУ, ЛГУ, Казанского университета и др.).  В течение 2-х лет «Гослитфонд» выделил нашей библиотеке 100.000 экз. научной, учебной и художественной литературы, среди которой были редкие и ценные издания, в том числе и книги из бывших немецких собраний (точной цифры нет, но ориентировочно – 10 тыс. изданий).</a:t>
            </a:r>
          </a:p>
        </p:txBody>
      </p:sp>
      <p:sp>
        <p:nvSpPr>
          <p:cNvPr id="4608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CCB32BD-EBDE-4DC5-9FC0-E452A72D7B39}" type="slidenum">
              <a:rPr lang="ru-RU"/>
              <a:pPr fontAlgn="base">
                <a:spcBef>
                  <a:spcPct val="0"/>
                </a:spcBef>
                <a:spcAft>
                  <a:spcPct val="0"/>
                </a:spcAft>
              </a:pPr>
              <a:t>29</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Образ слайда 1"/>
          <p:cNvSpPr>
            <a:spLocks noGrp="1" noRot="1" noChangeAspect="1" noTextEdit="1"/>
          </p:cNvSpPr>
          <p:nvPr>
            <p:ph type="sldImg"/>
          </p:nvPr>
        </p:nvSpPr>
        <p:spPr bwMode="auto">
          <a:noFill/>
          <a:ln>
            <a:solidFill>
              <a:srgbClr val="000000"/>
            </a:solidFill>
            <a:miter lim="800000"/>
            <a:headEnd/>
            <a:tailEnd/>
          </a:ln>
        </p:spPr>
      </p:sp>
      <p:sp>
        <p:nvSpPr>
          <p:cNvPr id="47107"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dirty="0" smtClean="0"/>
              <a:t>По имеющимся владельческим признакам: </a:t>
            </a:r>
            <a:r>
              <a:rPr lang="ru-RU" dirty="0" err="1" smtClean="0"/>
              <a:t>суперэкслибрисам</a:t>
            </a:r>
            <a:r>
              <a:rPr lang="ru-RU" dirty="0" smtClean="0"/>
              <a:t>, экслибрисам, штампам, владельческим надписям установлены бывшие владельцы книжных коллекций и бывшая государственная принадлежность перемещенных культурных ценностей. </a:t>
            </a:r>
          </a:p>
        </p:txBody>
      </p:sp>
      <p:sp>
        <p:nvSpPr>
          <p:cNvPr id="47108"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6206107-2BB5-48B4-8BB9-E3BB34ACDCCC}" type="slidenum">
              <a:rPr lang="ru-RU"/>
              <a:pPr fontAlgn="base">
                <a:spcBef>
                  <a:spcPct val="0"/>
                </a:spcBef>
                <a:spcAft>
                  <a:spcPct val="0"/>
                </a:spcAft>
              </a:pPr>
              <a:t>30</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Образ слайда 1"/>
          <p:cNvSpPr>
            <a:spLocks noGrp="1" noRot="1" noChangeAspect="1" noTextEdit="1"/>
          </p:cNvSpPr>
          <p:nvPr>
            <p:ph type="sldImg"/>
          </p:nvPr>
        </p:nvSpPr>
        <p:spPr bwMode="auto">
          <a:noFill/>
          <a:ln>
            <a:solidFill>
              <a:srgbClr val="000000"/>
            </a:solidFill>
            <a:miter lim="800000"/>
            <a:headEnd/>
            <a:tailEnd/>
          </a:ln>
        </p:spPr>
      </p:sp>
      <p:sp>
        <p:nvSpPr>
          <p:cNvPr id="50179"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Коллекция западно-европейских изданий XVI-XVIII веков это прекрасно изданные книги от миниатюрных форматов до фолиантов. В кожаном, бархатном переплете с тиснением, золотым и цветным обрезом, с хорошо сохранившимися застежками, с гербовыми и художественными экслибрисами, с собственноручными подписями владельцев. Все эти издания богаты подробнейшими картами различных стран, схемами крепостей, планами городов, гравированными изображениями исторических событий: войн, заседаний парламента, подписаний соглашений, договоров; этнографическими картинками экзотических стран; изображениями механизмов, минералов, природных явлений и т. д. И, наконец, в этой коллекции самое богатое собрание портретных изображений знаменитых людей - современников, описываемых событий.</a:t>
            </a:r>
          </a:p>
        </p:txBody>
      </p:sp>
      <p:sp>
        <p:nvSpPr>
          <p:cNvPr id="50180"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40F9D14-A43F-4C50-876A-875D4F0E693C}" type="slidenum">
              <a:rPr lang="ru-RU"/>
              <a:pPr fontAlgn="base">
                <a:spcBef>
                  <a:spcPct val="0"/>
                </a:spcBef>
                <a:spcAft>
                  <a:spcPct val="0"/>
                </a:spcAft>
              </a:pPr>
              <a:t>31</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Образ слайда 1"/>
          <p:cNvSpPr>
            <a:spLocks noGrp="1" noRot="1" noChangeAspect="1" noTextEdit="1"/>
          </p:cNvSpPr>
          <p:nvPr>
            <p:ph type="sldImg"/>
          </p:nvPr>
        </p:nvSpPr>
        <p:spPr bwMode="auto">
          <a:noFill/>
          <a:ln>
            <a:solidFill>
              <a:srgbClr val="000000"/>
            </a:solidFill>
            <a:miter lim="800000"/>
            <a:headEnd/>
            <a:tailEnd/>
          </a:ln>
        </p:spPr>
      </p:sp>
      <p:sp>
        <p:nvSpPr>
          <p:cNvPr id="51203"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Самой ранней по времени издания в этой коллекции является палеотип 1530 г. «</a:t>
            </a:r>
            <a:r>
              <a:rPr lang="en-US" smtClean="0"/>
              <a:t>Vita omnius</a:t>
            </a:r>
            <a:r>
              <a:rPr lang="ru-RU" smtClean="0"/>
              <a:t>...» со штемпелем Бременской библиотеки. Кроме того, на верхней стороне обложки  имеется тиснение – </a:t>
            </a:r>
            <a:r>
              <a:rPr lang="en-US" smtClean="0"/>
              <a:t>M G V</a:t>
            </a:r>
            <a:r>
              <a:rPr lang="ru-RU" smtClean="0"/>
              <a:t> | 1603. Данный владельческий признак нами не расшифрован. Книга поступила в фонд библиотеки 1 октября 1952 г.  </a:t>
            </a:r>
          </a:p>
          <a:p>
            <a:pPr>
              <a:spcBef>
                <a:spcPct val="0"/>
              </a:spcBef>
            </a:pPr>
            <a:r>
              <a:rPr lang="ru-RU" smtClean="0"/>
              <a:t>Сегодня сложно сказать, по какому признаку отбиралась литература для нашей библиотеки и, что являлось основным фактором — тематика изданий, либо география немецкий городов (к примеру, из Берлина — 100 изданий, из Майнингена — 60 изданий, из Гамбурга — 50 изданий и т.д.). Однако создаётся впечатление, что никакой логики в отборе литературы для нашей библиотеки нет. Скорее всего, издания паковались для отправки по остаточному признаку, после отбора литературы центральными библиотеками страны. Это отчётливо видно по многотомным собраниям сочинений, которые имеют  значительные лакуны.</a:t>
            </a:r>
          </a:p>
          <a:p>
            <a:pPr>
              <a:spcBef>
                <a:spcPct val="0"/>
              </a:spcBef>
            </a:pPr>
            <a:r>
              <a:rPr lang="ru-RU" smtClean="0"/>
              <a:t>И, тем не менее, в нашем фонде оказались книги почти на всех европейских языках, но большая часть - на немецком, латинском, французском,  английском,  итальянском. </a:t>
            </a:r>
          </a:p>
        </p:txBody>
      </p:sp>
      <p:sp>
        <p:nvSpPr>
          <p:cNvPr id="5120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FEC2E14-3DCE-423F-B39B-855CB55EF494}" type="slidenum">
              <a:rPr lang="ru-RU"/>
              <a:pPr fontAlgn="base">
                <a:spcBef>
                  <a:spcPct val="0"/>
                </a:spcBef>
                <a:spcAft>
                  <a:spcPct val="0"/>
                </a:spcAft>
              </a:pPr>
              <a:t>32</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Образ слайда 1"/>
          <p:cNvSpPr>
            <a:spLocks noGrp="1" noRot="1" noChangeAspect="1" noTextEdit="1"/>
          </p:cNvSpPr>
          <p:nvPr>
            <p:ph type="sldImg"/>
          </p:nvPr>
        </p:nvSpPr>
        <p:spPr bwMode="auto">
          <a:noFill/>
          <a:ln>
            <a:solidFill>
              <a:srgbClr val="000000"/>
            </a:solidFill>
            <a:miter lim="800000"/>
            <a:headEnd/>
            <a:tailEnd/>
          </a:ln>
        </p:spPr>
      </p:sp>
      <p:sp>
        <p:nvSpPr>
          <p:cNvPr id="52227"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ru-RU" smtClean="0"/>
              <a:t>По своей тематике они охватывают все отрасли знаний. В основу коллекции западно-европейских изданий </a:t>
            </a:r>
            <a:r>
              <a:rPr lang="en-US" smtClean="0"/>
              <a:t>XVI</a:t>
            </a:r>
            <a:r>
              <a:rPr lang="ru-RU" smtClean="0"/>
              <a:t>-</a:t>
            </a:r>
            <a:r>
              <a:rPr lang="en-US" smtClean="0"/>
              <a:t>XVIII</a:t>
            </a:r>
            <a:r>
              <a:rPr lang="ru-RU" smtClean="0"/>
              <a:t> вв. легли сочинения средневековых авторов, такие как: </a:t>
            </a:r>
          </a:p>
          <a:p>
            <a:pPr>
              <a:spcBef>
                <a:spcPct val="0"/>
              </a:spcBef>
            </a:pPr>
            <a:r>
              <a:rPr lang="ru-RU" smtClean="0"/>
              <a:t>«Книги и труды благородного и высокочтимого философа и медика Филиппа Теофраста Бомбаста фон Гогенгейма, именуемого Парацельсом» (т. 5 - 10), вышедшие в Базеле в 1589 - 1590 гг.   </a:t>
            </a:r>
            <a:r>
              <a:rPr lang="en-US" smtClean="0"/>
              <a:t>(Buecher und Schrifften des hochgelehrten und bewehrten Philisophie und Medici, Philippi Theophrasti Bombst von Hochenheim, Paracelsi genannt. T. 5-10 - Basel: C. Waldkirch, 1589 – 1590); </a:t>
            </a:r>
            <a:endParaRPr lang="ru-RU" smtClean="0"/>
          </a:p>
          <a:p>
            <a:pPr>
              <a:spcBef>
                <a:spcPct val="0"/>
              </a:spcBef>
            </a:pPr>
            <a:r>
              <a:rPr lang="en-US" smtClean="0"/>
              <a:t>«</a:t>
            </a:r>
            <a:r>
              <a:rPr lang="ru-RU" smtClean="0"/>
              <a:t>Оригена Восемь книг об истине христианской религии против всемирно известного Цельса</a:t>
            </a:r>
            <a:r>
              <a:rPr lang="en-US" smtClean="0"/>
              <a:t>» </a:t>
            </a:r>
            <a:r>
              <a:rPr lang="ru-RU" smtClean="0"/>
              <a:t>в переводе И</a:t>
            </a:r>
            <a:r>
              <a:rPr lang="en-US" smtClean="0"/>
              <a:t>.</a:t>
            </a:r>
            <a:r>
              <a:rPr lang="ru-RU" smtClean="0"/>
              <a:t>А</a:t>
            </a:r>
            <a:r>
              <a:rPr lang="en-US" smtClean="0"/>
              <a:t>.</a:t>
            </a:r>
            <a:r>
              <a:rPr lang="ru-RU" smtClean="0"/>
              <a:t>Мосхейма</a:t>
            </a:r>
            <a:r>
              <a:rPr lang="en-US" smtClean="0"/>
              <a:t>, </a:t>
            </a:r>
            <a:r>
              <a:rPr lang="ru-RU" smtClean="0"/>
              <a:t>изданная в Гамбурге в</a:t>
            </a:r>
            <a:r>
              <a:rPr lang="en-US" smtClean="0"/>
              <a:t> 1745 </a:t>
            </a:r>
            <a:r>
              <a:rPr lang="ru-RU" smtClean="0"/>
              <a:t>г</a:t>
            </a:r>
            <a:r>
              <a:rPr lang="en-US" smtClean="0"/>
              <a:t>. (Origenes Vorstehers der Christlichen Schule zu Alexandrien und Altestens Acht Buecher von der Wahrheit der Christlichen Religion wider den Weltweisen  Celsus... - Hamburg.: J. C. Bohn, 1745) </a:t>
            </a:r>
            <a:r>
              <a:rPr lang="ru-RU" smtClean="0"/>
              <a:t>и др</a:t>
            </a:r>
            <a:r>
              <a:rPr lang="en-US" smtClean="0"/>
              <a:t>.</a:t>
            </a:r>
            <a:endParaRPr lang="ru-RU" smtClean="0"/>
          </a:p>
        </p:txBody>
      </p:sp>
      <p:sp>
        <p:nvSpPr>
          <p:cNvPr id="52228"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0EC1B4A-723A-4E17-8420-588ACB55F98E}" type="slidenum">
              <a:rPr lang="ru-RU"/>
              <a:pPr fontAlgn="base">
                <a:spcBef>
                  <a:spcPct val="0"/>
                </a:spcBef>
                <a:spcAft>
                  <a:spcPct val="0"/>
                </a:spcAft>
              </a:pPr>
              <a:t>33</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Дата 14"/>
          <p:cNvSpPr>
            <a:spLocks noGrp="1"/>
          </p:cNvSpPr>
          <p:nvPr>
            <p:ph type="dt" sz="half" idx="10"/>
          </p:nvPr>
        </p:nvSpPr>
        <p:spPr/>
        <p:txBody>
          <a:bodyPr/>
          <a:lstStyle/>
          <a:p>
            <a:fld id="{152BA378-A828-4790-8C86-D57F3AE6CDCC}" type="datetimeFigureOut">
              <a:rPr lang="ru-RU" smtClean="0"/>
              <a:pPr/>
              <a:t>28.10.2015</a:t>
            </a:fld>
            <a:endParaRPr lang="ru-RU"/>
          </a:p>
        </p:txBody>
      </p:sp>
      <p:sp>
        <p:nvSpPr>
          <p:cNvPr id="16" name="Номер слайда 15"/>
          <p:cNvSpPr>
            <a:spLocks noGrp="1"/>
          </p:cNvSpPr>
          <p:nvPr>
            <p:ph type="sldNum" sz="quarter" idx="11"/>
          </p:nvPr>
        </p:nvSpPr>
        <p:spPr/>
        <p:txBody>
          <a:bodyPr/>
          <a:lstStyle/>
          <a:p>
            <a:fld id="{A39F5ED5-BA37-4C20-840F-A36FCAABA626}" type="slidenum">
              <a:rPr lang="ru-RU" smtClean="0"/>
              <a:pPr/>
              <a:t>‹#›</a:t>
            </a:fld>
            <a:endParaRPr lang="ru-RU"/>
          </a:p>
        </p:txBody>
      </p:sp>
      <p:sp>
        <p:nvSpPr>
          <p:cNvPr id="17" name="Нижний колонтитул 16"/>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152BA378-A828-4790-8C86-D57F3AE6CDCC}" type="datetimeFigureOut">
              <a:rPr lang="ru-RU" smtClean="0"/>
              <a:pPr/>
              <a:t>28.10.2015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39F5ED5-BA37-4C20-840F-A36FCAABA626}"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152BA378-A828-4790-8C86-D57F3AE6CDCC}" type="datetimeFigureOut">
              <a:rPr lang="ru-RU" smtClean="0"/>
              <a:pPr/>
              <a:t>28.10.2015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39F5ED5-BA37-4C20-840F-A36FCAABA626}"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Содержимое 8"/>
          <p:cNvSpPr>
            <a:spLocks noGrp="1"/>
          </p:cNvSpPr>
          <p:nvPr>
            <p:ph idx="1"/>
          </p:nvPr>
        </p:nvSpPr>
        <p:spPr>
          <a:xfrm>
            <a:off x="457200" y="1524000"/>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fld id="{152BA378-A828-4790-8C86-D57F3AE6CDCC}" type="datetimeFigureOut">
              <a:rPr lang="ru-RU" smtClean="0"/>
              <a:pPr/>
              <a:t>28.10.2015</a:t>
            </a:fld>
            <a:endParaRPr lang="ru-RU"/>
          </a:p>
        </p:txBody>
      </p:sp>
      <p:sp>
        <p:nvSpPr>
          <p:cNvPr id="15" name="Номер слайда 14"/>
          <p:cNvSpPr>
            <a:spLocks noGrp="1"/>
          </p:cNvSpPr>
          <p:nvPr>
            <p:ph type="sldNum" sz="quarter" idx="15"/>
          </p:nvPr>
        </p:nvSpPr>
        <p:spPr/>
        <p:txBody>
          <a:bodyPr/>
          <a:lstStyle>
            <a:lvl1pPr algn="ctr">
              <a:defRPr/>
            </a:lvl1pPr>
          </a:lstStyle>
          <a:p>
            <a:fld id="{A39F5ED5-BA37-4C20-840F-A36FCAABA626}" type="slidenum">
              <a:rPr lang="ru-RU" smtClean="0"/>
              <a:pPr/>
              <a:t>‹#›</a:t>
            </a:fld>
            <a:endParaRPr lang="ru-RU"/>
          </a:p>
        </p:txBody>
      </p:sp>
      <p:sp>
        <p:nvSpPr>
          <p:cNvPr id="16" name="Нижний колонтитул 15"/>
          <p:cNvSpPr>
            <a:spLocks noGrp="1"/>
          </p:cNvSpPr>
          <p:nvPr>
            <p:ph type="ftr" sz="quarter" idx="16"/>
          </p:nvPr>
        </p:nvSpPr>
        <p:spPr/>
        <p:txBody>
          <a:bodyPr/>
          <a:lstStyle/>
          <a:p>
            <a:endParaRPr lang="ru-RU"/>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152BA378-A828-4790-8C86-D57F3AE6CDCC}" type="datetimeFigureOut">
              <a:rPr lang="ru-RU" smtClean="0"/>
              <a:pPr/>
              <a:t>28.10.2015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39F5ED5-BA37-4C20-840F-A36FCAABA626}" type="slidenum">
              <a:rPr lang="ru-RU" smtClean="0"/>
              <a:pPr/>
              <a:t>‹#›</a:t>
            </a:fld>
            <a:endParaRPr lang="ru-RU"/>
          </a:p>
        </p:txBody>
      </p: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152BA378-A828-4790-8C86-D57F3AE6CDCC}" type="datetimeFigureOut">
              <a:rPr lang="ru-RU" smtClean="0"/>
              <a:pPr/>
              <a:t>28.10.2015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39F5ED5-BA37-4C20-840F-A36FCAABA626}" type="slidenum">
              <a:rPr lang="ru-RU" smtClean="0"/>
              <a:pPr/>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Содержимое 10"/>
          <p:cNvSpPr>
            <a:spLocks noGrp="1"/>
          </p:cNvSpPr>
          <p:nvPr>
            <p:ph sz="half" idx="1"/>
          </p:nvPr>
        </p:nvSpPr>
        <p:spPr>
          <a:xfrm>
            <a:off x="457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A39F5ED5-BA37-4C20-840F-A36FCAABA626}" type="slidenum">
              <a:rPr lang="ru-RU" smtClean="0"/>
              <a:pPr/>
              <a:t>‹#›</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7" name="Дата 6"/>
          <p:cNvSpPr>
            <a:spLocks noGrp="1"/>
          </p:cNvSpPr>
          <p:nvPr>
            <p:ph type="dt" sz="half" idx="10"/>
          </p:nvPr>
        </p:nvSpPr>
        <p:spPr/>
        <p:txBody>
          <a:bodyPr/>
          <a:lstStyle/>
          <a:p>
            <a:fld id="{152BA378-A828-4790-8C86-D57F3AE6CDCC}" type="datetimeFigureOut">
              <a:rPr lang="ru-RU" smtClean="0"/>
              <a:pPr/>
              <a:t>28.10.2015</a:t>
            </a:fld>
            <a:endParaRPr lang="ru-RU"/>
          </a:p>
        </p:txBody>
      </p: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Содержимое 31"/>
          <p:cNvSpPr>
            <a:spLocks noGrp="1"/>
          </p:cNvSpPr>
          <p:nvPr>
            <p:ph sz="half" idx="2"/>
          </p:nvPr>
        </p:nvSpPr>
        <p:spPr>
          <a:xfrm>
            <a:off x="457200"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Содержимое 33"/>
          <p:cNvSpPr>
            <a:spLocks noGrp="1"/>
          </p:cNvSpPr>
          <p:nvPr>
            <p:ph sz="quarter" idx="4"/>
          </p:nvPr>
        </p:nvSpPr>
        <p:spPr>
          <a:xfrm>
            <a:off x="4649788"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457200" y="155448"/>
            <a:ext cx="82296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152BA378-A828-4790-8C86-D57F3AE6CDCC}" type="datetimeFigureOut">
              <a:rPr lang="ru-RU" smtClean="0"/>
              <a:pPr/>
              <a:t>28.10.2015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39F5ED5-BA37-4C20-840F-A36FCAABA626}" type="slidenum">
              <a:rPr lang="ru-RU" smtClean="0"/>
              <a:pPr/>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52BA378-A828-4790-8C86-D57F3AE6CDCC}" type="datetimeFigureOut">
              <a:rPr lang="ru-RU" smtClean="0"/>
              <a:pPr/>
              <a:t>28.10.2015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39F5ED5-BA37-4C20-840F-A36FCAABA626}"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Содержимое 28"/>
          <p:cNvSpPr>
            <a:spLocks noGrp="1"/>
          </p:cNvSpPr>
          <p:nvPr>
            <p:ph sz="quarter" idx="1"/>
          </p:nvPr>
        </p:nvSpPr>
        <p:spPr>
          <a:xfrm>
            <a:off x="457200" y="457200"/>
            <a:ext cx="62484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fld id="{152BA378-A828-4790-8C86-D57F3AE6CDCC}" type="datetimeFigureOut">
              <a:rPr lang="ru-RU" smtClean="0"/>
              <a:pPr/>
              <a:t>28.10.2015</a:t>
            </a:fld>
            <a:endParaRPr lang="ru-RU"/>
          </a:p>
        </p:txBody>
      </p:sp>
      <p:sp>
        <p:nvSpPr>
          <p:cNvPr id="9" name="Номер слайда 8"/>
          <p:cNvSpPr>
            <a:spLocks noGrp="1"/>
          </p:cNvSpPr>
          <p:nvPr>
            <p:ph type="sldNum" sz="quarter" idx="15"/>
          </p:nvPr>
        </p:nvSpPr>
        <p:spPr/>
        <p:txBody>
          <a:bodyPr/>
          <a:lstStyle/>
          <a:p>
            <a:fld id="{A39F5ED5-BA37-4C20-840F-A36FCAABA626}" type="slidenum">
              <a:rPr lang="ru-RU" smtClean="0"/>
              <a:pPr/>
              <a:t>‹#›</a:t>
            </a:fld>
            <a:endParaRPr lang="ru-RU"/>
          </a:p>
        </p:txBody>
      </p:sp>
      <p:sp>
        <p:nvSpPr>
          <p:cNvPr id="10" name="Нижний колонтитул 9"/>
          <p:cNvSpPr>
            <a:spLocks noGrp="1"/>
          </p:cNvSpPr>
          <p:nvPr>
            <p:ph type="ftr" sz="quarter" idx="16"/>
          </p:nvPr>
        </p:nvSpPr>
        <p:spPr/>
        <p:txBody>
          <a:bodyPr/>
          <a:lstStyle/>
          <a:p>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smtClean="0"/>
              <a:t>Вставка рисунка</a:t>
            </a:r>
            <a:endParaRPr kumimoji="0" lang="en-US"/>
          </a:p>
        </p:txBody>
      </p:sp>
      <p:sp>
        <p:nvSpPr>
          <p:cNvPr id="4" name="Текст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fld id="{152BA378-A828-4790-8C86-D57F3AE6CDCC}" type="datetimeFigureOut">
              <a:rPr lang="ru-RU" smtClean="0"/>
              <a:pPr/>
              <a:t>28.10.2015</a:t>
            </a:fld>
            <a:endParaRPr lang="ru-RU"/>
          </a:p>
        </p:txBody>
      </p:sp>
      <p:sp>
        <p:nvSpPr>
          <p:cNvPr id="9" name="Номер слайда 8"/>
          <p:cNvSpPr>
            <a:spLocks noGrp="1"/>
          </p:cNvSpPr>
          <p:nvPr>
            <p:ph type="sldNum" sz="quarter" idx="11"/>
          </p:nvPr>
        </p:nvSpPr>
        <p:spPr/>
        <p:txBody>
          <a:bodyPr/>
          <a:lstStyle/>
          <a:p>
            <a:fld id="{A39F5ED5-BA37-4C20-840F-A36FCAABA626}" type="slidenum">
              <a:rPr lang="ru-RU" smtClean="0"/>
              <a:pPr/>
              <a:t>‹#›</a:t>
            </a:fld>
            <a:endParaRPr lang="ru-RU"/>
          </a:p>
        </p:txBody>
      </p:sp>
      <p:sp>
        <p:nvSpPr>
          <p:cNvPr id="10" name="Нижний колонтитул 9"/>
          <p:cNvSpPr>
            <a:spLocks noGrp="1"/>
          </p:cNvSpPr>
          <p:nvPr>
            <p:ph type="ftr" sz="quarter" idx="12"/>
          </p:nvPr>
        </p:nvSpPr>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152BA378-A828-4790-8C86-D57F3AE6CDCC}" type="datetimeFigureOut">
              <a:rPr lang="ru-RU" smtClean="0"/>
              <a:pPr/>
              <a:t>28.10.2015</a:t>
            </a:fld>
            <a:endParaRPr lang="ru-RU"/>
          </a:p>
        </p:txBody>
      </p:sp>
      <p:sp>
        <p:nvSpPr>
          <p:cNvPr id="10" name="Нижний колонтитул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ru-RU"/>
          </a:p>
        </p:txBody>
      </p:sp>
      <p:sp>
        <p:nvSpPr>
          <p:cNvPr id="22" name="Номер слайда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A39F5ED5-BA37-4C20-840F-A36FCAABA626}" type="slidenum">
              <a:rPr lang="ru-RU" smtClean="0"/>
              <a:pPr/>
              <a:t>‹#›</a:t>
            </a:fld>
            <a:endParaRPr lang="ru-RU"/>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3.tiff"/><Relationship Id="rId5" Type="http://schemas.openxmlformats.org/officeDocument/2006/relationships/image" Target="../media/image42.jpe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gif"/></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8.tiff"/><Relationship Id="rId5" Type="http://schemas.openxmlformats.org/officeDocument/2006/relationships/image" Target="../media/image67.jpeg"/><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jpe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Users\Tarasova.LIBRARY\Desktop\Рисунок1.jpg"/>
          <p:cNvPicPr>
            <a:picLocks noChangeAspect="1" noChangeArrowheads="1"/>
          </p:cNvPicPr>
          <p:nvPr/>
        </p:nvPicPr>
        <p:blipFill>
          <a:blip r:embed="rId3" cstate="print"/>
          <a:srcRect l="2041" t="4196" r="4082" b="6300"/>
          <a:stretch>
            <a:fillRect/>
          </a:stretch>
        </p:blipFill>
        <p:spPr bwMode="auto">
          <a:xfrm>
            <a:off x="683568" y="1556792"/>
            <a:ext cx="7798510" cy="5035626"/>
          </a:xfrm>
          <a:prstGeom prst="rect">
            <a:avLst/>
          </a:prstGeom>
          <a:ln>
            <a:noFill/>
          </a:ln>
          <a:effectLst>
            <a:outerShdw blurRad="292100" dist="139700" dir="2700000" algn="tl" rotWithShape="0">
              <a:srgbClr val="333333">
                <a:alpha val="65000"/>
              </a:srgbClr>
            </a:outerShdw>
          </a:effectLst>
        </p:spPr>
      </p:pic>
      <p:sp>
        <p:nvSpPr>
          <p:cNvPr id="5123" name="TextBox 2"/>
          <p:cNvSpPr txBox="1">
            <a:spLocks noChangeArrowheads="1"/>
          </p:cNvSpPr>
          <p:nvPr/>
        </p:nvSpPr>
        <p:spPr bwMode="auto">
          <a:xfrm>
            <a:off x="500063" y="214313"/>
            <a:ext cx="8143875" cy="1200329"/>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algn="ctr" fontAlgn="auto">
              <a:spcBef>
                <a:spcPts val="0"/>
              </a:spcBef>
              <a:spcAft>
                <a:spcPts val="0"/>
              </a:spcAft>
              <a:defRPr/>
            </a:pPr>
            <a:r>
              <a:rPr lang="ru-RU" sz="2400" b="1" dirty="0">
                <a:latin typeface="Georgia" pitchFamily="18" charset="0"/>
              </a:rPr>
              <a:t>ЮЖНЫЙ   ФЕДЕРАЛЬНЫЙ   УНИВЕРСИТЕТ</a:t>
            </a:r>
          </a:p>
          <a:p>
            <a:pPr algn="ctr" fontAlgn="auto">
              <a:spcBef>
                <a:spcPts val="0"/>
              </a:spcBef>
              <a:spcAft>
                <a:spcPts val="0"/>
              </a:spcAft>
              <a:defRPr/>
            </a:pPr>
            <a:r>
              <a:rPr lang="ru-RU" sz="2400" b="1" dirty="0" smtClean="0">
                <a:latin typeface="Georgia" pitchFamily="18" charset="0"/>
              </a:rPr>
              <a:t>ЗОНАЛЬНАЯ  НАУЧНАЯ   </a:t>
            </a:r>
            <a:r>
              <a:rPr lang="ru-RU" sz="2400" b="1" dirty="0">
                <a:latin typeface="Georgia" pitchFamily="18" charset="0"/>
              </a:rPr>
              <a:t>БИБЛИОТЕКА</a:t>
            </a:r>
          </a:p>
          <a:p>
            <a:pPr algn="ctr" fontAlgn="auto">
              <a:spcBef>
                <a:spcPts val="0"/>
              </a:spcBef>
              <a:spcAft>
                <a:spcPts val="0"/>
              </a:spcAft>
              <a:defRPr/>
            </a:pPr>
            <a:r>
              <a:rPr lang="ru-RU" sz="2400" b="1" dirty="0">
                <a:latin typeface="Georgia" pitchFamily="18" charset="0"/>
              </a:rPr>
              <a:t>г.  РОСТОВ-НА-ДОНУ</a:t>
            </a:r>
          </a:p>
        </p:txBody>
      </p:sp>
      <p:pic>
        <p:nvPicPr>
          <p:cNvPr id="4" name="Рисунок 3" descr="uInt-h354wE.jpg"/>
          <p:cNvPicPr>
            <a:picLocks noChangeAspect="1"/>
          </p:cNvPicPr>
          <p:nvPr/>
        </p:nvPicPr>
        <p:blipFill>
          <a:blip r:embed="rId4" cstate="print">
            <a:lum bright="-10000" contrast="20000"/>
          </a:blip>
          <a:stretch>
            <a:fillRect/>
          </a:stretch>
        </p:blipFill>
        <p:spPr>
          <a:xfrm>
            <a:off x="7308304" y="5300134"/>
            <a:ext cx="1407866" cy="140087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260648"/>
            <a:ext cx="7128792" cy="95410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buFont typeface="Courier New" pitchFamily="49" charset="0"/>
              <a:buChar char="o"/>
            </a:pPr>
            <a:r>
              <a:rPr lang="ru-RU" sz="2800" b="1" dirty="0" smtClean="0"/>
              <a:t> Проветривание</a:t>
            </a:r>
          </a:p>
          <a:p>
            <a:pPr>
              <a:buFont typeface="Courier New" pitchFamily="49" charset="0"/>
              <a:buChar char="o"/>
            </a:pPr>
            <a:r>
              <a:rPr lang="ru-RU" sz="2800" b="1" dirty="0" smtClean="0"/>
              <a:t> </a:t>
            </a:r>
            <a:r>
              <a:rPr lang="ru-RU" sz="2800" b="1" dirty="0" err="1" smtClean="0"/>
              <a:t>Температурно</a:t>
            </a:r>
            <a:r>
              <a:rPr lang="ru-RU" sz="2800" b="1" dirty="0" smtClean="0"/>
              <a:t>–влажностный режим</a:t>
            </a:r>
            <a:endParaRPr lang="ru-RU" sz="2800" b="1" dirty="0"/>
          </a:p>
        </p:txBody>
      </p:sp>
      <p:graphicFrame>
        <p:nvGraphicFramePr>
          <p:cNvPr id="3" name="Схема 2"/>
          <p:cNvGraphicFramePr/>
          <p:nvPr/>
        </p:nvGraphicFramePr>
        <p:xfrm>
          <a:off x="251520" y="1397000"/>
          <a:ext cx="8640960" cy="5128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260648"/>
            <a:ext cx="5904656" cy="95410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buFont typeface="Courier New" pitchFamily="49" charset="0"/>
              <a:buChar char="o"/>
            </a:pPr>
            <a:r>
              <a:rPr lang="ru-RU" sz="2800" b="1" dirty="0" smtClean="0"/>
              <a:t> </a:t>
            </a:r>
            <a:r>
              <a:rPr lang="ru-RU" sz="2800" b="1" dirty="0" err="1" smtClean="0"/>
              <a:t>Обеспыливание</a:t>
            </a:r>
            <a:r>
              <a:rPr lang="ru-RU" sz="2800" b="1" dirty="0" smtClean="0"/>
              <a:t>  документов</a:t>
            </a:r>
          </a:p>
          <a:p>
            <a:pPr>
              <a:buFont typeface="Courier New" pitchFamily="49" charset="0"/>
              <a:buChar char="o"/>
            </a:pPr>
            <a:r>
              <a:rPr lang="ru-RU" sz="2800" b="1" dirty="0" smtClean="0"/>
              <a:t> Уборка помещений</a:t>
            </a:r>
            <a:endParaRPr lang="ru-RU" sz="2800" b="1" dirty="0"/>
          </a:p>
        </p:txBody>
      </p:sp>
      <p:graphicFrame>
        <p:nvGraphicFramePr>
          <p:cNvPr id="3" name="Схема 2"/>
          <p:cNvGraphicFramePr/>
          <p:nvPr/>
        </p:nvGraphicFramePr>
        <p:xfrm>
          <a:off x="323528" y="1397000"/>
          <a:ext cx="8568952" cy="4984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404664"/>
            <a:ext cx="8064896" cy="138499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ru-RU" sz="2800" b="1" dirty="0" smtClean="0">
                <a:latin typeface="Times New Roman" pitchFamily="18" charset="0"/>
                <a:cs typeface="Times New Roman" pitchFamily="18" charset="0"/>
              </a:rPr>
              <a:t>Объем выборки в зависимости от числа документов в коллекции для получения результата с вероятностью 95 %</a:t>
            </a:r>
            <a:endParaRPr lang="ru-RU" sz="2800" b="1" dirty="0">
              <a:latin typeface="Times New Roman" pitchFamily="18" charset="0"/>
              <a:cs typeface="Times New Roman" pitchFamily="18" charset="0"/>
            </a:endParaRPr>
          </a:p>
        </p:txBody>
      </p:sp>
      <p:graphicFrame>
        <p:nvGraphicFramePr>
          <p:cNvPr id="3" name="Схема 2"/>
          <p:cNvGraphicFramePr/>
          <p:nvPr/>
        </p:nvGraphicFramePr>
        <p:xfrm>
          <a:off x="539552" y="1844824"/>
          <a:ext cx="8064896"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476672"/>
            <a:ext cx="8064896"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ru-RU" sz="2800" b="1" dirty="0" smtClean="0"/>
              <a:t>Оценка степени сохранности документов</a:t>
            </a:r>
            <a:endParaRPr lang="ru-RU" sz="2800" b="1" dirty="0"/>
          </a:p>
        </p:txBody>
      </p:sp>
      <p:graphicFrame>
        <p:nvGraphicFramePr>
          <p:cNvPr id="4" name="Схема 3"/>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404664"/>
            <a:ext cx="8064896"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ru-RU" sz="2800" b="1" dirty="0" smtClean="0">
                <a:latin typeface="Times New Roman" pitchFamily="18" charset="0"/>
                <a:cs typeface="Times New Roman" pitchFamily="18" charset="0"/>
              </a:rPr>
              <a:t>Оценка степени повреждения документа</a:t>
            </a:r>
            <a:endParaRPr lang="ru-RU" sz="2800" b="1" dirty="0">
              <a:latin typeface="Times New Roman" pitchFamily="18" charset="0"/>
              <a:cs typeface="Times New Roman" pitchFamily="18" charset="0"/>
            </a:endParaRPr>
          </a:p>
        </p:txBody>
      </p:sp>
      <p:sp>
        <p:nvSpPr>
          <p:cNvPr id="3" name="TextBox 2"/>
          <p:cNvSpPr txBox="1"/>
          <p:nvPr/>
        </p:nvSpPr>
        <p:spPr>
          <a:xfrm>
            <a:off x="1475656" y="1196752"/>
            <a:ext cx="6264696"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ru-RU" sz="2400" b="1" dirty="0" smtClean="0">
                <a:latin typeface="Times New Roman" pitchFamily="18" charset="0"/>
                <a:cs typeface="Times New Roman" pitchFamily="18" charset="0"/>
              </a:rPr>
              <a:t>Используется 4-балльная шкала</a:t>
            </a:r>
            <a:endParaRPr lang="ru-RU" sz="2400" b="1" dirty="0">
              <a:latin typeface="Times New Roman" pitchFamily="18" charset="0"/>
              <a:cs typeface="Times New Roman" pitchFamily="18" charset="0"/>
            </a:endParaRPr>
          </a:p>
        </p:txBody>
      </p:sp>
      <p:graphicFrame>
        <p:nvGraphicFramePr>
          <p:cNvPr id="6" name="Схема 5"/>
          <p:cNvGraphicFramePr/>
          <p:nvPr/>
        </p:nvGraphicFramePr>
        <p:xfrm>
          <a:off x="1547664" y="213285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6300192" y="3356992"/>
            <a:ext cx="1224136" cy="2585323"/>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endParaRPr lang="ru-RU" dirty="0" smtClean="0"/>
          </a:p>
          <a:p>
            <a:endParaRPr lang="ru-RU" dirty="0" smtClean="0"/>
          </a:p>
          <a:p>
            <a:endParaRPr lang="ru-RU" dirty="0" smtClean="0"/>
          </a:p>
          <a:p>
            <a:pPr algn="ctr"/>
            <a:endParaRPr lang="ru-RU" sz="1200" dirty="0" smtClean="0"/>
          </a:p>
          <a:p>
            <a:pPr algn="ctr"/>
            <a:r>
              <a:rPr lang="ru-RU" sz="1200" dirty="0" smtClean="0"/>
              <a:t>Повреждения отсутствуют</a:t>
            </a:r>
          </a:p>
          <a:p>
            <a:pPr algn="ctr"/>
            <a:endParaRPr lang="ru-RU" sz="1200" dirty="0" smtClean="0"/>
          </a:p>
          <a:p>
            <a:pPr algn="ctr"/>
            <a:endParaRPr lang="ru-RU" sz="1200" dirty="0" smtClean="0"/>
          </a:p>
          <a:p>
            <a:pPr algn="ctr"/>
            <a:endParaRPr lang="ru-RU" sz="1200" dirty="0" smtClean="0"/>
          </a:p>
          <a:p>
            <a:endParaRPr lang="ru-RU" dirty="0" smtClean="0"/>
          </a:p>
          <a:p>
            <a:endParaRPr lang="ru-RU"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http://i67.beon.ru/7/54/2045407/91/76444391/libr_1.jpeg"/>
          <p:cNvPicPr>
            <a:picLocks noChangeAspect="1" noChangeArrowheads="1"/>
          </p:cNvPicPr>
          <p:nvPr/>
        </p:nvPicPr>
        <p:blipFill>
          <a:blip r:embed="rId2" cstate="print"/>
          <a:srcRect/>
          <a:stretch>
            <a:fillRect/>
          </a:stretch>
        </p:blipFill>
        <p:spPr bwMode="auto">
          <a:xfrm>
            <a:off x="233270" y="116632"/>
            <a:ext cx="8646362" cy="6552728"/>
          </a:xfrm>
          <a:prstGeom prst="rect">
            <a:avLst/>
          </a:prstGeom>
          <a:noFill/>
        </p:spPr>
      </p:pic>
      <p:pic>
        <p:nvPicPr>
          <p:cNvPr id="2" name="Рисунок 1" descr="http://www.gpntb.ru/win/inter-events/crimea2001/tom/sec8/Image141.gif"/>
          <p:cNvPicPr/>
          <p:nvPr/>
        </p:nvPicPr>
        <p:blipFill>
          <a:blip r:embed="rId3" cstate="print"/>
          <a:srcRect/>
          <a:stretch>
            <a:fillRect/>
          </a:stretch>
        </p:blipFill>
        <p:spPr bwMode="auto">
          <a:xfrm>
            <a:off x="1619672" y="297083"/>
            <a:ext cx="5904656" cy="6263833"/>
          </a:xfrm>
          <a:prstGeom prst="rect">
            <a:avLst/>
          </a:prstGeom>
          <a:ln>
            <a:noFill/>
          </a:ln>
          <a:effectLst>
            <a:outerShdw blurRad="292100" dist="139700" dir="2700000" algn="tl" rotWithShape="0">
              <a:srgbClr val="333333">
                <a:alpha val="65000"/>
              </a:srgbClr>
            </a:outerShdw>
          </a:effectLst>
        </p:spPr>
        <p:style>
          <a:lnRef idx="0">
            <a:schemeClr val="accent1"/>
          </a:lnRef>
          <a:fillRef idx="3">
            <a:schemeClr val="accent1"/>
          </a:fillRef>
          <a:effectRef idx="3">
            <a:schemeClr val="accent1"/>
          </a:effectRef>
          <a:fontRef idx="minor">
            <a:schemeClr val="lt1"/>
          </a:fontRef>
        </p:style>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crbc.pro/image/a3/6d/a36df186-e1c6-40bb-893d-26a442ea04b4$Read.SmallTo(1000,1000).jpg"/>
          <p:cNvPicPr>
            <a:picLocks noChangeAspect="1" noChangeArrowheads="1"/>
          </p:cNvPicPr>
          <p:nvPr/>
        </p:nvPicPr>
        <p:blipFill>
          <a:blip r:embed="rId2" cstate="print"/>
          <a:srcRect/>
          <a:stretch>
            <a:fillRect/>
          </a:stretch>
        </p:blipFill>
        <p:spPr bwMode="auto">
          <a:xfrm>
            <a:off x="323528" y="1556793"/>
            <a:ext cx="8487927" cy="4774460"/>
          </a:xfrm>
          <a:prstGeom prst="rect">
            <a:avLst/>
          </a:prstGeom>
          <a:noFill/>
        </p:spPr>
      </p:pic>
      <p:graphicFrame>
        <p:nvGraphicFramePr>
          <p:cNvPr id="2" name="Схема 1"/>
          <p:cNvGraphicFramePr/>
          <p:nvPr/>
        </p:nvGraphicFramePr>
        <p:xfrm>
          <a:off x="395536" y="1397000"/>
          <a:ext cx="8208912"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683568" y="404664"/>
            <a:ext cx="7704856"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ru-RU" sz="2800" b="1" dirty="0" smtClean="0"/>
              <a:t>Консервация документов</a:t>
            </a:r>
            <a:endParaRPr lang="ru-RU" sz="2800"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ttp://sbf.tverlib.ru/sites/default/files/kont.jpg"/>
          <p:cNvPicPr>
            <a:picLocks noChangeAspect="1" noChangeArrowheads="1"/>
          </p:cNvPicPr>
          <p:nvPr/>
        </p:nvPicPr>
        <p:blipFill>
          <a:blip r:embed="rId2" cstate="print"/>
          <a:srcRect/>
          <a:stretch>
            <a:fillRect/>
          </a:stretch>
        </p:blipFill>
        <p:spPr bwMode="auto">
          <a:xfrm>
            <a:off x="569410" y="1300923"/>
            <a:ext cx="8035037" cy="5296429"/>
          </a:xfrm>
          <a:prstGeom prst="rect">
            <a:avLst/>
          </a:prstGeom>
          <a:ln>
            <a:noFill/>
          </a:ln>
          <a:effectLst>
            <a:outerShdw blurRad="292100" dist="139700" dir="2700000" algn="tl" rotWithShape="0">
              <a:srgbClr val="333333">
                <a:alpha val="65000"/>
              </a:srgbClr>
            </a:outerShdw>
          </a:effectLst>
        </p:spPr>
      </p:pic>
      <p:graphicFrame>
        <p:nvGraphicFramePr>
          <p:cNvPr id="2" name="Схема 1"/>
          <p:cNvGraphicFramePr/>
          <p:nvPr/>
        </p:nvGraphicFramePr>
        <p:xfrm>
          <a:off x="251520" y="260648"/>
          <a:ext cx="8496944"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8" name="Picture 4" descr="http://static.diary.ru/userdir/1/3/6/4/1364664/76695374.jpg"/>
          <p:cNvPicPr>
            <a:picLocks noChangeAspect="1" noChangeArrowheads="1"/>
          </p:cNvPicPr>
          <p:nvPr/>
        </p:nvPicPr>
        <p:blipFill>
          <a:blip r:embed="rId2" cstate="print"/>
          <a:srcRect/>
          <a:stretch>
            <a:fillRect/>
          </a:stretch>
        </p:blipFill>
        <p:spPr bwMode="auto">
          <a:xfrm>
            <a:off x="611560" y="589809"/>
            <a:ext cx="7920880" cy="6054957"/>
          </a:xfrm>
          <a:prstGeom prst="rect">
            <a:avLst/>
          </a:prstGeom>
          <a:ln>
            <a:noFill/>
          </a:ln>
          <a:effectLst>
            <a:outerShdw blurRad="292100" dist="139700" dir="2700000" algn="tl" rotWithShape="0">
              <a:srgbClr val="333333">
                <a:alpha val="65000"/>
              </a:srgbClr>
            </a:outerShdw>
          </a:effectLst>
        </p:spPr>
      </p:pic>
      <p:graphicFrame>
        <p:nvGraphicFramePr>
          <p:cNvPr id="3" name="Схема 2"/>
          <p:cNvGraphicFramePr/>
          <p:nvPr/>
        </p:nvGraphicFramePr>
        <p:xfrm>
          <a:off x="395536" y="260648"/>
          <a:ext cx="8352928" cy="3744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2" name="Picture 4" descr="http://www.syntarex.ru/upload/iblock/077/077fe923546c54596864c73c2344fceb.png"/>
          <p:cNvPicPr>
            <a:picLocks noChangeAspect="1" noChangeArrowheads="1"/>
          </p:cNvPicPr>
          <p:nvPr/>
        </p:nvPicPr>
        <p:blipFill>
          <a:blip r:embed="rId2" cstate="print"/>
          <a:srcRect/>
          <a:stretch>
            <a:fillRect/>
          </a:stretch>
        </p:blipFill>
        <p:spPr bwMode="auto">
          <a:xfrm>
            <a:off x="611560" y="908720"/>
            <a:ext cx="7920880" cy="5730976"/>
          </a:xfrm>
          <a:prstGeom prst="rect">
            <a:avLst/>
          </a:prstGeom>
          <a:ln>
            <a:noFill/>
          </a:ln>
          <a:effectLst>
            <a:outerShdw blurRad="292100" dist="139700" dir="2700000" algn="tl" rotWithShape="0">
              <a:srgbClr val="333333">
                <a:alpha val="65000"/>
              </a:srgbClr>
            </a:outerShdw>
          </a:effectLst>
        </p:spPr>
      </p:pic>
      <p:graphicFrame>
        <p:nvGraphicFramePr>
          <p:cNvPr id="2" name="Схема 1"/>
          <p:cNvGraphicFramePr/>
          <p:nvPr/>
        </p:nvGraphicFramePr>
        <p:xfrm>
          <a:off x="251520" y="332656"/>
          <a:ext cx="8496944"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177cdb2ad50581d2dc6646d0967b089a.preview.jpg"/>
          <p:cNvPicPr>
            <a:picLocks noChangeAspect="1"/>
          </p:cNvPicPr>
          <p:nvPr/>
        </p:nvPicPr>
        <p:blipFill>
          <a:blip r:embed="rId2" cstate="print">
            <a:lum bright="-30000" contrast="-20000"/>
          </a:blip>
          <a:stretch>
            <a:fillRect/>
          </a:stretch>
        </p:blipFill>
        <p:spPr>
          <a:xfrm>
            <a:off x="226757" y="260648"/>
            <a:ext cx="8781392" cy="6352681"/>
          </a:xfrm>
          <a:prstGeom prst="rect">
            <a:avLst/>
          </a:prstGeom>
        </p:spPr>
      </p:pic>
      <p:sp>
        <p:nvSpPr>
          <p:cNvPr id="72705" name="Rectangle 1"/>
          <p:cNvSpPr>
            <a:spLocks noChangeArrowheads="1"/>
          </p:cNvSpPr>
          <p:nvPr/>
        </p:nvSpPr>
        <p:spPr bwMode="auto">
          <a:xfrm>
            <a:off x="323528" y="5230361"/>
            <a:ext cx="8568952" cy="954107"/>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800" b="1" i="1" u="none" strike="noStrike" cap="none" normalizeH="0" baseline="0" dirty="0" smtClean="0">
                <a:ln>
                  <a:noFill/>
                </a:ln>
                <a:solidFill>
                  <a:schemeClr val="tx1"/>
                </a:solidFill>
                <a:effectLst/>
                <a:latin typeface="Calibri"/>
                <a:ea typeface="Calibri" pitchFamily="34" charset="0"/>
                <a:cs typeface="Tahoma" pitchFamily="34" charset="0"/>
              </a:rPr>
              <a:t>«</a:t>
            </a:r>
            <a:r>
              <a:rPr kumimoji="0" lang="ru-RU" sz="2800" b="1" i="1" u="none" strike="noStrike" cap="none" normalizeH="0" baseline="0" dirty="0" smtClean="0">
                <a:ln>
                  <a:noFill/>
                </a:ln>
                <a:solidFill>
                  <a:schemeClr val="tx1"/>
                </a:solidFill>
                <a:effectLst/>
                <a:latin typeface="Cambria" pitchFamily="18" charset="0"/>
                <a:ea typeface="Calibri" pitchFamily="34" charset="0"/>
                <a:cs typeface="Tahoma" pitchFamily="34" charset="0"/>
              </a:rPr>
              <a:t>Сохранность библиотечного фонда:  теория, практика, нормативно-правовое обеспечение</a:t>
            </a:r>
            <a:r>
              <a:rPr kumimoji="0" lang="ru-RU" sz="2800" b="1" i="1" u="none" strike="noStrike" cap="none" normalizeH="0" baseline="0" dirty="0" smtClean="0">
                <a:ln>
                  <a:noFill/>
                </a:ln>
                <a:solidFill>
                  <a:schemeClr val="tx1"/>
                </a:solidFill>
                <a:effectLst/>
                <a:latin typeface="Calibri"/>
                <a:ea typeface="Calibri" pitchFamily="34" charset="0"/>
                <a:cs typeface="Tahoma" pitchFamily="34" charset="0"/>
              </a:rPr>
              <a:t>»</a:t>
            </a:r>
            <a:endParaRPr kumimoji="0" lang="ru-RU" sz="2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hnu.docdat.com/pars_docs/refs/198/197226/img16.jpg"/>
          <p:cNvPicPr>
            <a:picLocks noChangeAspect="1" noChangeArrowheads="1"/>
          </p:cNvPicPr>
          <p:nvPr/>
        </p:nvPicPr>
        <p:blipFill>
          <a:blip r:embed="rId3" cstate="print"/>
          <a:srcRect t="15120" r="4556" b="14321"/>
          <a:stretch>
            <a:fillRect/>
          </a:stretch>
        </p:blipFill>
        <p:spPr bwMode="auto">
          <a:xfrm>
            <a:off x="683567" y="1772816"/>
            <a:ext cx="7662423" cy="4248472"/>
          </a:xfrm>
          <a:prstGeom prst="rect">
            <a:avLst/>
          </a:prstGeom>
          <a:ln/>
        </p:spPr>
        <p:style>
          <a:lnRef idx="0">
            <a:schemeClr val="accent1"/>
          </a:lnRef>
          <a:fillRef idx="3">
            <a:schemeClr val="accent1"/>
          </a:fillRef>
          <a:effectRef idx="3">
            <a:schemeClr val="accent1"/>
          </a:effectRef>
          <a:fontRef idx="minor">
            <a:schemeClr val="lt1"/>
          </a:fontRef>
        </p:style>
      </p:pic>
      <p:sp>
        <p:nvSpPr>
          <p:cNvPr id="6" name="TextBox 5"/>
          <p:cNvSpPr txBox="1"/>
          <p:nvPr/>
        </p:nvSpPr>
        <p:spPr>
          <a:xfrm>
            <a:off x="683568" y="260648"/>
            <a:ext cx="7704856" cy="95410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ru-RU" sz="2800" b="1" dirty="0" smtClean="0">
                <a:latin typeface="Times New Roman" pitchFamily="18" charset="0"/>
                <a:cs typeface="Times New Roman" pitchFamily="18" charset="0"/>
              </a:rPr>
              <a:t>Обеспечение физического сохранения </a:t>
            </a:r>
          </a:p>
          <a:p>
            <a:pPr algn="ctr"/>
            <a:r>
              <a:rPr lang="ru-RU" sz="2800" b="1" dirty="0" smtClean="0">
                <a:latin typeface="Times New Roman" pitchFamily="18" charset="0"/>
                <a:cs typeface="Times New Roman" pitchFamily="18" charset="0"/>
              </a:rPr>
              <a:t>фонда библиотеки. Показатели качества</a:t>
            </a:r>
            <a:endParaRPr lang="ru-RU" sz="28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4" name="Picture 6" descr="http://new.rusarchives.ru/evants/conferences/materials-meeting-glavny-hranitel-spb-2012/sharapova-01.jpg"/>
          <p:cNvPicPr>
            <a:picLocks noChangeAspect="1" noChangeArrowheads="1"/>
          </p:cNvPicPr>
          <p:nvPr/>
        </p:nvPicPr>
        <p:blipFill>
          <a:blip r:embed="rId3" cstate="print"/>
          <a:srcRect/>
          <a:stretch>
            <a:fillRect/>
          </a:stretch>
        </p:blipFill>
        <p:spPr bwMode="auto">
          <a:xfrm>
            <a:off x="323529" y="259689"/>
            <a:ext cx="8582540" cy="626565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www.arhnet.info/files/imagecache/i_anews_big/story-adnews-2012-seminar-sohrannost-fondov-22-10-2012.jpg"/>
          <p:cNvPicPr>
            <a:picLocks noChangeAspect="1" noChangeArrowheads="1"/>
          </p:cNvPicPr>
          <p:nvPr/>
        </p:nvPicPr>
        <p:blipFill>
          <a:blip r:embed="rId2" cstate="print">
            <a:lum bright="-10000" contrast="20000"/>
          </a:blip>
          <a:srcRect/>
          <a:stretch>
            <a:fillRect/>
          </a:stretch>
        </p:blipFill>
        <p:spPr bwMode="auto">
          <a:xfrm>
            <a:off x="323528" y="692696"/>
            <a:ext cx="8570635" cy="552829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P1000361.JPG"/>
          <p:cNvPicPr>
            <a:picLocks noChangeAspect="1"/>
          </p:cNvPicPr>
          <p:nvPr/>
        </p:nvPicPr>
        <p:blipFill>
          <a:blip r:embed="rId3" cstate="print"/>
          <a:stretch>
            <a:fillRect/>
          </a:stretch>
        </p:blipFill>
        <p:spPr>
          <a:xfrm>
            <a:off x="250825" y="260350"/>
            <a:ext cx="4608513" cy="3455988"/>
          </a:xfrm>
          <a:prstGeom prst="rect">
            <a:avLst/>
          </a:prstGeom>
          <a:ln>
            <a:noFill/>
          </a:ln>
          <a:effectLst>
            <a:outerShdw blurRad="292100" dist="139700" dir="2700000" algn="tl" rotWithShape="0">
              <a:srgbClr val="333333">
                <a:alpha val="65000"/>
              </a:srgbClr>
            </a:outerShdw>
          </a:effectLst>
        </p:spPr>
      </p:pic>
      <p:pic>
        <p:nvPicPr>
          <p:cNvPr id="4" name="Рисунок 3" descr="P1000362.JPG"/>
          <p:cNvPicPr>
            <a:picLocks noChangeAspect="1"/>
          </p:cNvPicPr>
          <p:nvPr/>
        </p:nvPicPr>
        <p:blipFill>
          <a:blip r:embed="rId4" cstate="print">
            <a:lum bright="-10000" contrast="10000"/>
          </a:blip>
          <a:srcRect t="7460" b="23536"/>
          <a:stretch>
            <a:fillRect/>
          </a:stretch>
        </p:blipFill>
        <p:spPr>
          <a:xfrm>
            <a:off x="1187450" y="3141663"/>
            <a:ext cx="6678613" cy="3527425"/>
          </a:xfrm>
          <a:prstGeom prst="rect">
            <a:avLst/>
          </a:prstGeom>
          <a:ln>
            <a:noFill/>
          </a:ln>
          <a:effectLst>
            <a:outerShdw blurRad="292100" dist="139700" dir="2700000" algn="tl" rotWithShape="0">
              <a:srgbClr val="333333">
                <a:alpha val="65000"/>
              </a:srgbClr>
            </a:outerShdw>
          </a:effectLst>
        </p:spPr>
      </p:pic>
      <p:pic>
        <p:nvPicPr>
          <p:cNvPr id="5" name="Рисунок 4" descr="P1000369.JPG"/>
          <p:cNvPicPr>
            <a:picLocks noChangeAspect="1"/>
          </p:cNvPicPr>
          <p:nvPr/>
        </p:nvPicPr>
        <p:blipFill>
          <a:blip r:embed="rId5" cstate="print"/>
          <a:srcRect l="1333" t="21333"/>
          <a:stretch>
            <a:fillRect/>
          </a:stretch>
        </p:blipFill>
        <p:spPr>
          <a:xfrm>
            <a:off x="4500563" y="549275"/>
            <a:ext cx="4392612" cy="284162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АрхЕвангение-3.jpg"/>
          <p:cNvPicPr>
            <a:picLocks noChangeAspect="1"/>
          </p:cNvPicPr>
          <p:nvPr/>
        </p:nvPicPr>
        <p:blipFill>
          <a:blip r:embed="rId2" cstate="print">
            <a:lum bright="10000" contrast="10000"/>
          </a:blip>
          <a:srcRect l="1419" t="1176" r="2110" b="2353"/>
          <a:stretch>
            <a:fillRect/>
          </a:stretch>
        </p:blipFill>
        <p:spPr>
          <a:xfrm>
            <a:off x="214282" y="285728"/>
            <a:ext cx="5213232" cy="6286544"/>
          </a:xfrm>
          <a:prstGeom prst="rect">
            <a:avLst/>
          </a:prstGeom>
          <a:ln>
            <a:noFill/>
          </a:ln>
          <a:effectLst>
            <a:outerShdw blurRad="292100" dist="139700" dir="2700000" algn="tl" rotWithShape="0">
              <a:srgbClr val="333333">
                <a:alpha val="65000"/>
              </a:srgbClr>
            </a:outerShdw>
          </a:effectLst>
        </p:spPr>
      </p:pic>
      <p:pic>
        <p:nvPicPr>
          <p:cNvPr id="3" name="Рисунок 2" descr="АрхЕвангение-2.jpg"/>
          <p:cNvPicPr>
            <a:picLocks noChangeAspect="1"/>
          </p:cNvPicPr>
          <p:nvPr/>
        </p:nvPicPr>
        <p:blipFill>
          <a:blip r:embed="rId3" cstate="print">
            <a:lum bright="10000" contrast="30000"/>
          </a:blip>
          <a:stretch>
            <a:fillRect/>
          </a:stretch>
        </p:blipFill>
        <p:spPr>
          <a:xfrm>
            <a:off x="6156176" y="260648"/>
            <a:ext cx="2735817" cy="3399004"/>
          </a:xfrm>
          <a:prstGeom prst="rect">
            <a:avLst/>
          </a:prstGeom>
          <a:ln>
            <a:noFill/>
          </a:ln>
          <a:effectLst>
            <a:outerShdw blurRad="292100" dist="139700" dir="2700000" algn="tl" rotWithShape="0">
              <a:srgbClr val="333333">
                <a:alpha val="65000"/>
              </a:srgbClr>
            </a:outerShdw>
          </a:effectLst>
        </p:spPr>
      </p:pic>
      <p:pic>
        <p:nvPicPr>
          <p:cNvPr id="4" name="Рисунок 3" descr="АрхЕвангение.jpg"/>
          <p:cNvPicPr>
            <a:picLocks noChangeAspect="1"/>
          </p:cNvPicPr>
          <p:nvPr/>
        </p:nvPicPr>
        <p:blipFill>
          <a:blip r:embed="rId4" cstate="print"/>
          <a:srcRect t="3661" b="2981"/>
          <a:stretch>
            <a:fillRect/>
          </a:stretch>
        </p:blipFill>
        <p:spPr>
          <a:xfrm>
            <a:off x="1619671" y="1124744"/>
            <a:ext cx="5092171" cy="3456657"/>
          </a:xfrm>
          <a:prstGeom prst="rect">
            <a:avLst/>
          </a:prstGeom>
          <a:ln>
            <a:noFill/>
          </a:ln>
          <a:effectLst>
            <a:outerShdw blurRad="292100" dist="139700" dir="2700000" algn="tl" rotWithShape="0">
              <a:srgbClr val="333333">
                <a:alpha val="65000"/>
              </a:srgbClr>
            </a:outerShdw>
          </a:effectLst>
        </p:spPr>
      </p:pic>
      <p:sp>
        <p:nvSpPr>
          <p:cNvPr id="5" name="Прямоугольник 4"/>
          <p:cNvSpPr/>
          <p:nvPr/>
        </p:nvSpPr>
        <p:spPr>
          <a:xfrm>
            <a:off x="4283968" y="4653136"/>
            <a:ext cx="4572000" cy="2031325"/>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just"/>
            <a:r>
              <a:rPr lang="ru-RU" dirty="0"/>
              <a:t>Архангельское Евангелие 1092 года - сокровище древнерусской культуры и нашего духовного просвещения - четвертая по древности, сохранившаяся не только от </a:t>
            </a:r>
            <a:r>
              <a:rPr lang="ru-RU" dirty="0" err="1"/>
              <a:t>древнерусов</a:t>
            </a:r>
            <a:r>
              <a:rPr lang="ru-RU" dirty="0"/>
              <a:t>, но и вообще от славян рукописная книга с точной датой ее написания.</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z4_gram_big.jpg"/>
          <p:cNvPicPr>
            <a:picLocks noChangeAspect="1"/>
          </p:cNvPicPr>
          <p:nvPr/>
        </p:nvPicPr>
        <p:blipFill>
          <a:blip r:embed="rId2" cstate="print"/>
          <a:stretch>
            <a:fillRect/>
          </a:stretch>
        </p:blipFill>
        <p:spPr>
          <a:xfrm>
            <a:off x="285720" y="357166"/>
            <a:ext cx="4143404" cy="6048765"/>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4643438" y="500042"/>
            <a:ext cx="4143404" cy="58477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ru-RU" sz="1600" b="1" dirty="0" err="1" smtClean="0">
                <a:latin typeface="Georgia" pitchFamily="18" charset="0"/>
              </a:rPr>
              <a:t>Смотрицкий</a:t>
            </a:r>
            <a:r>
              <a:rPr lang="ru-RU" sz="1600" b="1" dirty="0" smtClean="0">
                <a:latin typeface="Georgia" pitchFamily="18" charset="0"/>
              </a:rPr>
              <a:t>   </a:t>
            </a:r>
            <a:r>
              <a:rPr lang="ru-RU" sz="1600" b="1" dirty="0" err="1" smtClean="0">
                <a:latin typeface="Georgia" pitchFamily="18" charset="0"/>
              </a:rPr>
              <a:t>Мелентий</a:t>
            </a:r>
            <a:r>
              <a:rPr lang="ru-RU" sz="1600" b="1" dirty="0" smtClean="0">
                <a:latin typeface="Georgia" pitchFamily="18" charset="0"/>
              </a:rPr>
              <a:t>. Грамматика. – М., 1648.</a:t>
            </a:r>
            <a:endParaRPr lang="ru-RU" sz="1600" b="1" dirty="0">
              <a:latin typeface="Georgia" pitchFamily="18" charset="0"/>
            </a:endParaRPr>
          </a:p>
        </p:txBody>
      </p:sp>
      <p:pic>
        <p:nvPicPr>
          <p:cNvPr id="6" name="Рисунок 5" descr="24-1big.jpg"/>
          <p:cNvPicPr>
            <a:picLocks noChangeAspect="1"/>
          </p:cNvPicPr>
          <p:nvPr/>
        </p:nvPicPr>
        <p:blipFill>
          <a:blip r:embed="rId3" cstate="print"/>
          <a:srcRect l="1595" t="5333" r="1095" b="1333"/>
          <a:stretch>
            <a:fillRect/>
          </a:stretch>
        </p:blipFill>
        <p:spPr>
          <a:xfrm>
            <a:off x="4499992" y="1196752"/>
            <a:ext cx="4500594" cy="5164616"/>
          </a:xfrm>
          <a:prstGeom prst="ellipse">
            <a:avLst/>
          </a:prstGeom>
          <a:ln>
            <a:noFill/>
          </a:ln>
          <a:effectLst>
            <a:softEdge rad="112500"/>
          </a:effectLst>
        </p:spPr>
      </p:pic>
      <p:sp>
        <p:nvSpPr>
          <p:cNvPr id="7" name="TextBox 6"/>
          <p:cNvSpPr txBox="1"/>
          <p:nvPr/>
        </p:nvSpPr>
        <p:spPr>
          <a:xfrm>
            <a:off x="4499992" y="6165304"/>
            <a:ext cx="3456384" cy="40011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ru-RU" sz="2000" b="1" dirty="0" smtClean="0"/>
              <a:t>«Умом  разумей  слова…»</a:t>
            </a:r>
            <a:endParaRPr lang="ru-RU" sz="2000" b="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Димитрий-5.jpg"/>
          <p:cNvPicPr>
            <a:picLocks noChangeAspect="1"/>
          </p:cNvPicPr>
          <p:nvPr/>
        </p:nvPicPr>
        <p:blipFill>
          <a:blip r:embed="rId2" cstate="print"/>
          <a:stretch>
            <a:fillRect/>
          </a:stretch>
        </p:blipFill>
        <p:spPr>
          <a:xfrm rot="16200000">
            <a:off x="564999" y="3403555"/>
            <a:ext cx="3671866" cy="2714645"/>
          </a:xfrm>
          <a:prstGeom prst="rect">
            <a:avLst/>
          </a:prstGeom>
          <a:ln>
            <a:noFill/>
          </a:ln>
          <a:effectLst>
            <a:outerShdw blurRad="292100" dist="139700" dir="2700000" algn="tl" rotWithShape="0">
              <a:srgbClr val="333333">
                <a:alpha val="65000"/>
              </a:srgbClr>
            </a:outerShdw>
          </a:effectLst>
        </p:spPr>
      </p:pic>
      <p:pic>
        <p:nvPicPr>
          <p:cNvPr id="5" name="Рисунок 4" descr="Димитрий-4.jpg"/>
          <p:cNvPicPr>
            <a:picLocks noChangeAspect="1"/>
          </p:cNvPicPr>
          <p:nvPr/>
        </p:nvPicPr>
        <p:blipFill>
          <a:blip r:embed="rId3" cstate="print"/>
          <a:stretch>
            <a:fillRect/>
          </a:stretch>
        </p:blipFill>
        <p:spPr>
          <a:xfrm>
            <a:off x="3357554" y="357166"/>
            <a:ext cx="2835976" cy="3574918"/>
          </a:xfrm>
          <a:prstGeom prst="rect">
            <a:avLst/>
          </a:prstGeom>
          <a:ln>
            <a:noFill/>
          </a:ln>
          <a:effectLst>
            <a:outerShdw blurRad="292100" dist="139700" dir="2700000" algn="tl" rotWithShape="0">
              <a:srgbClr val="333333">
                <a:alpha val="65000"/>
              </a:srgbClr>
            </a:outerShdw>
          </a:effectLst>
        </p:spPr>
      </p:pic>
      <p:pic>
        <p:nvPicPr>
          <p:cNvPr id="6" name="Рисунок 5" descr="Димитрий-3.jpg"/>
          <p:cNvPicPr>
            <a:picLocks noChangeAspect="1"/>
          </p:cNvPicPr>
          <p:nvPr/>
        </p:nvPicPr>
        <p:blipFill>
          <a:blip r:embed="rId4" cstate="print"/>
          <a:stretch>
            <a:fillRect/>
          </a:stretch>
        </p:blipFill>
        <p:spPr>
          <a:xfrm>
            <a:off x="6143636" y="357166"/>
            <a:ext cx="2698204" cy="3504694"/>
          </a:xfrm>
          <a:prstGeom prst="rect">
            <a:avLst/>
          </a:prstGeom>
          <a:ln>
            <a:noFill/>
          </a:ln>
          <a:effectLst>
            <a:outerShdw blurRad="292100" dist="139700" dir="2700000" algn="tl" rotWithShape="0">
              <a:srgbClr val="333333">
                <a:alpha val="65000"/>
              </a:srgbClr>
            </a:outerShdw>
          </a:effectLst>
        </p:spPr>
      </p:pic>
      <p:pic>
        <p:nvPicPr>
          <p:cNvPr id="7" name="Рисунок 6" descr="Димитрий-2.jpg"/>
          <p:cNvPicPr>
            <a:picLocks noChangeAspect="1"/>
          </p:cNvPicPr>
          <p:nvPr/>
        </p:nvPicPr>
        <p:blipFill>
          <a:blip r:embed="rId5" cstate="print"/>
          <a:srcRect b="2174"/>
          <a:stretch>
            <a:fillRect/>
          </a:stretch>
        </p:blipFill>
        <p:spPr>
          <a:xfrm>
            <a:off x="3857620" y="3286124"/>
            <a:ext cx="2529949" cy="3214710"/>
          </a:xfrm>
          <a:prstGeom prst="rect">
            <a:avLst/>
          </a:prstGeom>
          <a:ln>
            <a:noFill/>
          </a:ln>
          <a:effectLst>
            <a:outerShdw blurRad="292100" dist="139700" dir="2700000" algn="tl" rotWithShape="0">
              <a:srgbClr val="333333">
                <a:alpha val="65000"/>
              </a:srgbClr>
            </a:outerShdw>
          </a:effectLst>
        </p:spPr>
      </p:pic>
      <p:pic>
        <p:nvPicPr>
          <p:cNvPr id="8" name="Рисунок 7" descr="Димитрий.jpg"/>
          <p:cNvPicPr>
            <a:picLocks noChangeAspect="1"/>
          </p:cNvPicPr>
          <p:nvPr/>
        </p:nvPicPr>
        <p:blipFill>
          <a:blip r:embed="rId6" cstate="print"/>
          <a:stretch>
            <a:fillRect/>
          </a:stretch>
        </p:blipFill>
        <p:spPr>
          <a:xfrm rot="16200000">
            <a:off x="5991777" y="3652299"/>
            <a:ext cx="3214710" cy="2482361"/>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285720" y="5572140"/>
            <a:ext cx="3500462" cy="738664"/>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just"/>
            <a:r>
              <a:rPr lang="ru-RU" sz="1400" dirty="0" err="1" smtClean="0">
                <a:latin typeface="Georgia" pitchFamily="18" charset="0"/>
              </a:rPr>
              <a:t>Димитрий</a:t>
            </a:r>
            <a:r>
              <a:rPr lang="ru-RU" sz="1400" dirty="0" smtClean="0">
                <a:latin typeface="Georgia" pitchFamily="18" charset="0"/>
              </a:rPr>
              <a:t>, митрополит Ростовский. Сочинения. Ч.1: Собрание разных поучительных слов. – М.,  1786.</a:t>
            </a:r>
            <a:endParaRPr lang="ru-RU" sz="1400" dirty="0">
              <a:latin typeface="Georgia" pitchFamily="18" charset="0"/>
            </a:endParaRPr>
          </a:p>
        </p:txBody>
      </p:sp>
      <p:pic>
        <p:nvPicPr>
          <p:cNvPr id="3" name="Рисунок 2" descr="Димитрий-6.jpg"/>
          <p:cNvPicPr>
            <a:picLocks noChangeAspect="1"/>
          </p:cNvPicPr>
          <p:nvPr/>
        </p:nvPicPr>
        <p:blipFill>
          <a:blip r:embed="rId7" cstate="print"/>
          <a:stretch>
            <a:fillRect/>
          </a:stretch>
        </p:blipFill>
        <p:spPr>
          <a:xfrm rot="16200000">
            <a:off x="-101878" y="571435"/>
            <a:ext cx="3749219" cy="297402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Глинка.jpg"/>
          <p:cNvPicPr>
            <a:picLocks noChangeAspect="1"/>
          </p:cNvPicPr>
          <p:nvPr/>
        </p:nvPicPr>
        <p:blipFill>
          <a:blip r:embed="rId2" cstate="print"/>
          <a:stretch>
            <a:fillRect/>
          </a:stretch>
        </p:blipFill>
        <p:spPr>
          <a:xfrm>
            <a:off x="285720" y="285728"/>
            <a:ext cx="6321797" cy="5929354"/>
          </a:xfrm>
          <a:prstGeom prst="rect">
            <a:avLst/>
          </a:prstGeom>
          <a:ln>
            <a:noFill/>
          </a:ln>
          <a:effectLst>
            <a:outerShdw blurRad="292100" dist="139700" dir="2700000" algn="tl" rotWithShape="0">
              <a:srgbClr val="333333">
                <a:alpha val="65000"/>
              </a:srgbClr>
            </a:outerShdw>
          </a:effectLst>
        </p:spPr>
      </p:pic>
      <p:pic>
        <p:nvPicPr>
          <p:cNvPr id="3" name="Рисунок 2" descr="glinka.gif"/>
          <p:cNvPicPr>
            <a:picLocks noChangeAspect="1"/>
          </p:cNvPicPr>
          <p:nvPr/>
        </p:nvPicPr>
        <p:blipFill>
          <a:blip r:embed="rId3" cstate="print"/>
          <a:stretch>
            <a:fillRect/>
          </a:stretch>
        </p:blipFill>
        <p:spPr>
          <a:xfrm>
            <a:off x="6357950" y="285728"/>
            <a:ext cx="2536034" cy="3381379"/>
          </a:xfrm>
          <a:prstGeom prst="rect">
            <a:avLst/>
          </a:prstGeom>
          <a:effectLst>
            <a:glow rad="228600">
              <a:schemeClr val="accent5">
                <a:satMod val="175000"/>
                <a:alpha val="40000"/>
              </a:schemeClr>
            </a:glow>
          </a:effectLst>
        </p:spPr>
      </p:pic>
      <p:pic>
        <p:nvPicPr>
          <p:cNvPr id="4" name="Рисунок 3" descr="53994_or.jpg"/>
          <p:cNvPicPr>
            <a:picLocks noChangeAspect="1"/>
          </p:cNvPicPr>
          <p:nvPr/>
        </p:nvPicPr>
        <p:blipFill>
          <a:blip r:embed="rId4" cstate="print"/>
          <a:stretch>
            <a:fillRect/>
          </a:stretch>
        </p:blipFill>
        <p:spPr>
          <a:xfrm>
            <a:off x="5572132" y="3286124"/>
            <a:ext cx="2857520" cy="327196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Ермолов1"/>
          <p:cNvPicPr>
            <a:picLocks noChangeAspect="1" noChangeArrowheads="1"/>
          </p:cNvPicPr>
          <p:nvPr/>
        </p:nvPicPr>
        <p:blipFill>
          <a:blip r:embed="rId2" cstate="print">
            <a:duotone>
              <a:prstClr val="black"/>
              <a:srgbClr val="D9C3A5">
                <a:tint val="50000"/>
                <a:satMod val="180000"/>
              </a:srgbClr>
            </a:duotone>
          </a:blip>
          <a:srcRect/>
          <a:stretch>
            <a:fillRect/>
          </a:stretch>
        </p:blipFill>
        <p:spPr bwMode="auto">
          <a:xfrm>
            <a:off x="428596" y="928670"/>
            <a:ext cx="3929090" cy="5587488"/>
          </a:xfrm>
          <a:prstGeom prst="rect">
            <a:avLst/>
          </a:prstGeom>
          <a:ln>
            <a:noFill/>
          </a:ln>
          <a:effectLst>
            <a:outerShdw blurRad="292100" dist="139700" dir="2700000" algn="tl" rotWithShape="0">
              <a:srgbClr val="333333">
                <a:alpha val="65000"/>
              </a:srgbClr>
            </a:outerShdw>
          </a:effectLst>
        </p:spPr>
      </p:pic>
      <p:pic>
        <p:nvPicPr>
          <p:cNvPr id="1027" name="Picture 3" descr="Ермолов2"/>
          <p:cNvPicPr>
            <a:picLocks noChangeAspect="1" noChangeArrowheads="1"/>
          </p:cNvPicPr>
          <p:nvPr/>
        </p:nvPicPr>
        <p:blipFill>
          <a:blip r:embed="rId3" cstate="print">
            <a:duotone>
              <a:prstClr val="black"/>
              <a:srgbClr val="D9C3A5">
                <a:tint val="50000"/>
                <a:satMod val="180000"/>
              </a:srgbClr>
            </a:duotone>
          </a:blip>
          <a:srcRect/>
          <a:stretch>
            <a:fillRect/>
          </a:stretch>
        </p:blipFill>
        <p:spPr bwMode="auto">
          <a:xfrm>
            <a:off x="4714876" y="928669"/>
            <a:ext cx="3850555" cy="5567507"/>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428596" y="357166"/>
            <a:ext cx="8215370" cy="40011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ru-RU" sz="2000" dirty="0" smtClean="0">
                <a:latin typeface="Georgia" pitchFamily="18" charset="0"/>
              </a:rPr>
              <a:t>Письмо  Алексея  Ермолова  Федору Николаевичу Глинке. 1839 г.</a:t>
            </a:r>
            <a:endParaRPr lang="ru-RU" sz="2000" dirty="0">
              <a:latin typeface="Georgia" pitchFamily="18"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descr="евклид.jpg"/>
          <p:cNvPicPr>
            <a:picLocks noChangeAspect="1"/>
          </p:cNvPicPr>
          <p:nvPr/>
        </p:nvPicPr>
        <p:blipFill>
          <a:blip r:embed="rId3" cstate="print"/>
          <a:stretch>
            <a:fillRect/>
          </a:stretch>
        </p:blipFill>
        <p:spPr>
          <a:xfrm>
            <a:off x="250825" y="260350"/>
            <a:ext cx="1882775" cy="2952750"/>
          </a:xfrm>
          <a:prstGeom prst="rect">
            <a:avLst/>
          </a:prstGeom>
          <a:ln>
            <a:noFill/>
          </a:ln>
          <a:effectLst>
            <a:outerShdw blurRad="292100" dist="139700" dir="2700000" algn="tl" rotWithShape="0">
              <a:srgbClr val="333333">
                <a:alpha val="65000"/>
              </a:srgbClr>
            </a:outerShdw>
          </a:effectLst>
        </p:spPr>
      </p:pic>
      <p:pic>
        <p:nvPicPr>
          <p:cNvPr id="15" name="Рисунок 14" descr="КОСМОГРАФИЯ.jpg"/>
          <p:cNvPicPr>
            <a:picLocks noChangeAspect="1"/>
          </p:cNvPicPr>
          <p:nvPr/>
        </p:nvPicPr>
        <p:blipFill>
          <a:blip r:embed="rId4" cstate="print">
            <a:lum bright="-10000" contrast="30000"/>
          </a:blip>
          <a:srcRect l="3520" t="2326" r="3190" b="2325"/>
          <a:stretch>
            <a:fillRect/>
          </a:stretch>
        </p:blipFill>
        <p:spPr>
          <a:xfrm>
            <a:off x="2339975" y="260350"/>
            <a:ext cx="3786188" cy="5857875"/>
          </a:xfrm>
          <a:prstGeom prst="rect">
            <a:avLst/>
          </a:prstGeom>
          <a:ln>
            <a:noFill/>
          </a:ln>
          <a:effectLst>
            <a:outerShdw blurRad="292100" dist="139700" dir="2700000" algn="tl" rotWithShape="0">
              <a:srgbClr val="333333">
                <a:alpha val="65000"/>
              </a:srgbClr>
            </a:outerShdw>
          </a:effectLst>
        </p:spPr>
      </p:pic>
      <p:pic>
        <p:nvPicPr>
          <p:cNvPr id="13" name="Рисунок 12" descr="галилео.jpg"/>
          <p:cNvPicPr>
            <a:picLocks noChangeAspect="1"/>
          </p:cNvPicPr>
          <p:nvPr/>
        </p:nvPicPr>
        <p:blipFill>
          <a:blip r:embed="rId5" cstate="print"/>
          <a:stretch>
            <a:fillRect/>
          </a:stretch>
        </p:blipFill>
        <p:spPr>
          <a:xfrm rot="758545">
            <a:off x="501650" y="2974975"/>
            <a:ext cx="2162175" cy="3529013"/>
          </a:xfrm>
          <a:prstGeom prst="rect">
            <a:avLst/>
          </a:prstGeom>
          <a:ln>
            <a:noFill/>
          </a:ln>
          <a:effectLst>
            <a:outerShdw blurRad="292100" dist="139700" dir="2700000" algn="tl" rotWithShape="0">
              <a:srgbClr val="333333">
                <a:alpha val="65000"/>
              </a:srgbClr>
            </a:outerShdw>
          </a:effectLst>
        </p:spPr>
      </p:pic>
      <p:pic>
        <p:nvPicPr>
          <p:cNvPr id="23554" name="Picture 2"/>
          <p:cNvPicPr>
            <a:picLocks noChangeAspect="1" noChangeArrowheads="1"/>
          </p:cNvPicPr>
          <p:nvPr/>
        </p:nvPicPr>
        <p:blipFill>
          <a:blip r:embed="rId6" cstate="print">
            <a:duotone>
              <a:prstClr val="black"/>
              <a:srgbClr val="D9C3A5">
                <a:tint val="50000"/>
                <a:satMod val="180000"/>
              </a:srgbClr>
            </a:duotone>
          </a:blip>
          <a:srcRect l="2174" r="4348" b="2994"/>
          <a:stretch>
            <a:fillRect/>
          </a:stretch>
        </p:blipFill>
        <p:spPr bwMode="auto">
          <a:xfrm rot="20402653">
            <a:off x="5762526" y="2369514"/>
            <a:ext cx="2520280" cy="4044169"/>
          </a:xfrm>
          <a:prstGeom prst="rect">
            <a:avLst/>
          </a:prstGeom>
          <a:ln>
            <a:noFill/>
          </a:ln>
          <a:effectLst>
            <a:outerShdw blurRad="292100" dist="139700" dir="2700000" algn="tl" rotWithShape="0">
              <a:srgbClr val="333333">
                <a:alpha val="65000"/>
              </a:srgbClr>
            </a:outerShdw>
          </a:effectLst>
        </p:spPr>
      </p:pic>
      <p:pic>
        <p:nvPicPr>
          <p:cNvPr id="14" name="Рисунок 13" descr="коменский-7.jpg"/>
          <p:cNvPicPr>
            <a:picLocks noChangeAspect="1"/>
          </p:cNvPicPr>
          <p:nvPr/>
        </p:nvPicPr>
        <p:blipFill>
          <a:blip r:embed="rId7" cstate="print"/>
          <a:stretch>
            <a:fillRect/>
          </a:stretch>
        </p:blipFill>
        <p:spPr>
          <a:xfrm>
            <a:off x="6804025" y="260350"/>
            <a:ext cx="1974850" cy="31527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5" name="Picture 5"/>
          <p:cNvPicPr>
            <a:picLocks noChangeAspect="1" noChangeArrowheads="1"/>
          </p:cNvPicPr>
          <p:nvPr/>
        </p:nvPicPr>
        <p:blipFill>
          <a:blip r:embed="rId2" cstate="print"/>
          <a:srcRect/>
          <a:stretch>
            <a:fillRect/>
          </a:stretch>
        </p:blipFill>
        <p:spPr bwMode="auto">
          <a:xfrm>
            <a:off x="3635896" y="260648"/>
            <a:ext cx="5310592" cy="4248473"/>
          </a:xfrm>
          <a:prstGeom prst="rect">
            <a:avLst/>
          </a:prstGeom>
          <a:ln>
            <a:noFill/>
          </a:ln>
          <a:effectLst>
            <a:outerShdw blurRad="292100" dist="139700" dir="2700000" algn="tl" rotWithShape="0">
              <a:srgbClr val="333333">
                <a:alpha val="65000"/>
              </a:srgbClr>
            </a:outerShdw>
          </a:effectLst>
        </p:spPr>
      </p:pic>
      <p:pic>
        <p:nvPicPr>
          <p:cNvPr id="8" name="Picture 4" descr="http://www.nlr.ru/fdcc/activ/img/image045.jpg"/>
          <p:cNvPicPr>
            <a:picLocks noChangeAspect="1" noChangeArrowheads="1"/>
          </p:cNvPicPr>
          <p:nvPr/>
        </p:nvPicPr>
        <p:blipFill>
          <a:blip r:embed="rId3" cstate="print"/>
          <a:srcRect/>
          <a:stretch>
            <a:fillRect/>
          </a:stretch>
        </p:blipFill>
        <p:spPr bwMode="auto">
          <a:xfrm>
            <a:off x="3059832" y="3140968"/>
            <a:ext cx="2528371" cy="3600400"/>
          </a:xfrm>
          <a:prstGeom prst="rect">
            <a:avLst/>
          </a:prstGeom>
          <a:ln>
            <a:noFill/>
          </a:ln>
          <a:effectLst>
            <a:outerShdw blurRad="292100" dist="139700" dir="2700000" algn="tl" rotWithShape="0">
              <a:srgbClr val="333333">
                <a:alpha val="65000"/>
              </a:srgbClr>
            </a:outerShdw>
          </a:effectLst>
        </p:spPr>
      </p:pic>
      <p:pic>
        <p:nvPicPr>
          <p:cNvPr id="87042" name="Picture 2" descr="http://pravo.roskultura.ru/upload/iblock/a68/a684a81f99f90c9f4badb7cb0eac850e.gif"/>
          <p:cNvPicPr>
            <a:picLocks noChangeAspect="1" noChangeArrowheads="1"/>
          </p:cNvPicPr>
          <p:nvPr/>
        </p:nvPicPr>
        <p:blipFill>
          <a:blip r:embed="rId4" cstate="print"/>
          <a:srcRect/>
          <a:stretch>
            <a:fillRect/>
          </a:stretch>
        </p:blipFill>
        <p:spPr bwMode="auto">
          <a:xfrm>
            <a:off x="251520" y="188640"/>
            <a:ext cx="2577378" cy="3600400"/>
          </a:xfrm>
          <a:prstGeom prst="rect">
            <a:avLst/>
          </a:prstGeom>
          <a:ln>
            <a:noFill/>
          </a:ln>
          <a:effectLst>
            <a:outerShdw blurRad="292100" dist="139700" dir="2700000" algn="tl" rotWithShape="0">
              <a:srgbClr val="333333">
                <a:alpha val="65000"/>
              </a:srgbClr>
            </a:outerShdw>
          </a:effectLst>
        </p:spPr>
      </p:pic>
      <p:pic>
        <p:nvPicPr>
          <p:cNvPr id="6" name="Picture 4" descr="http://govuadocs.com.ua/tw_files2/urls_3/1221/d-1220971/img1.jpg"/>
          <p:cNvPicPr>
            <a:picLocks noChangeAspect="1" noChangeArrowheads="1"/>
          </p:cNvPicPr>
          <p:nvPr/>
        </p:nvPicPr>
        <p:blipFill>
          <a:blip r:embed="rId5" cstate="print"/>
          <a:srcRect t="21420" b="26921"/>
          <a:stretch>
            <a:fillRect/>
          </a:stretch>
        </p:blipFill>
        <p:spPr bwMode="auto">
          <a:xfrm>
            <a:off x="4644008" y="4797152"/>
            <a:ext cx="4245646" cy="1716960"/>
          </a:xfrm>
          <a:prstGeom prst="rect">
            <a:avLst/>
          </a:prstGeom>
          <a:ln>
            <a:noFill/>
          </a:ln>
          <a:effectLst>
            <a:outerShdw blurRad="292100" dist="139700" dir="2700000" algn="tl" rotWithShape="0">
              <a:srgbClr val="333333">
                <a:alpha val="65000"/>
              </a:srgbClr>
            </a:outerShdw>
          </a:effectLst>
        </p:spPr>
      </p:pic>
      <p:pic>
        <p:nvPicPr>
          <p:cNvPr id="7" name="Picture 2" descr="http://library.gu-unpk.ru/images/dar/50013.jpg"/>
          <p:cNvPicPr>
            <a:picLocks noChangeAspect="1" noChangeArrowheads="1"/>
          </p:cNvPicPr>
          <p:nvPr/>
        </p:nvPicPr>
        <p:blipFill>
          <a:blip r:embed="rId6" cstate="print"/>
          <a:srcRect t="1133" b="1393"/>
          <a:stretch>
            <a:fillRect/>
          </a:stretch>
        </p:blipFill>
        <p:spPr bwMode="auto">
          <a:xfrm>
            <a:off x="395536" y="2539958"/>
            <a:ext cx="2808312" cy="405739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P1000396.JPG"/>
          <p:cNvPicPr>
            <a:picLocks noChangeAspect="1"/>
          </p:cNvPicPr>
          <p:nvPr/>
        </p:nvPicPr>
        <p:blipFill>
          <a:blip r:embed="rId3" cstate="print"/>
          <a:srcRect l="32729" r="14705"/>
          <a:stretch>
            <a:fillRect/>
          </a:stretch>
        </p:blipFill>
        <p:spPr>
          <a:xfrm>
            <a:off x="250825" y="260350"/>
            <a:ext cx="3816350" cy="5445125"/>
          </a:xfrm>
          <a:prstGeom prst="rect">
            <a:avLst/>
          </a:prstGeom>
          <a:ln>
            <a:noFill/>
          </a:ln>
          <a:effectLst>
            <a:outerShdw blurRad="292100" dist="139700" dir="2700000" algn="tl" rotWithShape="0">
              <a:srgbClr val="333333">
                <a:alpha val="65000"/>
              </a:srgbClr>
            </a:outerShdw>
          </a:effectLst>
        </p:spPr>
      </p:pic>
      <p:pic>
        <p:nvPicPr>
          <p:cNvPr id="5" name="Рисунок 4" descr="P1000405.JPG"/>
          <p:cNvPicPr>
            <a:picLocks noChangeAspect="1"/>
          </p:cNvPicPr>
          <p:nvPr/>
        </p:nvPicPr>
        <p:blipFill>
          <a:blip r:embed="rId4" cstate="print"/>
          <a:srcRect l="10867" t="2717"/>
          <a:stretch>
            <a:fillRect/>
          </a:stretch>
        </p:blipFill>
        <p:spPr>
          <a:xfrm>
            <a:off x="4572000" y="260350"/>
            <a:ext cx="4264025" cy="620553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P1020874.JPG"/>
          <p:cNvPicPr>
            <a:picLocks noChangeAspect="1"/>
          </p:cNvPicPr>
          <p:nvPr/>
        </p:nvPicPr>
        <p:blipFill>
          <a:blip r:embed="rId3" cstate="print"/>
          <a:srcRect r="11489"/>
          <a:stretch>
            <a:fillRect/>
          </a:stretch>
        </p:blipFill>
        <p:spPr>
          <a:xfrm>
            <a:off x="323850" y="188913"/>
            <a:ext cx="3671888" cy="3111500"/>
          </a:xfrm>
          <a:prstGeom prst="rect">
            <a:avLst/>
          </a:prstGeom>
          <a:ln>
            <a:noFill/>
          </a:ln>
          <a:effectLst>
            <a:outerShdw blurRad="292100" dist="139700" dir="2700000" algn="tl" rotWithShape="0">
              <a:srgbClr val="333333">
                <a:alpha val="65000"/>
              </a:srgbClr>
            </a:outerShdw>
          </a:effectLst>
        </p:spPr>
      </p:pic>
      <p:pic>
        <p:nvPicPr>
          <p:cNvPr id="3" name="Рисунок 2" descr="P1020892.JPG"/>
          <p:cNvPicPr>
            <a:picLocks noChangeAspect="1"/>
          </p:cNvPicPr>
          <p:nvPr/>
        </p:nvPicPr>
        <p:blipFill>
          <a:blip r:embed="rId4" cstate="print"/>
          <a:srcRect t="31100" b="13251"/>
          <a:stretch>
            <a:fillRect/>
          </a:stretch>
        </p:blipFill>
        <p:spPr>
          <a:xfrm>
            <a:off x="4427538" y="260350"/>
            <a:ext cx="3960812" cy="1816100"/>
          </a:xfrm>
          <a:prstGeom prst="rect">
            <a:avLst/>
          </a:prstGeom>
          <a:ln>
            <a:noFill/>
          </a:ln>
          <a:effectLst>
            <a:outerShdw blurRad="292100" dist="139700" dir="2700000" algn="tl" rotWithShape="0">
              <a:srgbClr val="333333">
                <a:alpha val="65000"/>
              </a:srgbClr>
            </a:outerShdw>
          </a:effectLst>
        </p:spPr>
      </p:pic>
      <p:pic>
        <p:nvPicPr>
          <p:cNvPr id="9" name="Рисунок 8" descr="P1020864.JPG"/>
          <p:cNvPicPr>
            <a:picLocks noChangeAspect="1"/>
          </p:cNvPicPr>
          <p:nvPr/>
        </p:nvPicPr>
        <p:blipFill>
          <a:blip r:embed="rId5" cstate="print"/>
          <a:stretch>
            <a:fillRect/>
          </a:stretch>
        </p:blipFill>
        <p:spPr>
          <a:xfrm>
            <a:off x="4067175" y="2133600"/>
            <a:ext cx="4752975" cy="4408488"/>
          </a:xfrm>
          <a:prstGeom prst="rect">
            <a:avLst/>
          </a:prstGeom>
          <a:ln>
            <a:noFill/>
          </a:ln>
          <a:effectLst>
            <a:outerShdw blurRad="292100" dist="139700" dir="2700000" algn="tl" rotWithShape="0">
              <a:srgbClr val="333333">
                <a:alpha val="65000"/>
              </a:srgbClr>
            </a:outerShdw>
          </a:effectLst>
        </p:spPr>
      </p:pic>
      <p:pic>
        <p:nvPicPr>
          <p:cNvPr id="11" name="Рисунок 10" descr="КАРТА.jpg"/>
          <p:cNvPicPr>
            <a:picLocks noChangeAspect="1"/>
          </p:cNvPicPr>
          <p:nvPr/>
        </p:nvPicPr>
        <p:blipFill>
          <a:blip r:embed="rId6" cstate="print">
            <a:lum bright="-10000" contrast="30000"/>
          </a:blip>
          <a:stretch>
            <a:fillRect/>
          </a:stretch>
        </p:blipFill>
        <p:spPr>
          <a:xfrm>
            <a:off x="280988" y="3644900"/>
            <a:ext cx="3714750" cy="252095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P1020901.JPG"/>
          <p:cNvPicPr>
            <a:picLocks noChangeAspect="1"/>
          </p:cNvPicPr>
          <p:nvPr/>
        </p:nvPicPr>
        <p:blipFill>
          <a:blip r:embed="rId3" cstate="print"/>
          <a:srcRect l="15350" t="55250" r="30747" b="13251"/>
          <a:stretch>
            <a:fillRect/>
          </a:stretch>
        </p:blipFill>
        <p:spPr>
          <a:xfrm>
            <a:off x="251520" y="1556792"/>
            <a:ext cx="6078048" cy="2664569"/>
          </a:xfrm>
          <a:prstGeom prst="rect">
            <a:avLst/>
          </a:prstGeom>
          <a:ln>
            <a:noFill/>
          </a:ln>
          <a:effectLst>
            <a:outerShdw blurRad="292100" dist="139700" dir="2700000" algn="tl" rotWithShape="0">
              <a:srgbClr val="333333">
                <a:alpha val="65000"/>
              </a:srgbClr>
            </a:outerShdw>
          </a:effectLst>
        </p:spPr>
      </p:pic>
      <p:pic>
        <p:nvPicPr>
          <p:cNvPr id="4" name="Рисунок 3" descr="ВИТА ОМ-2.jpg"/>
          <p:cNvPicPr>
            <a:picLocks noChangeAspect="1"/>
          </p:cNvPicPr>
          <p:nvPr/>
        </p:nvPicPr>
        <p:blipFill>
          <a:blip r:embed="rId4" cstate="print">
            <a:lum contrast="20000"/>
          </a:blip>
          <a:srcRect l="6469" t="2273" r="2962" b="2272"/>
          <a:stretch>
            <a:fillRect/>
          </a:stretch>
        </p:blipFill>
        <p:spPr>
          <a:xfrm>
            <a:off x="3347864" y="476672"/>
            <a:ext cx="3214687" cy="4821238"/>
          </a:xfrm>
          <a:prstGeom prst="rect">
            <a:avLst/>
          </a:prstGeom>
          <a:ln>
            <a:noFill/>
          </a:ln>
          <a:effectLst>
            <a:outerShdw blurRad="292100" dist="139700" dir="2700000" algn="tl" rotWithShape="0">
              <a:srgbClr val="333333">
                <a:alpha val="65000"/>
              </a:srgbClr>
            </a:outerShdw>
          </a:effectLst>
        </p:spPr>
      </p:pic>
      <p:pic>
        <p:nvPicPr>
          <p:cNvPr id="6" name="Рисунок 5" descr="ВИТА ОМ.jpg"/>
          <p:cNvPicPr>
            <a:picLocks noChangeAspect="1"/>
          </p:cNvPicPr>
          <p:nvPr/>
        </p:nvPicPr>
        <p:blipFill>
          <a:blip r:embed="rId5" cstate="print">
            <a:lum bright="10000"/>
          </a:blip>
          <a:srcRect l="31627" t="20406" r="30175" b="70319"/>
          <a:stretch>
            <a:fillRect/>
          </a:stretch>
        </p:blipFill>
        <p:spPr>
          <a:xfrm>
            <a:off x="323528" y="260648"/>
            <a:ext cx="3176788" cy="1080417"/>
          </a:xfrm>
          <a:prstGeom prst="rect">
            <a:avLst/>
          </a:prstGeom>
          <a:ln>
            <a:noFill/>
          </a:ln>
          <a:effectLst>
            <a:outerShdw blurRad="292100" dist="139700" dir="2700000" algn="tl" rotWithShape="0">
              <a:srgbClr val="333333">
                <a:alpha val="65000"/>
              </a:srgbClr>
            </a:outerShdw>
          </a:effectLst>
        </p:spPr>
      </p:pic>
      <p:pic>
        <p:nvPicPr>
          <p:cNvPr id="10" name="Рисунок 9" descr="P1020898.JPG"/>
          <p:cNvPicPr>
            <a:picLocks noChangeAspect="1"/>
          </p:cNvPicPr>
          <p:nvPr/>
        </p:nvPicPr>
        <p:blipFill>
          <a:blip r:embed="rId6" cstate="print">
            <a:lum bright="-20000"/>
          </a:blip>
          <a:srcRect l="14563" t="49349" r="35038" b="1301"/>
          <a:stretch>
            <a:fillRect/>
          </a:stretch>
        </p:blipFill>
        <p:spPr>
          <a:xfrm>
            <a:off x="611560" y="4149080"/>
            <a:ext cx="3162300" cy="2322512"/>
          </a:xfrm>
          <a:prstGeom prst="rect">
            <a:avLst/>
          </a:prstGeom>
          <a:ln>
            <a:noFill/>
          </a:ln>
          <a:effectLst>
            <a:outerShdw blurRad="292100" dist="139700" dir="2700000" algn="tl" rotWithShape="0">
              <a:srgbClr val="333333">
                <a:alpha val="65000"/>
              </a:srgbClr>
            </a:outerShdw>
          </a:effectLst>
        </p:spPr>
      </p:pic>
      <p:pic>
        <p:nvPicPr>
          <p:cNvPr id="5" name="Рисунок 4" descr="ВИТА ОМ.jpg"/>
          <p:cNvPicPr>
            <a:picLocks noChangeAspect="1"/>
          </p:cNvPicPr>
          <p:nvPr/>
        </p:nvPicPr>
        <p:blipFill>
          <a:blip r:embed="rId7" cstate="print"/>
          <a:stretch>
            <a:fillRect/>
          </a:stretch>
        </p:blipFill>
        <p:spPr>
          <a:xfrm>
            <a:off x="5508104" y="1772816"/>
            <a:ext cx="3376613" cy="472916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P1020920.JPG"/>
          <p:cNvPicPr>
            <a:picLocks noChangeAspect="1"/>
          </p:cNvPicPr>
          <p:nvPr/>
        </p:nvPicPr>
        <p:blipFill>
          <a:blip r:embed="rId3" cstate="print"/>
          <a:srcRect t="16400" r="6688"/>
          <a:stretch>
            <a:fillRect/>
          </a:stretch>
        </p:blipFill>
        <p:spPr>
          <a:xfrm>
            <a:off x="4787900" y="260350"/>
            <a:ext cx="4032250" cy="2709863"/>
          </a:xfrm>
          <a:prstGeom prst="rect">
            <a:avLst/>
          </a:prstGeom>
          <a:ln>
            <a:noFill/>
          </a:ln>
          <a:effectLst>
            <a:outerShdw blurRad="292100" dist="139700" dir="2700000" algn="tl" rotWithShape="0">
              <a:srgbClr val="333333">
                <a:alpha val="65000"/>
              </a:srgbClr>
            </a:outerShdw>
          </a:effectLst>
        </p:spPr>
      </p:pic>
      <p:pic>
        <p:nvPicPr>
          <p:cNvPr id="3" name="Рисунок 2" descr="P1020911.JPG"/>
          <p:cNvPicPr>
            <a:picLocks noChangeAspect="1"/>
          </p:cNvPicPr>
          <p:nvPr/>
        </p:nvPicPr>
        <p:blipFill>
          <a:blip r:embed="rId4" cstate="print"/>
          <a:srcRect l="16925" t="11151" r="8263" b="3801"/>
          <a:stretch>
            <a:fillRect/>
          </a:stretch>
        </p:blipFill>
        <p:spPr>
          <a:xfrm>
            <a:off x="4500563" y="2565400"/>
            <a:ext cx="4173537" cy="3887788"/>
          </a:xfrm>
          <a:prstGeom prst="rect">
            <a:avLst/>
          </a:prstGeom>
          <a:ln>
            <a:noFill/>
          </a:ln>
          <a:effectLst>
            <a:outerShdw blurRad="292100" dist="139700" dir="2700000" algn="tl" rotWithShape="0">
              <a:srgbClr val="333333">
                <a:alpha val="65000"/>
              </a:srgbClr>
            </a:outerShdw>
          </a:effectLst>
        </p:spPr>
      </p:pic>
      <p:pic>
        <p:nvPicPr>
          <p:cNvPr id="2" name="Рисунок 1" descr="P1020910.JPG"/>
          <p:cNvPicPr>
            <a:picLocks noChangeAspect="1"/>
          </p:cNvPicPr>
          <p:nvPr/>
        </p:nvPicPr>
        <p:blipFill>
          <a:blip r:embed="rId5" cstate="print"/>
          <a:srcRect l="3538" t="5901" r="11413" b="2751"/>
          <a:stretch>
            <a:fillRect/>
          </a:stretch>
        </p:blipFill>
        <p:spPr>
          <a:xfrm>
            <a:off x="1028700" y="476250"/>
            <a:ext cx="5273675" cy="4248150"/>
          </a:xfrm>
          <a:prstGeom prst="rect">
            <a:avLst/>
          </a:prstGeom>
          <a:ln>
            <a:noFill/>
          </a:ln>
          <a:effectLst>
            <a:outerShdw blurRad="292100" dist="139700" dir="2700000" algn="tl" rotWithShape="0">
              <a:srgbClr val="333333">
                <a:alpha val="65000"/>
              </a:srgbClr>
            </a:outerShdw>
          </a:effectLst>
        </p:spPr>
      </p:pic>
      <p:pic>
        <p:nvPicPr>
          <p:cNvPr id="4" name="Рисунок 3" descr="P1020906.JPG"/>
          <p:cNvPicPr>
            <a:picLocks noChangeAspect="1"/>
          </p:cNvPicPr>
          <p:nvPr/>
        </p:nvPicPr>
        <p:blipFill>
          <a:blip r:embed="rId6" cstate="print">
            <a:lum bright="-10000"/>
          </a:blip>
          <a:srcRect l="16825" t="37296" r="2791" b="7776"/>
          <a:stretch>
            <a:fillRect/>
          </a:stretch>
        </p:blipFill>
        <p:spPr>
          <a:xfrm>
            <a:off x="323850" y="333375"/>
            <a:ext cx="2809875" cy="1439863"/>
          </a:xfrm>
          <a:prstGeom prst="rect">
            <a:avLst/>
          </a:prstGeom>
          <a:ln>
            <a:noFill/>
          </a:ln>
          <a:effectLst>
            <a:outerShdw blurRad="292100" dist="139700" dir="2700000" algn="tl" rotWithShape="0">
              <a:srgbClr val="333333">
                <a:alpha val="65000"/>
              </a:srgbClr>
            </a:outerShdw>
          </a:effectLst>
        </p:spPr>
      </p:pic>
      <p:pic>
        <p:nvPicPr>
          <p:cNvPr id="5" name="Рисунок 4" descr="P1020913.JPG"/>
          <p:cNvPicPr>
            <a:picLocks noChangeAspect="1"/>
          </p:cNvPicPr>
          <p:nvPr/>
        </p:nvPicPr>
        <p:blipFill>
          <a:blip r:embed="rId7" cstate="print"/>
          <a:srcRect l="20075" t="48950" r="15351"/>
          <a:stretch>
            <a:fillRect/>
          </a:stretch>
        </p:blipFill>
        <p:spPr>
          <a:xfrm>
            <a:off x="323850" y="4149725"/>
            <a:ext cx="3887788" cy="230505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P1020926.JPG"/>
          <p:cNvPicPr>
            <a:picLocks noChangeAspect="1"/>
          </p:cNvPicPr>
          <p:nvPr/>
        </p:nvPicPr>
        <p:blipFill>
          <a:blip r:embed="rId3" cstate="print"/>
          <a:srcRect l="4075" r="11370"/>
          <a:stretch>
            <a:fillRect/>
          </a:stretch>
        </p:blipFill>
        <p:spPr>
          <a:xfrm>
            <a:off x="250825" y="260350"/>
            <a:ext cx="4752975" cy="4216400"/>
          </a:xfrm>
          <a:prstGeom prst="rect">
            <a:avLst/>
          </a:prstGeom>
          <a:ln>
            <a:noFill/>
          </a:ln>
          <a:effectLst>
            <a:outerShdw blurRad="292100" dist="139700" dir="2700000" algn="tl" rotWithShape="0">
              <a:srgbClr val="333333">
                <a:alpha val="65000"/>
              </a:srgbClr>
            </a:outerShdw>
          </a:effectLst>
        </p:spPr>
      </p:pic>
      <p:pic>
        <p:nvPicPr>
          <p:cNvPr id="3" name="Рисунок 2" descr="P1020921.JPG"/>
          <p:cNvPicPr>
            <a:picLocks noChangeAspect="1"/>
          </p:cNvPicPr>
          <p:nvPr/>
        </p:nvPicPr>
        <p:blipFill>
          <a:blip r:embed="rId4" cstate="print">
            <a:lum bright="10000" contrast="10000"/>
          </a:blip>
          <a:srcRect l="3324" t="2216"/>
          <a:stretch>
            <a:fillRect/>
          </a:stretch>
        </p:blipFill>
        <p:spPr>
          <a:xfrm>
            <a:off x="4643438" y="476250"/>
            <a:ext cx="4187825" cy="3178175"/>
          </a:xfrm>
          <a:prstGeom prst="rect">
            <a:avLst/>
          </a:prstGeom>
          <a:ln>
            <a:noFill/>
          </a:ln>
          <a:effectLst>
            <a:outerShdw blurRad="292100" dist="139700" dir="2700000" algn="tl" rotWithShape="0">
              <a:srgbClr val="333333">
                <a:alpha val="65000"/>
              </a:srgbClr>
            </a:outerShdw>
          </a:effectLst>
        </p:spPr>
      </p:pic>
      <p:pic>
        <p:nvPicPr>
          <p:cNvPr id="5" name="Рисунок 4" descr="P1020925.JPG"/>
          <p:cNvPicPr>
            <a:picLocks noChangeAspect="1"/>
          </p:cNvPicPr>
          <p:nvPr/>
        </p:nvPicPr>
        <p:blipFill>
          <a:blip r:embed="rId5" cstate="print"/>
          <a:srcRect l="26375" t="12201" r="16925"/>
          <a:stretch>
            <a:fillRect/>
          </a:stretch>
        </p:blipFill>
        <p:spPr>
          <a:xfrm>
            <a:off x="611188" y="3559175"/>
            <a:ext cx="2736850" cy="3011488"/>
          </a:xfrm>
          <a:prstGeom prst="rect">
            <a:avLst/>
          </a:prstGeom>
          <a:ln>
            <a:noFill/>
          </a:ln>
          <a:effectLst>
            <a:outerShdw blurRad="292100" dist="139700" dir="2700000" algn="tl" rotWithShape="0">
              <a:srgbClr val="333333">
                <a:alpha val="65000"/>
              </a:srgbClr>
            </a:outerShdw>
          </a:effectLst>
        </p:spPr>
      </p:pic>
      <p:pic>
        <p:nvPicPr>
          <p:cNvPr id="7" name="Рисунок 6" descr="P1020922.JPG"/>
          <p:cNvPicPr>
            <a:picLocks noChangeAspect="1"/>
          </p:cNvPicPr>
          <p:nvPr/>
        </p:nvPicPr>
        <p:blipFill>
          <a:blip r:embed="rId6" cstate="print"/>
          <a:srcRect t="18500"/>
          <a:stretch>
            <a:fillRect/>
          </a:stretch>
        </p:blipFill>
        <p:spPr>
          <a:xfrm>
            <a:off x="3995738" y="3789363"/>
            <a:ext cx="4457700" cy="272415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P1020931.JPG"/>
          <p:cNvPicPr>
            <a:picLocks noChangeAspect="1"/>
          </p:cNvPicPr>
          <p:nvPr/>
        </p:nvPicPr>
        <p:blipFill>
          <a:blip r:embed="rId3" cstate="print"/>
          <a:srcRect l="16925" r="2751" b="4851"/>
          <a:stretch>
            <a:fillRect/>
          </a:stretch>
        </p:blipFill>
        <p:spPr>
          <a:xfrm rot="18960549">
            <a:off x="2682875" y="1190625"/>
            <a:ext cx="4176713" cy="3709988"/>
          </a:xfrm>
          <a:prstGeom prst="rect">
            <a:avLst/>
          </a:prstGeom>
          <a:ln>
            <a:noFill/>
          </a:ln>
          <a:effectLst>
            <a:outerShdw blurRad="292100" dist="139700" dir="2700000" algn="tl" rotWithShape="0">
              <a:srgbClr val="333333">
                <a:alpha val="65000"/>
              </a:srgbClr>
            </a:outerShdw>
          </a:effectLst>
        </p:spPr>
      </p:pic>
      <p:pic>
        <p:nvPicPr>
          <p:cNvPr id="2" name="Рисунок 1" descr="P1020937.JPG"/>
          <p:cNvPicPr>
            <a:picLocks noChangeAspect="1"/>
          </p:cNvPicPr>
          <p:nvPr/>
        </p:nvPicPr>
        <p:blipFill>
          <a:blip r:embed="rId4" cstate="print"/>
          <a:srcRect l="27163" t="1701" r="31100"/>
          <a:stretch>
            <a:fillRect/>
          </a:stretch>
        </p:blipFill>
        <p:spPr>
          <a:xfrm>
            <a:off x="323850" y="333375"/>
            <a:ext cx="3179763" cy="5616575"/>
          </a:xfrm>
          <a:prstGeom prst="rect">
            <a:avLst/>
          </a:prstGeom>
          <a:ln>
            <a:noFill/>
          </a:ln>
          <a:effectLst>
            <a:outerShdw blurRad="292100" dist="139700" dir="2700000" algn="tl" rotWithShape="0">
              <a:srgbClr val="333333">
                <a:alpha val="65000"/>
              </a:srgbClr>
            </a:outerShdw>
          </a:effectLst>
        </p:spPr>
      </p:pic>
      <p:pic>
        <p:nvPicPr>
          <p:cNvPr id="6" name="Рисунок 5" descr="P1020932.JPG"/>
          <p:cNvPicPr>
            <a:picLocks noChangeAspect="1"/>
          </p:cNvPicPr>
          <p:nvPr/>
        </p:nvPicPr>
        <p:blipFill>
          <a:blip r:embed="rId5" cstate="print"/>
          <a:srcRect l="7476" t="34250" r="3538" b="32150"/>
          <a:stretch>
            <a:fillRect/>
          </a:stretch>
        </p:blipFill>
        <p:spPr>
          <a:xfrm rot="20790797">
            <a:off x="3159125" y="4495800"/>
            <a:ext cx="5627688" cy="1512888"/>
          </a:xfrm>
          <a:prstGeom prst="rect">
            <a:avLst/>
          </a:prstGeom>
          <a:ln>
            <a:noFill/>
          </a:ln>
          <a:effectLst>
            <a:outerShdw blurRad="292100" dist="139700" dir="2700000" algn="tl" rotWithShape="0">
              <a:srgbClr val="333333">
                <a:alpha val="65000"/>
              </a:srgbClr>
            </a:outerShdw>
          </a:effectLst>
        </p:spPr>
      </p:pic>
      <p:pic>
        <p:nvPicPr>
          <p:cNvPr id="7" name="Рисунок 6" descr="\\fs\Bondareva\SKAN\22083.tif"/>
          <p:cNvPicPr/>
          <p:nvPr/>
        </p:nvPicPr>
        <p:blipFill>
          <a:blip r:embed="rId6" cstate="print"/>
          <a:srcRect l="5720" r="7131" b="21523"/>
          <a:stretch>
            <a:fillRect/>
          </a:stretch>
        </p:blipFill>
        <p:spPr bwMode="auto">
          <a:xfrm rot="21421898">
            <a:off x="6012160" y="332656"/>
            <a:ext cx="2880320" cy="2664296"/>
          </a:xfrm>
          <a:prstGeom prst="ellipse">
            <a:avLst/>
          </a:prstGeom>
          <a:ln>
            <a:noFill/>
          </a:ln>
          <a:effectLst>
            <a:softEdge rad="112500"/>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P1020954.JPG"/>
          <p:cNvPicPr>
            <a:picLocks noChangeAspect="1"/>
          </p:cNvPicPr>
          <p:nvPr/>
        </p:nvPicPr>
        <p:blipFill>
          <a:blip r:embed="rId3" cstate="print">
            <a:lum contrast="20000"/>
          </a:blip>
          <a:srcRect l="35437" t="6699" r="11286"/>
          <a:stretch>
            <a:fillRect/>
          </a:stretch>
        </p:blipFill>
        <p:spPr>
          <a:xfrm>
            <a:off x="250825" y="260350"/>
            <a:ext cx="4826000" cy="6337300"/>
          </a:xfrm>
          <a:prstGeom prst="rect">
            <a:avLst/>
          </a:prstGeom>
          <a:ln>
            <a:noFill/>
          </a:ln>
          <a:effectLst>
            <a:outerShdw blurRad="292100" dist="139700" dir="2700000" algn="tl" rotWithShape="0">
              <a:srgbClr val="333333">
                <a:alpha val="65000"/>
              </a:srgbClr>
            </a:outerShdw>
          </a:effectLst>
        </p:spPr>
      </p:pic>
      <p:pic>
        <p:nvPicPr>
          <p:cNvPr id="4" name="Рисунок 3" descr="P1020957.JPG"/>
          <p:cNvPicPr>
            <a:picLocks noChangeAspect="1"/>
          </p:cNvPicPr>
          <p:nvPr/>
        </p:nvPicPr>
        <p:blipFill>
          <a:blip r:embed="rId4" cstate="print">
            <a:lum bright="10000" contrast="20000"/>
          </a:blip>
          <a:srcRect l="37400" t="5901" r="13776" b="3801"/>
          <a:stretch>
            <a:fillRect/>
          </a:stretch>
        </p:blipFill>
        <p:spPr>
          <a:xfrm>
            <a:off x="5795963" y="260350"/>
            <a:ext cx="2751137" cy="3816350"/>
          </a:xfrm>
          <a:prstGeom prst="rect">
            <a:avLst/>
          </a:prstGeom>
          <a:ln>
            <a:noFill/>
          </a:ln>
          <a:effectLst>
            <a:outerShdw blurRad="292100" dist="139700" dir="2700000" algn="tl" rotWithShape="0">
              <a:srgbClr val="333333">
                <a:alpha val="65000"/>
              </a:srgbClr>
            </a:outerShdw>
          </a:effectLst>
        </p:spPr>
      </p:pic>
      <p:pic>
        <p:nvPicPr>
          <p:cNvPr id="5" name="Рисунок 4" descr="P1020959.JPG"/>
          <p:cNvPicPr>
            <a:picLocks noChangeAspect="1"/>
          </p:cNvPicPr>
          <p:nvPr/>
        </p:nvPicPr>
        <p:blipFill>
          <a:blip r:embed="rId5" cstate="print">
            <a:lum contrast="20000"/>
          </a:blip>
          <a:srcRect l="15350" t="16400" r="8263" b="21651"/>
          <a:stretch>
            <a:fillRect/>
          </a:stretch>
        </p:blipFill>
        <p:spPr>
          <a:xfrm rot="1387604">
            <a:off x="4391025" y="2389188"/>
            <a:ext cx="3168650" cy="1927225"/>
          </a:xfrm>
          <a:prstGeom prst="rect">
            <a:avLst/>
          </a:prstGeom>
          <a:ln>
            <a:noFill/>
          </a:ln>
          <a:effectLst>
            <a:outerShdw blurRad="292100" dist="139700" dir="2700000" algn="tl" rotWithShape="0">
              <a:srgbClr val="333333">
                <a:alpha val="65000"/>
              </a:srgbClr>
            </a:outerShdw>
          </a:effectLst>
        </p:spPr>
      </p:pic>
      <p:pic>
        <p:nvPicPr>
          <p:cNvPr id="6" name="Рисунок 5" descr="P1020960.JPG"/>
          <p:cNvPicPr>
            <a:picLocks noChangeAspect="1"/>
          </p:cNvPicPr>
          <p:nvPr/>
        </p:nvPicPr>
        <p:blipFill>
          <a:blip r:embed="rId6" cstate="print"/>
          <a:srcRect l="37400" t="33200" r="25588" b="31100"/>
          <a:stretch>
            <a:fillRect/>
          </a:stretch>
        </p:blipFill>
        <p:spPr>
          <a:xfrm>
            <a:off x="5148064" y="4409728"/>
            <a:ext cx="3672408" cy="2448272"/>
          </a:xfrm>
          <a:prstGeom prst="ellipse">
            <a:avLst/>
          </a:prstGeom>
          <a:ln>
            <a:noFill/>
          </a:ln>
          <a:effectLst>
            <a:softEdge rad="112500"/>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P1020971.JPG"/>
          <p:cNvPicPr>
            <a:picLocks noChangeAspect="1"/>
          </p:cNvPicPr>
          <p:nvPr/>
        </p:nvPicPr>
        <p:blipFill>
          <a:blip r:embed="rId3" cstate="print"/>
          <a:srcRect l="36324" r="25181"/>
          <a:stretch>
            <a:fillRect/>
          </a:stretch>
        </p:blipFill>
        <p:spPr>
          <a:xfrm>
            <a:off x="323850" y="188913"/>
            <a:ext cx="2952750" cy="6453187"/>
          </a:xfrm>
          <a:prstGeom prst="rect">
            <a:avLst/>
          </a:prstGeom>
          <a:ln>
            <a:noFill/>
          </a:ln>
          <a:effectLst>
            <a:outerShdw blurRad="292100" dist="139700" dir="2700000" algn="tl" rotWithShape="0">
              <a:srgbClr val="333333">
                <a:alpha val="65000"/>
              </a:srgbClr>
            </a:outerShdw>
          </a:effectLst>
        </p:spPr>
      </p:pic>
      <p:pic>
        <p:nvPicPr>
          <p:cNvPr id="3" name="Рисунок 2" descr="P1020973.JPG"/>
          <p:cNvPicPr>
            <a:picLocks noChangeAspect="1"/>
          </p:cNvPicPr>
          <p:nvPr/>
        </p:nvPicPr>
        <p:blipFill>
          <a:blip r:embed="rId4" cstate="print">
            <a:lum contrast="20000"/>
          </a:blip>
          <a:srcRect l="49213" t="5901" r="9838" b="5901"/>
          <a:stretch>
            <a:fillRect/>
          </a:stretch>
        </p:blipFill>
        <p:spPr>
          <a:xfrm>
            <a:off x="3348038" y="188913"/>
            <a:ext cx="2139950" cy="3455987"/>
          </a:xfrm>
          <a:prstGeom prst="rect">
            <a:avLst/>
          </a:prstGeom>
          <a:ln>
            <a:noFill/>
          </a:ln>
          <a:effectLst>
            <a:outerShdw blurRad="292100" dist="139700" dir="2700000" algn="tl" rotWithShape="0">
              <a:srgbClr val="333333">
                <a:alpha val="65000"/>
              </a:srgbClr>
            </a:outerShdw>
          </a:effectLst>
        </p:spPr>
      </p:pic>
      <p:pic>
        <p:nvPicPr>
          <p:cNvPr id="4" name="Рисунок 3" descr="P1020974.JPG"/>
          <p:cNvPicPr>
            <a:picLocks noChangeAspect="1"/>
          </p:cNvPicPr>
          <p:nvPr/>
        </p:nvPicPr>
        <p:blipFill>
          <a:blip r:embed="rId5" cstate="print"/>
          <a:srcRect l="10626" t="5901" r="12200" b="11150"/>
          <a:stretch>
            <a:fillRect/>
          </a:stretch>
        </p:blipFill>
        <p:spPr>
          <a:xfrm>
            <a:off x="5292725" y="404813"/>
            <a:ext cx="3408363" cy="2747962"/>
          </a:xfrm>
          <a:prstGeom prst="rect">
            <a:avLst/>
          </a:prstGeom>
          <a:ln>
            <a:noFill/>
          </a:ln>
          <a:effectLst>
            <a:outerShdw blurRad="292100" dist="139700" dir="2700000" algn="tl" rotWithShape="0">
              <a:srgbClr val="333333">
                <a:alpha val="65000"/>
              </a:srgbClr>
            </a:outerShdw>
          </a:effectLst>
        </p:spPr>
      </p:pic>
      <p:pic>
        <p:nvPicPr>
          <p:cNvPr id="5" name="Рисунок 4" descr="P1020977.JPG"/>
          <p:cNvPicPr>
            <a:picLocks noChangeAspect="1"/>
          </p:cNvPicPr>
          <p:nvPr/>
        </p:nvPicPr>
        <p:blipFill>
          <a:blip r:embed="rId6" cstate="print"/>
          <a:srcRect t="9051" r="7476" b="2751"/>
          <a:stretch>
            <a:fillRect/>
          </a:stretch>
        </p:blipFill>
        <p:spPr>
          <a:xfrm>
            <a:off x="3995738" y="3573463"/>
            <a:ext cx="4414837" cy="305276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Рисунок 2" descr="P1020996.JPG"/>
          <p:cNvPicPr>
            <a:picLocks noChangeAspect="1"/>
          </p:cNvPicPr>
          <p:nvPr/>
        </p:nvPicPr>
        <p:blipFill>
          <a:blip r:embed="rId3" cstate="print"/>
          <a:srcRect l="25587" t="4851" r="15350"/>
          <a:stretch>
            <a:fillRect/>
          </a:stretch>
        </p:blipFill>
        <p:spPr bwMode="auto">
          <a:xfrm>
            <a:off x="4716463" y="476250"/>
            <a:ext cx="4130675" cy="4992688"/>
          </a:xfrm>
          <a:prstGeom prst="rect">
            <a:avLst/>
          </a:prstGeom>
          <a:noFill/>
          <a:ln w="9525">
            <a:noFill/>
            <a:miter lim="800000"/>
            <a:headEnd/>
            <a:tailEnd/>
          </a:ln>
        </p:spPr>
      </p:pic>
      <p:pic>
        <p:nvPicPr>
          <p:cNvPr id="2" name="Рисунок 1" descr="P1020995.JPG"/>
          <p:cNvPicPr>
            <a:picLocks noChangeAspect="1"/>
          </p:cNvPicPr>
          <p:nvPr/>
        </p:nvPicPr>
        <p:blipFill>
          <a:blip r:embed="rId4" cstate="print">
            <a:lum contrast="10000"/>
          </a:blip>
          <a:srcRect t="8001" r="1176" b="3801"/>
          <a:stretch>
            <a:fillRect/>
          </a:stretch>
        </p:blipFill>
        <p:spPr>
          <a:xfrm>
            <a:off x="431800" y="188913"/>
            <a:ext cx="6238875" cy="4176712"/>
          </a:xfrm>
          <a:prstGeom prst="rect">
            <a:avLst/>
          </a:prstGeom>
          <a:ln>
            <a:noFill/>
          </a:ln>
          <a:effectLst>
            <a:outerShdw blurRad="292100" dist="139700" dir="2700000" algn="tl" rotWithShape="0">
              <a:srgbClr val="333333">
                <a:alpha val="65000"/>
              </a:srgbClr>
            </a:outerShdw>
          </a:effectLst>
        </p:spPr>
      </p:pic>
      <p:pic>
        <p:nvPicPr>
          <p:cNvPr id="5" name="Рисунок 4" descr="P1020998.JPG"/>
          <p:cNvPicPr>
            <a:picLocks noChangeAspect="1"/>
          </p:cNvPicPr>
          <p:nvPr/>
        </p:nvPicPr>
        <p:blipFill>
          <a:blip r:embed="rId5" cstate="print">
            <a:lum bright="-10000"/>
          </a:blip>
          <a:srcRect l="7476" t="2751"/>
          <a:stretch>
            <a:fillRect/>
          </a:stretch>
        </p:blipFill>
        <p:spPr>
          <a:xfrm>
            <a:off x="250825" y="4005263"/>
            <a:ext cx="3000375" cy="2363787"/>
          </a:xfrm>
          <a:prstGeom prst="rect">
            <a:avLst/>
          </a:prstGeom>
          <a:ln>
            <a:noFill/>
          </a:ln>
          <a:effectLst>
            <a:outerShdw blurRad="292100" dist="139700" dir="2700000" algn="tl" rotWithShape="0">
              <a:srgbClr val="333333">
                <a:alpha val="65000"/>
              </a:srgbClr>
            </a:outerShdw>
          </a:effectLst>
        </p:spPr>
      </p:pic>
      <p:pic>
        <p:nvPicPr>
          <p:cNvPr id="4" name="Рисунок 3" descr="P1020997.JPG"/>
          <p:cNvPicPr>
            <a:picLocks noChangeAspect="1"/>
          </p:cNvPicPr>
          <p:nvPr/>
        </p:nvPicPr>
        <p:blipFill>
          <a:blip r:embed="rId6" cstate="print"/>
          <a:srcRect l="14563" t="9051" r="7475"/>
          <a:stretch>
            <a:fillRect/>
          </a:stretch>
        </p:blipFill>
        <p:spPr>
          <a:xfrm>
            <a:off x="2771775" y="4437063"/>
            <a:ext cx="2767013" cy="2232025"/>
          </a:xfrm>
          <a:prstGeom prst="rect">
            <a:avLst/>
          </a:prstGeom>
          <a:ln>
            <a:noFill/>
          </a:ln>
          <a:effectLst>
            <a:outerShdw blurRad="292100" dist="139700" dir="2700000" algn="tl" rotWithShape="0">
              <a:srgbClr val="333333">
                <a:alpha val="65000"/>
              </a:srgbClr>
            </a:outerShdw>
          </a:effectLst>
        </p:spPr>
      </p:pic>
      <p:pic>
        <p:nvPicPr>
          <p:cNvPr id="7" name="Рисунок 6" descr="P1030001.JPG"/>
          <p:cNvPicPr>
            <a:picLocks noChangeAspect="1"/>
          </p:cNvPicPr>
          <p:nvPr/>
        </p:nvPicPr>
        <p:blipFill>
          <a:blip r:embed="rId7" cstate="print">
            <a:lum contrast="20000"/>
          </a:blip>
          <a:srcRect l="23225" t="14300" r="17713" b="3801"/>
          <a:stretch>
            <a:fillRect/>
          </a:stretch>
        </p:blipFill>
        <p:spPr>
          <a:xfrm>
            <a:off x="6011863" y="3860800"/>
            <a:ext cx="2520950" cy="262096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P1020866.JPG"/>
          <p:cNvPicPr>
            <a:picLocks noChangeAspect="1"/>
          </p:cNvPicPr>
          <p:nvPr/>
        </p:nvPicPr>
        <p:blipFill>
          <a:blip r:embed="rId3" cstate="print"/>
          <a:srcRect l="13776" r="1963" b="40550"/>
          <a:stretch>
            <a:fillRect/>
          </a:stretch>
        </p:blipFill>
        <p:spPr>
          <a:xfrm>
            <a:off x="684213" y="260350"/>
            <a:ext cx="7704137" cy="4076700"/>
          </a:xfrm>
          <a:prstGeom prst="rect">
            <a:avLst/>
          </a:prstGeom>
          <a:ln>
            <a:noFill/>
          </a:ln>
          <a:effectLst>
            <a:outerShdw blurRad="292100" dist="139700" dir="2700000" algn="tl" rotWithShape="0">
              <a:srgbClr val="333333">
                <a:alpha val="65000"/>
              </a:srgbClr>
            </a:outerShdw>
          </a:effectLst>
        </p:spPr>
      </p:pic>
      <p:pic>
        <p:nvPicPr>
          <p:cNvPr id="3" name="Рисунок 2" descr="P1020895.JPG"/>
          <p:cNvPicPr>
            <a:picLocks noChangeAspect="1"/>
          </p:cNvPicPr>
          <p:nvPr/>
        </p:nvPicPr>
        <p:blipFill>
          <a:blip r:embed="rId4" cstate="print"/>
          <a:stretch>
            <a:fillRect/>
          </a:stretch>
        </p:blipFill>
        <p:spPr>
          <a:xfrm>
            <a:off x="179388" y="3500438"/>
            <a:ext cx="3995737" cy="2997200"/>
          </a:xfrm>
          <a:prstGeom prst="rect">
            <a:avLst/>
          </a:prstGeom>
          <a:ln>
            <a:noFill/>
          </a:ln>
          <a:effectLst>
            <a:outerShdw blurRad="292100" dist="139700" dir="2700000" algn="tl" rotWithShape="0">
              <a:srgbClr val="333333">
                <a:alpha val="65000"/>
              </a:srgbClr>
            </a:outerShdw>
          </a:effectLst>
        </p:spPr>
      </p:pic>
      <p:pic>
        <p:nvPicPr>
          <p:cNvPr id="4" name="Рисунок 3" descr="P1020880.JPG"/>
          <p:cNvPicPr>
            <a:picLocks noChangeAspect="1"/>
          </p:cNvPicPr>
          <p:nvPr/>
        </p:nvPicPr>
        <p:blipFill>
          <a:blip r:embed="rId5" cstate="print"/>
          <a:srcRect l="26375" b="1701"/>
          <a:stretch>
            <a:fillRect/>
          </a:stretch>
        </p:blipFill>
        <p:spPr>
          <a:xfrm>
            <a:off x="4500563" y="2347913"/>
            <a:ext cx="4175125" cy="41814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http://dok.opredelim.com/pars_docs/refs/13/12925/img5.jpg"/>
          <p:cNvPicPr>
            <a:picLocks noChangeAspect="1" noChangeArrowheads="1"/>
          </p:cNvPicPr>
          <p:nvPr/>
        </p:nvPicPr>
        <p:blipFill>
          <a:blip r:embed="rId2" cstate="print">
            <a:lum bright="-10000" contrast="20000"/>
          </a:blip>
          <a:srcRect/>
          <a:stretch>
            <a:fillRect/>
          </a:stretch>
        </p:blipFill>
        <p:spPr bwMode="auto">
          <a:xfrm>
            <a:off x="286676" y="188640"/>
            <a:ext cx="8544950" cy="640871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GA0040.JPG"/>
          <p:cNvPicPr>
            <a:picLocks noChangeAspect="1"/>
          </p:cNvPicPr>
          <p:nvPr/>
        </p:nvPicPr>
        <p:blipFill>
          <a:blip r:embed="rId3" cstate="print"/>
          <a:stretch>
            <a:fillRect/>
          </a:stretch>
        </p:blipFill>
        <p:spPr>
          <a:xfrm>
            <a:off x="179512" y="260648"/>
            <a:ext cx="8784976" cy="6336704"/>
          </a:xfrm>
          <a:prstGeom prst="rect">
            <a:avLst/>
          </a:prstGeom>
          <a:ln/>
        </p:spPr>
        <p:style>
          <a:lnRef idx="1">
            <a:schemeClr val="accent1"/>
          </a:lnRef>
          <a:fillRef idx="2">
            <a:schemeClr val="accent1"/>
          </a:fillRef>
          <a:effectRef idx="1">
            <a:schemeClr val="accent1"/>
          </a:effectRef>
          <a:fontRef idx="minor">
            <a:schemeClr val="dk1"/>
          </a:fontRef>
        </p:style>
      </p:pic>
      <p:sp>
        <p:nvSpPr>
          <p:cNvPr id="36867" name="TextBox 2"/>
          <p:cNvSpPr txBox="1">
            <a:spLocks noChangeArrowheads="1"/>
          </p:cNvSpPr>
          <p:nvPr/>
        </p:nvSpPr>
        <p:spPr bwMode="auto">
          <a:xfrm>
            <a:off x="250825" y="765175"/>
            <a:ext cx="8569325" cy="830263"/>
          </a:xfrm>
          <a:prstGeom prst="rect">
            <a:avLst/>
          </a:prstGeom>
          <a:noFill/>
          <a:ln w="9525">
            <a:noFill/>
            <a:miter lim="800000"/>
            <a:headEnd/>
            <a:tailEnd/>
          </a:ln>
        </p:spPr>
        <p:txBody>
          <a:bodyPr>
            <a:spAutoFit/>
          </a:bodyPr>
          <a:lstStyle/>
          <a:p>
            <a:pPr algn="ctr"/>
            <a:r>
              <a:rPr lang="ru-RU" sz="4800" b="1">
                <a:latin typeface="Georgia" pitchFamily="18" charset="0"/>
              </a:rPr>
              <a:t>Спасибо  за  внимание !</a:t>
            </a:r>
          </a:p>
        </p:txBody>
      </p:sp>
      <p:sp>
        <p:nvSpPr>
          <p:cNvPr id="4" name="TextBox 3"/>
          <p:cNvSpPr txBox="1"/>
          <p:nvPr/>
        </p:nvSpPr>
        <p:spPr>
          <a:xfrm>
            <a:off x="3851920" y="5517232"/>
            <a:ext cx="4968552"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b="1" dirty="0" smtClean="0">
                <a:solidFill>
                  <a:schemeClr val="bg2">
                    <a:lumMod val="75000"/>
                  </a:schemeClr>
                </a:solidFill>
              </a:rPr>
              <a:t>ТАРАСОВА </a:t>
            </a:r>
            <a:r>
              <a:rPr lang="en-US" b="1" dirty="0" smtClean="0">
                <a:solidFill>
                  <a:schemeClr val="bg2">
                    <a:lumMod val="75000"/>
                  </a:schemeClr>
                </a:solidFill>
              </a:rPr>
              <a:t> </a:t>
            </a:r>
            <a:r>
              <a:rPr lang="ru-RU" b="1" dirty="0" smtClean="0">
                <a:solidFill>
                  <a:schemeClr val="bg2">
                    <a:lumMod val="75000"/>
                  </a:schemeClr>
                </a:solidFill>
              </a:rPr>
              <a:t> МАРИНА</a:t>
            </a:r>
            <a:r>
              <a:rPr lang="en-US" b="1" dirty="0" smtClean="0">
                <a:solidFill>
                  <a:schemeClr val="bg2">
                    <a:lumMod val="75000"/>
                  </a:schemeClr>
                </a:solidFill>
              </a:rPr>
              <a:t>  </a:t>
            </a:r>
            <a:r>
              <a:rPr lang="ru-RU" b="1" dirty="0" smtClean="0">
                <a:solidFill>
                  <a:schemeClr val="bg2">
                    <a:lumMod val="75000"/>
                  </a:schemeClr>
                </a:solidFill>
              </a:rPr>
              <a:t> НИКОЛАЕВНА</a:t>
            </a:r>
          </a:p>
          <a:p>
            <a:pPr algn="ctr"/>
            <a:r>
              <a:rPr lang="ru-RU" b="1" dirty="0" smtClean="0">
                <a:solidFill>
                  <a:schemeClr val="bg2">
                    <a:lumMod val="75000"/>
                  </a:schemeClr>
                </a:solidFill>
              </a:rPr>
              <a:t>Зав.</a:t>
            </a:r>
            <a:r>
              <a:rPr lang="en-US" b="1" dirty="0" smtClean="0">
                <a:solidFill>
                  <a:schemeClr val="bg2">
                    <a:lumMod val="75000"/>
                  </a:schemeClr>
                </a:solidFill>
              </a:rPr>
              <a:t>  </a:t>
            </a:r>
            <a:r>
              <a:rPr lang="ru-RU" b="1" dirty="0" smtClean="0">
                <a:solidFill>
                  <a:schemeClr val="bg2">
                    <a:lumMod val="75000"/>
                  </a:schemeClr>
                </a:solidFill>
              </a:rPr>
              <a:t>отделом </a:t>
            </a:r>
            <a:r>
              <a:rPr lang="en-US" b="1" dirty="0" smtClean="0">
                <a:solidFill>
                  <a:schemeClr val="bg2">
                    <a:lumMod val="75000"/>
                  </a:schemeClr>
                </a:solidFill>
              </a:rPr>
              <a:t>  </a:t>
            </a:r>
            <a:r>
              <a:rPr lang="ru-RU" b="1" dirty="0" smtClean="0">
                <a:solidFill>
                  <a:schemeClr val="bg2">
                    <a:lumMod val="75000"/>
                  </a:schemeClr>
                </a:solidFill>
              </a:rPr>
              <a:t>редких</a:t>
            </a:r>
            <a:r>
              <a:rPr lang="en-US" b="1" dirty="0" smtClean="0">
                <a:solidFill>
                  <a:schemeClr val="bg2">
                    <a:lumMod val="75000"/>
                  </a:schemeClr>
                </a:solidFill>
              </a:rPr>
              <a:t> </a:t>
            </a:r>
            <a:r>
              <a:rPr lang="ru-RU" b="1" dirty="0" smtClean="0">
                <a:solidFill>
                  <a:schemeClr val="bg2">
                    <a:lumMod val="75000"/>
                  </a:schemeClr>
                </a:solidFill>
              </a:rPr>
              <a:t> изданий</a:t>
            </a:r>
            <a:r>
              <a:rPr lang="en-US" b="1" dirty="0" smtClean="0">
                <a:solidFill>
                  <a:schemeClr val="bg2">
                    <a:lumMod val="75000"/>
                  </a:schemeClr>
                </a:solidFill>
              </a:rPr>
              <a:t> </a:t>
            </a:r>
            <a:r>
              <a:rPr lang="ru-RU" b="1" dirty="0" smtClean="0">
                <a:solidFill>
                  <a:schemeClr val="bg2">
                    <a:lumMod val="75000"/>
                  </a:schemeClr>
                </a:solidFill>
              </a:rPr>
              <a:t> ЗНБ</a:t>
            </a:r>
            <a:r>
              <a:rPr lang="en-US" b="1" smtClean="0">
                <a:solidFill>
                  <a:schemeClr val="bg2">
                    <a:lumMod val="75000"/>
                  </a:schemeClr>
                </a:solidFill>
              </a:rPr>
              <a:t> </a:t>
            </a:r>
            <a:r>
              <a:rPr lang="ru-RU" b="1" smtClean="0">
                <a:solidFill>
                  <a:schemeClr val="bg2">
                    <a:lumMod val="75000"/>
                  </a:schemeClr>
                </a:solidFill>
              </a:rPr>
              <a:t> </a:t>
            </a:r>
            <a:r>
              <a:rPr lang="ru-RU" b="1" dirty="0" smtClean="0">
                <a:solidFill>
                  <a:schemeClr val="bg2">
                    <a:lumMod val="75000"/>
                  </a:schemeClr>
                </a:solidFill>
              </a:rPr>
              <a:t>ЮФУ</a:t>
            </a:r>
          </a:p>
          <a:p>
            <a:pPr algn="ctr"/>
            <a:r>
              <a:rPr lang="en-US" b="1" dirty="0" smtClean="0">
                <a:solidFill>
                  <a:schemeClr val="bg2">
                    <a:lumMod val="75000"/>
                  </a:schemeClr>
                </a:solidFill>
              </a:rPr>
              <a:t>tarasova@sfedu.ru</a:t>
            </a:r>
            <a:endParaRPr lang="ru-RU" b="1" dirty="0">
              <a:solidFill>
                <a:schemeClr val="bg2">
                  <a:lumMod val="75000"/>
                </a:scheme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404664"/>
            <a:ext cx="8064896" cy="138499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ru-RU" sz="2800" b="1" dirty="0" smtClean="0"/>
              <a:t>Критерий отбора книжных памятников </a:t>
            </a:r>
          </a:p>
          <a:p>
            <a:pPr algn="ctr"/>
            <a:r>
              <a:rPr lang="ru-RU" sz="2800" b="1" dirty="0" smtClean="0"/>
              <a:t>в библиотеках</a:t>
            </a:r>
          </a:p>
          <a:p>
            <a:pPr algn="ctr"/>
            <a:r>
              <a:rPr lang="ru-RU" sz="2800" b="1" dirty="0" smtClean="0"/>
              <a:t> регионального и местного уровня</a:t>
            </a:r>
            <a:endParaRPr lang="ru-RU" sz="2800" b="1" dirty="0"/>
          </a:p>
        </p:txBody>
      </p:sp>
      <p:graphicFrame>
        <p:nvGraphicFramePr>
          <p:cNvPr id="3" name="Схема 2"/>
          <p:cNvGraphicFramePr/>
          <p:nvPr/>
        </p:nvGraphicFramePr>
        <p:xfrm>
          <a:off x="323528" y="1844824"/>
          <a:ext cx="8424936"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15616" y="260648"/>
            <a:ext cx="6408712"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ru-RU" sz="3600" b="1" dirty="0" smtClean="0">
                <a:latin typeface="Times New Roman" pitchFamily="18" charset="0"/>
                <a:cs typeface="Times New Roman" pitchFamily="18" charset="0"/>
              </a:rPr>
              <a:t>Условия хранения фондов</a:t>
            </a:r>
            <a:endParaRPr lang="ru-RU" sz="3600" b="1" dirty="0">
              <a:latin typeface="Times New Roman" pitchFamily="18" charset="0"/>
              <a:cs typeface="Times New Roman" pitchFamily="18" charset="0"/>
            </a:endParaRPr>
          </a:p>
        </p:txBody>
      </p:sp>
      <p:sp>
        <p:nvSpPr>
          <p:cNvPr id="4" name="Прямоугольник 3"/>
          <p:cNvSpPr/>
          <p:nvPr/>
        </p:nvSpPr>
        <p:spPr>
          <a:xfrm>
            <a:off x="323528" y="1052736"/>
            <a:ext cx="8496944"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ru-RU" dirty="0" smtClean="0"/>
              <a:t>Периодичность  обследования  условий  хранения  документов в библиотеке осуществляется  </a:t>
            </a:r>
            <a:r>
              <a:rPr lang="ru-RU" b="1" dirty="0" smtClean="0"/>
              <a:t>не менее одного раза в год</a:t>
            </a:r>
            <a:endParaRPr lang="ru-RU" b="1" dirty="0"/>
          </a:p>
        </p:txBody>
      </p:sp>
      <p:sp>
        <p:nvSpPr>
          <p:cNvPr id="6" name="TextBox 5"/>
          <p:cNvSpPr txBox="1"/>
          <p:nvPr/>
        </p:nvSpPr>
        <p:spPr>
          <a:xfrm flipH="1">
            <a:off x="179512" y="3212976"/>
            <a:ext cx="3456384" cy="156966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ru-RU" sz="3200" b="1" dirty="0" smtClean="0"/>
              <a:t>Характеристика </a:t>
            </a:r>
          </a:p>
          <a:p>
            <a:pPr algn="ctr"/>
            <a:r>
              <a:rPr lang="ru-RU" sz="3200" b="1" dirty="0" smtClean="0"/>
              <a:t>условий </a:t>
            </a:r>
          </a:p>
          <a:p>
            <a:pPr algn="ctr"/>
            <a:r>
              <a:rPr lang="ru-RU" sz="3200" b="1" dirty="0" smtClean="0"/>
              <a:t>хранения</a:t>
            </a:r>
            <a:endParaRPr lang="ru-RU" sz="3200" b="1" dirty="0"/>
          </a:p>
        </p:txBody>
      </p:sp>
      <p:sp>
        <p:nvSpPr>
          <p:cNvPr id="7" name="TextBox 6"/>
          <p:cNvSpPr txBox="1"/>
          <p:nvPr/>
        </p:nvSpPr>
        <p:spPr>
          <a:xfrm>
            <a:off x="4211960" y="1844824"/>
            <a:ext cx="4608512"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ru-RU" dirty="0" smtClean="0"/>
              <a:t>Размещение документов</a:t>
            </a:r>
            <a:endParaRPr lang="ru-RU" dirty="0"/>
          </a:p>
        </p:txBody>
      </p:sp>
      <p:sp>
        <p:nvSpPr>
          <p:cNvPr id="8" name="TextBox 7"/>
          <p:cNvSpPr txBox="1"/>
          <p:nvPr/>
        </p:nvSpPr>
        <p:spPr>
          <a:xfrm>
            <a:off x="4211960" y="2276872"/>
            <a:ext cx="4608512"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ru-RU" dirty="0" smtClean="0"/>
              <a:t>Стеллажи</a:t>
            </a:r>
            <a:endParaRPr lang="ru-RU" dirty="0"/>
          </a:p>
        </p:txBody>
      </p:sp>
      <p:sp>
        <p:nvSpPr>
          <p:cNvPr id="9" name="TextBox 8"/>
          <p:cNvSpPr txBox="1"/>
          <p:nvPr/>
        </p:nvSpPr>
        <p:spPr>
          <a:xfrm>
            <a:off x="4211960" y="2708920"/>
            <a:ext cx="4608512"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ru-RU" dirty="0" smtClean="0"/>
              <a:t>Покрытия стеллажей</a:t>
            </a:r>
            <a:endParaRPr lang="ru-RU" dirty="0"/>
          </a:p>
        </p:txBody>
      </p:sp>
      <p:sp>
        <p:nvSpPr>
          <p:cNvPr id="10" name="TextBox 9"/>
          <p:cNvSpPr txBox="1"/>
          <p:nvPr/>
        </p:nvSpPr>
        <p:spPr>
          <a:xfrm>
            <a:off x="4211960" y="3140968"/>
            <a:ext cx="4608512"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ru-RU" dirty="0" smtClean="0"/>
              <a:t>Хранение документов в защитных приспособлениях</a:t>
            </a:r>
            <a:endParaRPr lang="ru-RU" dirty="0"/>
          </a:p>
        </p:txBody>
      </p:sp>
      <p:sp>
        <p:nvSpPr>
          <p:cNvPr id="11" name="TextBox 10"/>
          <p:cNvSpPr txBox="1"/>
          <p:nvPr/>
        </p:nvSpPr>
        <p:spPr>
          <a:xfrm>
            <a:off x="4211960" y="3861048"/>
            <a:ext cx="4608512"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ru-RU" dirty="0" smtClean="0"/>
              <a:t>Закрытое хранение</a:t>
            </a:r>
            <a:endParaRPr lang="ru-RU" dirty="0"/>
          </a:p>
        </p:txBody>
      </p:sp>
      <p:sp>
        <p:nvSpPr>
          <p:cNvPr id="12" name="TextBox 11"/>
          <p:cNvSpPr txBox="1"/>
          <p:nvPr/>
        </p:nvSpPr>
        <p:spPr>
          <a:xfrm>
            <a:off x="4211960" y="4293096"/>
            <a:ext cx="4608512"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ru-RU" dirty="0" smtClean="0"/>
              <a:t>Защита от солнечного света</a:t>
            </a:r>
            <a:endParaRPr lang="ru-RU" dirty="0"/>
          </a:p>
        </p:txBody>
      </p:sp>
      <p:sp>
        <p:nvSpPr>
          <p:cNvPr id="14" name="TextBox 13"/>
          <p:cNvSpPr txBox="1"/>
          <p:nvPr/>
        </p:nvSpPr>
        <p:spPr>
          <a:xfrm>
            <a:off x="4211960" y="4725144"/>
            <a:ext cx="4608512"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ru-RU" dirty="0" smtClean="0"/>
              <a:t>Проветривание</a:t>
            </a:r>
            <a:endParaRPr lang="ru-RU" dirty="0"/>
          </a:p>
        </p:txBody>
      </p:sp>
      <p:sp>
        <p:nvSpPr>
          <p:cNvPr id="15" name="TextBox 14"/>
          <p:cNvSpPr txBox="1"/>
          <p:nvPr/>
        </p:nvSpPr>
        <p:spPr>
          <a:xfrm>
            <a:off x="4211960" y="5157192"/>
            <a:ext cx="4608512"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ru-RU" dirty="0" smtClean="0"/>
              <a:t>Температурно-влажностный режим</a:t>
            </a:r>
            <a:endParaRPr lang="ru-RU" dirty="0"/>
          </a:p>
        </p:txBody>
      </p:sp>
      <p:sp>
        <p:nvSpPr>
          <p:cNvPr id="17" name="TextBox 16"/>
          <p:cNvSpPr txBox="1"/>
          <p:nvPr/>
        </p:nvSpPr>
        <p:spPr>
          <a:xfrm>
            <a:off x="4211960" y="5589240"/>
            <a:ext cx="4608512"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ru-RU" dirty="0" err="1" smtClean="0"/>
              <a:t>Обеспыливание</a:t>
            </a:r>
            <a:r>
              <a:rPr lang="ru-RU" dirty="0" smtClean="0"/>
              <a:t> документов</a:t>
            </a:r>
            <a:endParaRPr lang="ru-RU" dirty="0"/>
          </a:p>
        </p:txBody>
      </p:sp>
      <p:sp>
        <p:nvSpPr>
          <p:cNvPr id="18" name="TextBox 17"/>
          <p:cNvSpPr txBox="1"/>
          <p:nvPr/>
        </p:nvSpPr>
        <p:spPr>
          <a:xfrm>
            <a:off x="4211960" y="6021288"/>
            <a:ext cx="4608512"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ru-RU" dirty="0" smtClean="0"/>
              <a:t>Уборка помещений</a:t>
            </a:r>
            <a:endParaRPr lang="ru-RU" dirty="0"/>
          </a:p>
        </p:txBody>
      </p:sp>
      <p:sp>
        <p:nvSpPr>
          <p:cNvPr id="19" name="Левая фигурная скобка 18"/>
          <p:cNvSpPr/>
          <p:nvPr/>
        </p:nvSpPr>
        <p:spPr>
          <a:xfrm>
            <a:off x="3707904" y="1844824"/>
            <a:ext cx="432048" cy="4536504"/>
          </a:xfrm>
          <a:prstGeom prst="leftBrace">
            <a:avLst>
              <a:gd name="adj1" fmla="val 8333"/>
              <a:gd name="adj2" fmla="val 46775"/>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332656"/>
            <a:ext cx="5184576"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buFont typeface="Courier New" pitchFamily="49" charset="0"/>
              <a:buChar char="o"/>
            </a:pPr>
            <a:r>
              <a:rPr lang="ru-RU" sz="2800" b="1" dirty="0" smtClean="0"/>
              <a:t> Размещение  документов</a:t>
            </a:r>
            <a:endParaRPr lang="ru-RU" sz="2800" b="1" dirty="0"/>
          </a:p>
        </p:txBody>
      </p:sp>
      <p:graphicFrame>
        <p:nvGraphicFramePr>
          <p:cNvPr id="3" name="Схема 2"/>
          <p:cNvGraphicFramePr/>
          <p:nvPr/>
        </p:nvGraphicFramePr>
        <p:xfrm>
          <a:off x="251520" y="836712"/>
          <a:ext cx="8568952"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332656"/>
            <a:ext cx="4320480" cy="95410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buFont typeface="Courier New" pitchFamily="49" charset="0"/>
              <a:buChar char="o"/>
            </a:pPr>
            <a:r>
              <a:rPr lang="ru-RU" sz="2800" b="1" dirty="0" smtClean="0"/>
              <a:t> Стеллажи</a:t>
            </a:r>
          </a:p>
          <a:p>
            <a:pPr>
              <a:buFont typeface="Courier New" pitchFamily="49" charset="0"/>
              <a:buChar char="o"/>
            </a:pPr>
            <a:r>
              <a:rPr lang="ru-RU" sz="2800" b="1" dirty="0" smtClean="0"/>
              <a:t>Покрытие стеллажей</a:t>
            </a:r>
            <a:endParaRPr lang="ru-RU" sz="2800" b="1" dirty="0"/>
          </a:p>
        </p:txBody>
      </p:sp>
      <p:graphicFrame>
        <p:nvGraphicFramePr>
          <p:cNvPr id="3" name="Схема 2"/>
          <p:cNvGraphicFramePr/>
          <p:nvPr/>
        </p:nvGraphicFramePr>
        <p:xfrm>
          <a:off x="323528" y="1397000"/>
          <a:ext cx="8496944" cy="5056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332656"/>
            <a:ext cx="8640960" cy="124649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buFont typeface="Courier New" pitchFamily="49" charset="0"/>
              <a:buChar char="o"/>
            </a:pPr>
            <a:r>
              <a:rPr lang="ru-RU" sz="2700" dirty="0" smtClean="0"/>
              <a:t> </a:t>
            </a:r>
            <a:r>
              <a:rPr lang="ru-RU" sz="2400" b="1" dirty="0" smtClean="0"/>
              <a:t>Хранение документов в защитных приспособлениях</a:t>
            </a:r>
          </a:p>
          <a:p>
            <a:pPr>
              <a:buFont typeface="Courier New" pitchFamily="49" charset="0"/>
              <a:buChar char="o"/>
            </a:pPr>
            <a:r>
              <a:rPr lang="ru-RU" sz="2400" b="1" dirty="0" smtClean="0"/>
              <a:t> Закрытое хранение</a:t>
            </a:r>
          </a:p>
          <a:p>
            <a:pPr>
              <a:buFont typeface="Courier New" pitchFamily="49" charset="0"/>
              <a:buChar char="o"/>
            </a:pPr>
            <a:r>
              <a:rPr lang="ru-RU" sz="2400" b="1" dirty="0" smtClean="0"/>
              <a:t> Защита от солнечного света</a:t>
            </a:r>
            <a:endParaRPr lang="ru-RU" sz="2400" b="1" dirty="0"/>
          </a:p>
        </p:txBody>
      </p:sp>
      <p:graphicFrame>
        <p:nvGraphicFramePr>
          <p:cNvPr id="3" name="Схема 2"/>
          <p:cNvGraphicFramePr/>
          <p:nvPr/>
        </p:nvGraphicFramePr>
        <p:xfrm>
          <a:off x="395536" y="1700808"/>
          <a:ext cx="8424936" cy="45680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Бумажная">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30105</TotalTime>
  <Words>2306</Words>
  <Application>Microsoft Office PowerPoint</Application>
  <PresentationFormat>Экран (4:3)</PresentationFormat>
  <Paragraphs>195</Paragraphs>
  <Slides>40</Slides>
  <Notes>16</Notes>
  <HiddenSlides>0</HiddenSlides>
  <MMClips>0</MMClips>
  <ScaleCrop>false</ScaleCrop>
  <HeadingPairs>
    <vt:vector size="4" baseType="variant">
      <vt:variant>
        <vt:lpstr>Тема</vt:lpstr>
      </vt:variant>
      <vt:variant>
        <vt:i4>1</vt:i4>
      </vt:variant>
      <vt:variant>
        <vt:lpstr>Заголовки слайдов</vt:lpstr>
      </vt:variant>
      <vt:variant>
        <vt:i4>40</vt:i4>
      </vt:variant>
    </vt:vector>
  </HeadingPairs>
  <TitlesOfParts>
    <vt:vector size="41" baseType="lpstr">
      <vt:lpstr>Бумажная</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Tarasova</dc:creator>
  <cp:lastModifiedBy>Tarasova</cp:lastModifiedBy>
  <cp:revision>2151</cp:revision>
  <dcterms:created xsi:type="dcterms:W3CDTF">2015-09-22T10:51:00Z</dcterms:created>
  <dcterms:modified xsi:type="dcterms:W3CDTF">2015-10-28T11:31:37Z</dcterms:modified>
</cp:coreProperties>
</file>