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23"/>
  </p:notesMasterIdLst>
  <p:sldIdLst>
    <p:sldId id="343" r:id="rId3"/>
    <p:sldId id="344" r:id="rId4"/>
    <p:sldId id="308" r:id="rId5"/>
    <p:sldId id="340" r:id="rId6"/>
    <p:sldId id="333" r:id="rId7"/>
    <p:sldId id="334" r:id="rId8"/>
    <p:sldId id="320" r:id="rId9"/>
    <p:sldId id="330" r:id="rId10"/>
    <p:sldId id="313" r:id="rId11"/>
    <p:sldId id="345" r:id="rId12"/>
    <p:sldId id="267" r:id="rId13"/>
    <p:sldId id="266" r:id="rId14"/>
    <p:sldId id="264" r:id="rId15"/>
    <p:sldId id="347" r:id="rId16"/>
    <p:sldId id="262" r:id="rId17"/>
    <p:sldId id="348" r:id="rId18"/>
    <p:sldId id="349" r:id="rId19"/>
    <p:sldId id="260" r:id="rId20"/>
    <p:sldId id="263" r:id="rId21"/>
    <p:sldId id="339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EC"/>
    <a:srgbClr val="E1F4FF"/>
    <a:srgbClr val="A7C4FF"/>
    <a:srgbClr val="89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6994C-4458-438A-9235-D5C8E238700B}" v="171" dt="2022-11-08T10:48:21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22" autoAdjust="0"/>
  </p:normalViewPr>
  <p:slideViewPr>
    <p:cSldViewPr>
      <p:cViewPr varScale="1">
        <p:scale>
          <a:sx n="81" d="100"/>
          <a:sy n="81" d="100"/>
        </p:scale>
        <p:origin x="96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Щетинина Елена Александровна" userId="ef1ef5de-64a4-4a67-9f90-dad340c6595d" providerId="ADAL" clId="{D4B6994C-4458-438A-9235-D5C8E238700B}"/>
    <pc:docChg chg="undo custSel addSld delSld modSld sldOrd modMainMaster modNotesMaster">
      <pc:chgData name="Щетинина Елена Александровна" userId="ef1ef5de-64a4-4a67-9f90-dad340c6595d" providerId="ADAL" clId="{D4B6994C-4458-438A-9235-D5C8E238700B}" dt="2022-11-08T10:48:26.882" v="1173" actId="255"/>
      <pc:docMkLst>
        <pc:docMk/>
      </pc:docMkLst>
      <pc:sldChg chg="delSp modSp del mod">
        <pc:chgData name="Щетинина Елена Александровна" userId="ef1ef5de-64a4-4a67-9f90-dad340c6595d" providerId="ADAL" clId="{D4B6994C-4458-438A-9235-D5C8E238700B}" dt="2022-11-08T08:44:46.520" v="694" actId="2696"/>
        <pc:sldMkLst>
          <pc:docMk/>
          <pc:sldMk cId="0" sldId="256"/>
        </pc:sldMkLst>
        <pc:spChg chg="mod">
          <ac:chgData name="Щетинина Елена Александровна" userId="ef1ef5de-64a4-4a67-9f90-dad340c6595d" providerId="ADAL" clId="{D4B6994C-4458-438A-9235-D5C8E238700B}" dt="2022-11-08T08:36:17.175" v="589" actId="21"/>
          <ac:spMkLst>
            <pc:docMk/>
            <pc:sldMk cId="0" sldId="256"/>
            <ac:spMk id="1027" creationId="{D6043985-4971-3281-0A9D-1BEC5D072599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08:32:37.656" v="584" actId="14100"/>
          <ac:spMkLst>
            <pc:docMk/>
            <pc:sldMk cId="0" sldId="256"/>
            <ac:spMk id="1028" creationId="{CF949031-8D93-A0D0-6E4A-189E9E50C34D}"/>
          </ac:spMkLst>
        </pc:spChg>
        <pc:graphicFrameChg chg="del mod">
          <ac:chgData name="Щетинина Елена Александровна" userId="ef1ef5de-64a4-4a67-9f90-dad340c6595d" providerId="ADAL" clId="{D4B6994C-4458-438A-9235-D5C8E238700B}" dt="2022-11-08T08:31:49.360" v="579" actId="478"/>
          <ac:graphicFrameMkLst>
            <pc:docMk/>
            <pc:sldMk cId="0" sldId="256"/>
            <ac:graphicFrameMk id="1026" creationId="{BBAD4688-8BB4-F9D9-B894-F1E903BAF67C}"/>
          </ac:graphicFrameMkLst>
        </pc:graphicFrameChg>
      </pc:sldChg>
      <pc:sldChg chg="modSp add del">
        <pc:chgData name="Щетинина Елена Александровна" userId="ef1ef5de-64a4-4a67-9f90-dad340c6595d" providerId="ADAL" clId="{D4B6994C-4458-438A-9235-D5C8E238700B}" dt="2022-11-08T10:39:17.443" v="1108" actId="47"/>
        <pc:sldMkLst>
          <pc:docMk/>
          <pc:sldMk cId="3287182781" sldId="257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16" creationId="{FB338E79-A550-E7EC-3271-0B0ABDD7AA0F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17" creationId="{4BB8D62C-20A1-2783-A38C-E855FAF6A65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18" creationId="{7911DF69-369C-B7F2-D883-111F59B684D1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19" creationId="{F96A44E2-2A5B-2AD0-DFC1-A65BEB66012A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20" creationId="{C05AAB76-E2F2-FF3B-33A6-626F095904B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21" creationId="{C4822767-4C11-E055-4AF7-951228274C4B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22" creationId="{4BEE6A64-6328-10EA-CBE2-829B218B1228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23" creationId="{B1EE0B0D-DD9F-0D24-1284-A71C8721471D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46" creationId="{EE8C8F42-E704-0E61-8125-AA40F661BC9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47" creationId="{87AF0401-4C3D-F700-7682-224FC209002D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48" creationId="{871FBC18-BFA4-622B-3CBD-280EB7E8D740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55" creationId="{5B4EBDF3-38CC-212E-132E-A852770D7AC2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56" creationId="{1E5EC70B-A2C1-FAA6-10D4-1F09968DA7C6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57" creationId="{F6056580-267E-0871-F1C5-75BA76F3F347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58" creationId="{C8E42A46-2D48-9820-2117-54A44E1F0E71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287182781" sldId="257"/>
            <ac:spMk id="59" creationId="{EC60480D-75A3-99E6-44C1-10F9E8A317BF}"/>
          </ac:spMkLst>
        </pc:spChg>
        <pc:cxnChg chg="mod">
          <ac:chgData name="Щетинина Елена Александровна" userId="ef1ef5de-64a4-4a67-9f90-dad340c6595d" providerId="ADAL" clId="{D4B6994C-4458-438A-9235-D5C8E238700B}" dt="2022-11-08T10:37:31.498" v="1102"/>
          <ac:cxnSpMkLst>
            <pc:docMk/>
            <pc:sldMk cId="3287182781" sldId="257"/>
            <ac:cxnSpMk id="25" creationId="{38ADC97E-4E82-1AE9-A6E9-659BFC1371F9}"/>
          </ac:cxnSpMkLst>
        </pc:cxnChg>
        <pc:cxnChg chg="mod">
          <ac:chgData name="Щетинина Елена Александровна" userId="ef1ef5de-64a4-4a67-9f90-dad340c6595d" providerId="ADAL" clId="{D4B6994C-4458-438A-9235-D5C8E238700B}" dt="2022-11-08T10:37:31.498" v="1102"/>
          <ac:cxnSpMkLst>
            <pc:docMk/>
            <pc:sldMk cId="3287182781" sldId="257"/>
            <ac:cxnSpMk id="29" creationId="{FF938164-7720-1FF3-C2FF-BFF8D2B8DA2A}"/>
          </ac:cxnSpMkLst>
        </pc:cxnChg>
        <pc:cxnChg chg="mod">
          <ac:chgData name="Щетинина Елена Александровна" userId="ef1ef5de-64a4-4a67-9f90-dad340c6595d" providerId="ADAL" clId="{D4B6994C-4458-438A-9235-D5C8E238700B}" dt="2022-11-08T10:37:31.498" v="1102"/>
          <ac:cxnSpMkLst>
            <pc:docMk/>
            <pc:sldMk cId="3287182781" sldId="257"/>
            <ac:cxnSpMk id="33" creationId="{A1446462-32CC-296D-7E8C-57BFC110212E}"/>
          </ac:cxnSpMkLst>
        </pc:cxnChg>
        <pc:cxnChg chg="mod">
          <ac:chgData name="Щетинина Елена Александровна" userId="ef1ef5de-64a4-4a67-9f90-dad340c6595d" providerId="ADAL" clId="{D4B6994C-4458-438A-9235-D5C8E238700B}" dt="2022-11-08T10:37:31.498" v="1102"/>
          <ac:cxnSpMkLst>
            <pc:docMk/>
            <pc:sldMk cId="3287182781" sldId="257"/>
            <ac:cxnSpMk id="35" creationId="{068EFCA0-2B50-5B46-1453-A8967EC6079C}"/>
          </ac:cxnSpMkLst>
        </pc:cxnChg>
        <pc:cxnChg chg="mod">
          <ac:chgData name="Щетинина Елена Александровна" userId="ef1ef5de-64a4-4a67-9f90-dad340c6595d" providerId="ADAL" clId="{D4B6994C-4458-438A-9235-D5C8E238700B}" dt="2022-11-08T10:37:31.498" v="1102"/>
          <ac:cxnSpMkLst>
            <pc:docMk/>
            <pc:sldMk cId="3287182781" sldId="257"/>
            <ac:cxnSpMk id="37" creationId="{D4C0947C-15BA-6832-BB7B-9E7692041530}"/>
          </ac:cxnSpMkLst>
        </pc:cxnChg>
        <pc:cxnChg chg="mod">
          <ac:chgData name="Щетинина Елена Александровна" userId="ef1ef5de-64a4-4a67-9f90-dad340c6595d" providerId="ADAL" clId="{D4B6994C-4458-438A-9235-D5C8E238700B}" dt="2022-11-08T10:37:31.498" v="1102"/>
          <ac:cxnSpMkLst>
            <pc:docMk/>
            <pc:sldMk cId="3287182781" sldId="257"/>
            <ac:cxnSpMk id="54" creationId="{534628A9-5B5B-8F0E-BF14-C8A3F7AAF72F}"/>
          </ac:cxnSpMkLst>
        </pc:cxnChg>
      </pc:sldChg>
      <pc:sldChg chg="modSp add del">
        <pc:chgData name="Щетинина Елена Александровна" userId="ef1ef5de-64a4-4a67-9f90-dad340c6595d" providerId="ADAL" clId="{D4B6994C-4458-438A-9235-D5C8E238700B}" dt="2022-11-08T10:39:19.504" v="1109" actId="47"/>
        <pc:sldMkLst>
          <pc:docMk/>
          <pc:sldMk cId="1961877408" sldId="259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4" creationId="{16069A44-B6F9-23FA-57E1-5B237EEFE7AE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5" creationId="{3CD1259F-15E9-6277-6E79-36351D9B4E06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6" creationId="{AC7063FE-3A03-E7DA-A5DC-53CDE1F62C4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7" creationId="{94D64851-A415-9F50-6E44-AE124A8DA72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8" creationId="{3A2385D6-CDCE-6AF4-4ACB-4A39257655E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9" creationId="{9ABC97E1-D2C0-CD08-4573-5D148B5D38B5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10" creationId="{8312C4FF-2675-93CA-FE96-A6432E1F7FC9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11" creationId="{62ED0C1F-3823-47D3-D340-9200EA5D864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12" creationId="{3403F914-3053-D3CA-DC55-340023575D16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13" creationId="{073077BA-E792-A9EE-76F7-5B6D93159267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14" creationId="{9D761482-5D1D-F579-A534-B5933F23297A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15" creationId="{D352CBE8-1B5A-E73B-172E-F7F3270D4143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16" creationId="{E4E29A88-C571-D399-4B49-5F2008955FD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17" creationId="{EF1A3A2B-16E3-D4E9-88B9-8C2D0197BBD7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21" creationId="{964F4769-9273-FC26-A391-D02280C3CC7F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22" creationId="{F6F3A651-F721-94F4-5338-C91E06451365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23" creationId="{00005DF1-5345-D2A1-3C3B-0BC334EE5D4E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24" creationId="{3A0DC6BA-8630-0D91-BCB4-49CF44DA196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25" creationId="{76A527F6-26C7-161D-85EB-CEDFD398A212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26" creationId="{8B0EAC0B-BAC2-7995-663C-35E8E799F216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28" creationId="{70389D50-A6C1-39E5-E42D-8F2D051D463E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30" creationId="{EF922BC3-6446-1D21-D91A-66A985D2EB27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31" creationId="{613F6A95-D76A-0F81-22BB-58FB56D51633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32" creationId="{FC7A7E3D-3F53-8548-D1C7-7FB42D137DD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961877408" sldId="259"/>
            <ac:spMk id="33" creationId="{219AACC4-B3B1-90BA-3D24-E37BA6824C4B}"/>
          </ac:spMkLst>
        </pc:spChg>
      </pc:sldChg>
      <pc:sldChg chg="modSp add mod">
        <pc:chgData name="Щетинина Елена Александровна" userId="ef1ef5de-64a4-4a67-9f90-dad340c6595d" providerId="ADAL" clId="{D4B6994C-4458-438A-9235-D5C8E238700B}" dt="2022-11-08T10:47:46.005" v="1167" actId="14100"/>
        <pc:sldMkLst>
          <pc:docMk/>
          <pc:sldMk cId="3540838941" sldId="260"/>
        </pc:sldMkLst>
        <pc:graphicFrameChg chg="mod modGraphic">
          <ac:chgData name="Щетинина Елена Александровна" userId="ef1ef5de-64a4-4a67-9f90-dad340c6595d" providerId="ADAL" clId="{D4B6994C-4458-438A-9235-D5C8E238700B}" dt="2022-11-08T10:47:46.005" v="1167" actId="14100"/>
          <ac:graphicFrameMkLst>
            <pc:docMk/>
            <pc:sldMk cId="3540838941" sldId="260"/>
            <ac:graphicFrameMk id="4" creationId="{E9A364C8-97DA-2CBC-7226-2B8427F37F16}"/>
          </ac:graphicFrameMkLst>
        </pc:graphicFrameChg>
      </pc:sldChg>
      <pc:sldChg chg="modSp add del mod">
        <pc:chgData name="Щетинина Елена Александровна" userId="ef1ef5de-64a4-4a67-9f90-dad340c6595d" providerId="ADAL" clId="{D4B6994C-4458-438A-9235-D5C8E238700B}" dt="2022-11-08T10:38:38.829" v="1106" actId="47"/>
        <pc:sldMkLst>
          <pc:docMk/>
          <pc:sldMk cId="2142216223" sldId="261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2" creationId="{AEFCFB8C-A675-8013-E789-4CCDE162E768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4" creationId="{F2C2F1E0-0C1B-9784-927D-FEA484364519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5" creationId="{912B6AD4-E2E2-660E-884C-8D8712FEE89F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6" creationId="{D5DD6C16-5F6C-0BB5-901C-F42FD82B676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7" creationId="{3589CC74-BCB6-FD23-9CE0-C8138554BA0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8" creationId="{D03BC63D-985F-4943-6DB4-DBF61DF17E87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9" creationId="{D4267426-4065-A649-C37C-3EA21BCF0EE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10" creationId="{C6527570-6DE2-0FAE-F28D-EADFB5A6287B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11" creationId="{57964F2C-609A-A976-F4DD-6423179221A2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12" creationId="{F33D0275-994D-3F37-80D3-33A500204871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13" creationId="{44570936-F250-87A5-FE0F-393F1D99802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142216223" sldId="261"/>
            <ac:spMk id="14" creationId="{8AD5632E-E9F5-2887-D505-A9826AFEEAAE}"/>
          </ac:spMkLst>
        </pc:spChg>
      </pc:sldChg>
      <pc:sldChg chg="modSp add">
        <pc:chgData name="Щетинина Елена Александровна" userId="ef1ef5de-64a4-4a67-9f90-dad340c6595d" providerId="ADAL" clId="{D4B6994C-4458-438A-9235-D5C8E238700B}" dt="2022-11-08T10:46:33.903" v="1164" actId="14100"/>
        <pc:sldMkLst>
          <pc:docMk/>
          <pc:sldMk cId="3752778757" sldId="262"/>
        </pc:sldMkLst>
        <pc:spChg chg="mod">
          <ac:chgData name="Щетинина Елена Александровна" userId="ef1ef5de-64a4-4a67-9f90-dad340c6595d" providerId="ADAL" clId="{D4B6994C-4458-438A-9235-D5C8E238700B}" dt="2022-11-08T10:46:27.410" v="1162" actId="14100"/>
          <ac:spMkLst>
            <pc:docMk/>
            <pc:sldMk cId="3752778757" sldId="262"/>
            <ac:spMk id="2" creationId="{13110985-C765-CBA4-4387-9E33CB391106}"/>
          </ac:spMkLst>
        </pc:spChg>
        <pc:picChg chg="mod">
          <ac:chgData name="Щетинина Елена Александровна" userId="ef1ef5de-64a4-4a67-9f90-dad340c6595d" providerId="ADAL" clId="{D4B6994C-4458-438A-9235-D5C8E238700B}" dt="2022-11-08T10:46:33.903" v="1164" actId="14100"/>
          <ac:picMkLst>
            <pc:docMk/>
            <pc:sldMk cId="3752778757" sldId="262"/>
            <ac:picMk id="4" creationId="{5606E30C-9A3F-B879-3682-2AC46858BD06}"/>
          </ac:picMkLst>
        </pc:picChg>
      </pc:sldChg>
      <pc:sldChg chg="modSp del mod">
        <pc:chgData name="Щетинина Елена Александровна" userId="ef1ef5de-64a4-4a67-9f90-dad340c6595d" providerId="ADAL" clId="{D4B6994C-4458-438A-9235-D5C8E238700B}" dt="2022-11-08T08:52:31.502" v="708" actId="47"/>
        <pc:sldMkLst>
          <pc:docMk/>
          <pc:sldMk cId="3849255542" sldId="262"/>
        </pc:sldMkLst>
        <pc:spChg chg="mod">
          <ac:chgData name="Щетинина Елена Александровна" userId="ef1ef5de-64a4-4a67-9f90-dad340c6595d" providerId="ADAL" clId="{D4B6994C-4458-438A-9235-D5C8E238700B}" dt="2022-11-08T08:52:12.846" v="703" actId="20578"/>
          <ac:spMkLst>
            <pc:docMk/>
            <pc:sldMk cId="3849255542" sldId="262"/>
            <ac:spMk id="2" creationId="{AEFCFB8C-A675-8013-E789-4CCDE162E768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08:52:27.736" v="707" actId="14100"/>
          <ac:spMkLst>
            <pc:docMk/>
            <pc:sldMk cId="3849255542" sldId="262"/>
            <ac:spMk id="6" creationId="{D5DD6C16-5F6C-0BB5-901C-F42FD82B676C}"/>
          </ac:spMkLst>
        </pc:spChg>
      </pc:sldChg>
      <pc:sldChg chg="modSp add setBg">
        <pc:chgData name="Щетинина Елена Александровна" userId="ef1ef5de-64a4-4a67-9f90-dad340c6595d" providerId="ADAL" clId="{D4B6994C-4458-438A-9235-D5C8E238700B}" dt="2022-11-08T10:48:03.719" v="1171" actId="14100"/>
        <pc:sldMkLst>
          <pc:docMk/>
          <pc:sldMk cId="1523773048" sldId="263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523773048" sldId="263"/>
            <ac:spMk id="2" creationId="{C517F3BE-D23F-061B-21F1-7E2D0E83DDD0}"/>
          </ac:spMkLst>
        </pc:spChg>
        <pc:picChg chg="mod">
          <ac:chgData name="Щетинина Елена Александровна" userId="ef1ef5de-64a4-4a67-9f90-dad340c6595d" providerId="ADAL" clId="{D4B6994C-4458-438A-9235-D5C8E238700B}" dt="2022-11-08T10:48:03.719" v="1171" actId="14100"/>
          <ac:picMkLst>
            <pc:docMk/>
            <pc:sldMk cId="1523773048" sldId="263"/>
            <ac:picMk id="4" creationId="{A6C35294-BFCD-DFB1-71A5-C1F7C51439BC}"/>
          </ac:picMkLst>
        </pc:picChg>
      </pc:sldChg>
      <pc:sldChg chg="modSp add mod setBg">
        <pc:chgData name="Щетинина Елена Александровна" userId="ef1ef5de-64a4-4a67-9f90-dad340c6595d" providerId="ADAL" clId="{D4B6994C-4458-438A-9235-D5C8E238700B}" dt="2022-11-08T10:45:57.135" v="1159" actId="14100"/>
        <pc:sldMkLst>
          <pc:docMk/>
          <pc:sldMk cId="4254106557" sldId="264"/>
        </pc:sldMkLst>
        <pc:picChg chg="mod">
          <ac:chgData name="Щетинина Елена Александровна" userId="ef1ef5de-64a4-4a67-9f90-dad340c6595d" providerId="ADAL" clId="{D4B6994C-4458-438A-9235-D5C8E238700B}" dt="2022-11-08T10:45:57.135" v="1159" actId="14100"/>
          <ac:picMkLst>
            <pc:docMk/>
            <pc:sldMk cId="4254106557" sldId="264"/>
            <ac:picMk id="12" creationId="{F5450955-3954-B457-0EDE-B1B17DE6A7FD}"/>
          </ac:picMkLst>
        </pc:picChg>
      </pc:sldChg>
      <pc:sldChg chg="modSp add mod">
        <pc:chgData name="Щетинина Елена Александровна" userId="ef1ef5de-64a4-4a67-9f90-dad340c6595d" providerId="ADAL" clId="{D4B6994C-4458-438A-9235-D5C8E238700B}" dt="2022-11-08T10:45:32.418" v="1154" actId="27636"/>
        <pc:sldMkLst>
          <pc:docMk/>
          <pc:sldMk cId="1443780738" sldId="266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443780738" sldId="266"/>
            <ac:spMk id="2" creationId="{39F268D5-1F90-F1F2-A021-42F56A717590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45:32.418" v="1154" actId="27636"/>
          <ac:spMkLst>
            <pc:docMk/>
            <pc:sldMk cId="1443780738" sldId="266"/>
            <ac:spMk id="3" creationId="{FC9D6632-6A63-FAD2-1CC1-6C4547648027}"/>
          </ac:spMkLst>
        </pc:spChg>
      </pc:sldChg>
      <pc:sldChg chg="delSp modSp add mod setBg delDesignElem">
        <pc:chgData name="Щетинина Елена Александровна" userId="ef1ef5de-64a4-4a67-9f90-dad340c6595d" providerId="ADAL" clId="{D4B6994C-4458-438A-9235-D5C8E238700B}" dt="2022-11-08T10:37:31.498" v="1102"/>
        <pc:sldMkLst>
          <pc:docMk/>
          <pc:sldMk cId="361017590" sldId="267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361017590" sldId="267"/>
            <ac:spMk id="5" creationId="{560A120A-E2BA-37CE-ADFA-92012DD6A6D3}"/>
          </ac:spMkLst>
        </pc:spChg>
        <pc:spChg chg="del">
          <ac:chgData name="Щетинина Елена Александровна" userId="ef1ef5de-64a4-4a67-9f90-dad340c6595d" providerId="ADAL" clId="{D4B6994C-4458-438A-9235-D5C8E238700B}" dt="2022-11-08T10:30:26.780" v="1039"/>
          <ac:spMkLst>
            <pc:docMk/>
            <pc:sldMk cId="361017590" sldId="267"/>
            <ac:spMk id="45" creationId="{2B566528-1B12-4246-9431-5C2D7D081168}"/>
          </ac:spMkLst>
        </pc:spChg>
        <pc:spChg chg="del">
          <ac:chgData name="Щетинина Елена Александровна" userId="ef1ef5de-64a4-4a67-9f90-dad340c6595d" providerId="ADAL" clId="{D4B6994C-4458-438A-9235-D5C8E238700B}" dt="2022-11-08T10:30:26.780" v="1039"/>
          <ac:spMkLst>
            <pc:docMk/>
            <pc:sldMk cId="361017590" sldId="267"/>
            <ac:spMk id="46" creationId="{2E80C965-DB6D-4F81-9E9E-B027384D0BD6}"/>
          </ac:spMkLst>
        </pc:spChg>
        <pc:spChg chg="del">
          <ac:chgData name="Щетинина Елена Александровна" userId="ef1ef5de-64a4-4a67-9f90-dad340c6595d" providerId="ADAL" clId="{D4B6994C-4458-438A-9235-D5C8E238700B}" dt="2022-11-08T10:30:26.780" v="1039"/>
          <ac:spMkLst>
            <pc:docMk/>
            <pc:sldMk cId="361017590" sldId="267"/>
            <ac:spMk id="47" creationId="{A580F890-B085-4E95-96AA-55AEBEC5CE6E}"/>
          </ac:spMkLst>
        </pc:spChg>
        <pc:spChg chg="del">
          <ac:chgData name="Щетинина Елена Александровна" userId="ef1ef5de-64a4-4a67-9f90-dad340c6595d" providerId="ADAL" clId="{D4B6994C-4458-438A-9235-D5C8E238700B}" dt="2022-11-08T10:30:26.780" v="1039"/>
          <ac:spMkLst>
            <pc:docMk/>
            <pc:sldMk cId="361017590" sldId="267"/>
            <ac:spMk id="48" creationId="{D3F51FEB-38FB-4F6C-9F7B-2F2AFAB65463}"/>
          </ac:spMkLst>
        </pc:spChg>
        <pc:spChg chg="del">
          <ac:chgData name="Щетинина Елена Александровна" userId="ef1ef5de-64a4-4a67-9f90-dad340c6595d" providerId="ADAL" clId="{D4B6994C-4458-438A-9235-D5C8E238700B}" dt="2022-11-08T10:30:26.780" v="1039"/>
          <ac:spMkLst>
            <pc:docMk/>
            <pc:sldMk cId="361017590" sldId="267"/>
            <ac:spMk id="49" creationId="{1E547BA6-BAE0-43BB-A7CA-60F69CE252F0}"/>
          </ac:spMkLst>
        </pc:spChg>
      </pc:sldChg>
      <pc:sldChg chg="modSp mod ord">
        <pc:chgData name="Щетинина Елена Александровна" userId="ef1ef5de-64a4-4a67-9f90-dad340c6595d" providerId="ADAL" clId="{D4B6994C-4458-438A-9235-D5C8E238700B}" dt="2022-11-08T10:43:35.809" v="1134" actId="14100"/>
        <pc:sldMkLst>
          <pc:docMk/>
          <pc:sldMk cId="0" sldId="308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08"/>
            <ac:spMk id="4098" creationId="{0339D708-B83B-8079-6D04-5023995170F6}"/>
          </ac:spMkLst>
        </pc:spChg>
        <pc:graphicFrameChg chg="mod">
          <ac:chgData name="Щетинина Елена Александровна" userId="ef1ef5de-64a4-4a67-9f90-dad340c6595d" providerId="ADAL" clId="{D4B6994C-4458-438A-9235-D5C8E238700B}" dt="2022-11-08T10:43:35.809" v="1134" actId="14100"/>
          <ac:graphicFrameMkLst>
            <pc:docMk/>
            <pc:sldMk cId="0" sldId="308"/>
            <ac:graphicFrameMk id="6" creationId="{8340046F-F94A-6EFB-DE87-0275E2DD5475}"/>
          </ac:graphicFrameMkLst>
        </pc:graphicFrameChg>
      </pc:sldChg>
      <pc:sldChg chg="modSp">
        <pc:chgData name="Щетинина Елена Александровна" userId="ef1ef5de-64a4-4a67-9f90-dad340c6595d" providerId="ADAL" clId="{D4B6994C-4458-438A-9235-D5C8E238700B}" dt="2022-11-08T10:37:31.498" v="1102"/>
        <pc:sldMkLst>
          <pc:docMk/>
          <pc:sldMk cId="0" sldId="313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13"/>
            <ac:spMk id="12290" creationId="{1A6D3410-BA63-2E70-627B-7B85E73C03B0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13"/>
            <ac:spMk id="12294" creationId="{1E1E3717-8BCF-527A-A3A6-C170F4C789B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13"/>
            <ac:spMk id="12295" creationId="{82481F8E-1F67-F29D-5138-304B381590B8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13"/>
            <ac:spMk id="12297" creationId="{AADD0FFB-974B-845F-4ECF-ED5D7B056F02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13"/>
            <ac:spMk id="12298" creationId="{0A3DB623-C473-76BA-39D9-A608B5E02C41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13"/>
            <ac:spMk id="12301" creationId="{D7D4A02A-773F-0684-15B7-2EFCF5D6E340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13"/>
            <ac:spMk id="12302" creationId="{4990C2CB-F78C-628B-4E73-5F7504BBA45B}"/>
          </ac:spMkLst>
        </pc:sp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13"/>
            <ac:picMk id="12291" creationId="{924FCA5E-2A33-A0B3-B868-1FCD2CA0DCE6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13"/>
            <ac:picMk id="12292" creationId="{DA5910A9-F7A3-E8E1-A374-87189A472220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13"/>
            <ac:picMk id="12293" creationId="{A437E33C-6CDE-DE8A-2B09-DAA6E628F371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13"/>
            <ac:picMk id="12296" creationId="{22A0E567-A608-33BB-2FBE-BE78618A0371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13"/>
            <ac:picMk id="12299" creationId="{472DF887-DFCB-F569-661A-324C136744A0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13"/>
            <ac:picMk id="12300" creationId="{DDEBACFA-4C5A-0229-DE8A-34A66E25CA7F}"/>
          </ac:picMkLst>
        </pc:picChg>
      </pc:sldChg>
      <pc:sldChg chg="modSp mod ord modNotes">
        <pc:chgData name="Щетинина Елена Александровна" userId="ef1ef5de-64a4-4a67-9f90-dad340c6595d" providerId="ADAL" clId="{D4B6994C-4458-438A-9235-D5C8E238700B}" dt="2022-11-08T10:37:31.498" v="1102"/>
        <pc:sldMkLst>
          <pc:docMk/>
          <pc:sldMk cId="0" sldId="320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20"/>
            <ac:spMk id="8194" creationId="{0DE50E7A-AD1B-0ECF-9C6B-324B3F17E67F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20"/>
            <ac:spMk id="8195" creationId="{F3386F01-7556-6FA1-EFEC-12463FE99AC7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20"/>
            <ac:spMk id="8207" creationId="{45610736-77EE-B06D-B0AC-7BD27D7926D9}"/>
          </ac:spMkLst>
        </pc:sp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196" creationId="{3EECFA13-DCC6-D466-4366-2D4202C0286C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197" creationId="{01DEDA30-462B-DB67-CEDC-D224D10B76DF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198" creationId="{06712209-AA39-53A7-6F79-859A81E57D56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199" creationId="{63738B73-F54F-5864-3659-7E42F65EB159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200" creationId="{53CB8103-1F52-943D-9FD6-55B6B422C631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201" creationId="{2B1D889D-F01B-C009-3234-E1875497B209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202" creationId="{368C8585-1480-C7F2-673C-60754D3CBA58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203" creationId="{F5BF1D7E-D8C6-58B1-F3E7-48F321C2A974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204" creationId="{614D0CBE-87CA-EEA7-3273-9861ECD4B6A5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205" creationId="{DA1E3A54-1795-6A22-CF6A-BCE6A1FBDE57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20"/>
            <ac:picMk id="8206" creationId="{ED0F957C-944D-3DDB-A93D-69FC33FA6DF8}"/>
          </ac:picMkLst>
        </pc:picChg>
      </pc:sldChg>
      <pc:sldChg chg="modSp mod ord modNotes">
        <pc:chgData name="Щетинина Елена Александровна" userId="ef1ef5de-64a4-4a67-9f90-dad340c6595d" providerId="ADAL" clId="{D4B6994C-4458-438A-9235-D5C8E238700B}" dt="2022-11-08T10:37:31.498" v="1102"/>
        <pc:sldMkLst>
          <pc:docMk/>
          <pc:sldMk cId="0" sldId="330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30"/>
            <ac:spMk id="9218" creationId="{2A733785-66BB-62BD-31AD-75C52C607F97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30"/>
            <ac:spMk id="9219" creationId="{4BE4C59C-1DC4-F3F2-1B2A-7FF74819B18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30"/>
            <ac:spMk id="9220" creationId="{6B95A4DC-AD7B-D798-2E1F-9CF6D7694C92}"/>
          </ac:spMkLst>
        </pc:sp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1" creationId="{4F72391C-46F1-9134-BFA1-04DA5EC3462A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2" creationId="{CE54BA76-EE82-3AB3-DDA4-BB8484E1A98E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3" creationId="{29D30678-A595-CE11-2D5B-7897F6C915CA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4" creationId="{9407EC9E-26B9-8C97-D67E-A7A42A4EF209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5" creationId="{D1F16AAE-92D1-F390-CDF1-37353A3C098E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6" creationId="{5A52F04F-8B7C-6A7E-366D-1AA58C1B9A87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7" creationId="{C06B156A-DEBB-FDB2-50F9-B750634F5DBF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8" creationId="{F99B5A58-5635-6DB8-CFFB-F8CC99A08192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29" creationId="{26692767-56C3-0121-9B55-D63F209DCDB2}"/>
          </ac:picMkLst>
        </pc:picChg>
        <pc:picChg chg="mod">
          <ac:chgData name="Щетинина Елена Александровна" userId="ef1ef5de-64a4-4a67-9f90-dad340c6595d" providerId="ADAL" clId="{D4B6994C-4458-438A-9235-D5C8E238700B}" dt="2022-11-08T10:37:31.498" v="1102"/>
          <ac:picMkLst>
            <pc:docMk/>
            <pc:sldMk cId="0" sldId="330"/>
            <ac:picMk id="9230" creationId="{8871F6D7-510F-60B8-CEBC-4294D3DB8683}"/>
          </ac:picMkLst>
        </pc:picChg>
      </pc:sldChg>
      <pc:sldChg chg="addSp delSp modSp del mod">
        <pc:chgData name="Щетинина Елена Александровна" userId="ef1ef5de-64a4-4a67-9f90-dad340c6595d" providerId="ADAL" clId="{D4B6994C-4458-438A-9235-D5C8E238700B}" dt="2022-11-08T08:57:26.299" v="712" actId="2696"/>
        <pc:sldMkLst>
          <pc:docMk/>
          <pc:sldMk cId="0" sldId="332"/>
        </pc:sldMkLst>
        <pc:spChg chg="add mod">
          <ac:chgData name="Щетинина Елена Александровна" userId="ef1ef5de-64a4-4a67-9f90-dad340c6595d" providerId="ADAL" clId="{D4B6994C-4458-438A-9235-D5C8E238700B}" dt="2022-11-08T08:55:51.455" v="711" actId="21"/>
          <ac:spMkLst>
            <pc:docMk/>
            <pc:sldMk cId="0" sldId="332"/>
            <ac:spMk id="2" creationId="{B0ADE926-D531-CFDB-0CD0-032E37B1F31D}"/>
          </ac:spMkLst>
        </pc:spChg>
        <pc:spChg chg="del mod">
          <ac:chgData name="Щетинина Елена Александровна" userId="ef1ef5de-64a4-4a67-9f90-dad340c6595d" providerId="ADAL" clId="{D4B6994C-4458-438A-9235-D5C8E238700B}" dt="2022-10-26T14:23:09.166" v="415"/>
          <ac:spMkLst>
            <pc:docMk/>
            <pc:sldMk cId="0" sldId="332"/>
            <ac:spMk id="3" creationId="{794274EB-A5E2-1915-0208-5C98827698E5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0-26T14:10:29.866" v="235" actId="6549"/>
          <ac:spMkLst>
            <pc:docMk/>
            <pc:sldMk cId="0" sldId="332"/>
            <ac:spMk id="5122" creationId="{EFD31891-AD6A-0310-F493-0EFFDD3B5B47}"/>
          </ac:spMkLst>
        </pc:spChg>
        <pc:picChg chg="add del mod">
          <ac:chgData name="Щетинина Елена Александровна" userId="ef1ef5de-64a4-4a67-9f90-dad340c6595d" providerId="ADAL" clId="{D4B6994C-4458-438A-9235-D5C8E238700B}" dt="2022-11-08T08:55:51.455" v="711" actId="21"/>
          <ac:picMkLst>
            <pc:docMk/>
            <pc:sldMk cId="0" sldId="332"/>
            <ac:picMk id="4" creationId="{1EFEED0E-61EC-3F89-726A-3A7E1DBC30FB}"/>
          </ac:picMkLst>
        </pc:picChg>
      </pc:sldChg>
      <pc:sldChg chg="modSp mod ord">
        <pc:chgData name="Щетинина Елена Александровна" userId="ef1ef5de-64a4-4a67-9f90-dad340c6595d" providerId="ADAL" clId="{D4B6994C-4458-438A-9235-D5C8E238700B}" dt="2022-11-08T10:43:55.519" v="1138" actId="113"/>
        <pc:sldMkLst>
          <pc:docMk/>
          <pc:sldMk cId="0" sldId="333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33"/>
            <ac:spMk id="3074" creationId="{89B625D9-321A-3F22-EDB9-1BE5A44FC5DB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43:55.519" v="1138" actId="113"/>
          <ac:spMkLst>
            <pc:docMk/>
            <pc:sldMk cId="0" sldId="333"/>
            <ac:spMk id="3075" creationId="{6A0BCA2D-F46A-10F1-AA5B-78F6685D2263}"/>
          </ac:spMkLst>
        </pc:spChg>
      </pc:sldChg>
      <pc:sldChg chg="modSp mod ord">
        <pc:chgData name="Щетинина Елена Александровна" userId="ef1ef5de-64a4-4a67-9f90-dad340c6595d" providerId="ADAL" clId="{D4B6994C-4458-438A-9235-D5C8E238700B}" dt="2022-11-08T10:44:41.271" v="1144" actId="14100"/>
        <pc:sldMkLst>
          <pc:docMk/>
          <pc:sldMk cId="0" sldId="334"/>
        </pc:sldMkLst>
        <pc:spChg chg="mod">
          <ac:chgData name="Щетинина Елена Александровна" userId="ef1ef5de-64a4-4a67-9f90-dad340c6595d" providerId="ADAL" clId="{D4B6994C-4458-438A-9235-D5C8E238700B}" dt="2022-11-08T10:44:41.271" v="1144" actId="14100"/>
          <ac:spMkLst>
            <pc:docMk/>
            <pc:sldMk cId="0" sldId="334"/>
            <ac:spMk id="3" creationId="{5FBA6FD8-B6F1-EB7B-40F8-3A83B25121D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0" sldId="334"/>
            <ac:spMk id="6146" creationId="{E918905C-557B-4CED-7F4D-A6F00A98CF7E}"/>
          </ac:spMkLst>
        </pc:spChg>
      </pc:sldChg>
      <pc:sldChg chg="modSp del mod ord">
        <pc:chgData name="Щетинина Елена Александровна" userId="ef1ef5de-64a4-4a67-9f90-dad340c6595d" providerId="ADAL" clId="{D4B6994C-4458-438A-9235-D5C8E238700B}" dt="2022-11-08T10:23:44.421" v="1037" actId="47"/>
        <pc:sldMkLst>
          <pc:docMk/>
          <pc:sldMk cId="0" sldId="335"/>
        </pc:sldMkLst>
        <pc:spChg chg="mod">
          <ac:chgData name="Щетинина Елена Александровна" userId="ef1ef5de-64a4-4a67-9f90-dad340c6595d" providerId="ADAL" clId="{D4B6994C-4458-438A-9235-D5C8E238700B}" dt="2022-11-08T10:23:40.015" v="1036" actId="21"/>
          <ac:spMkLst>
            <pc:docMk/>
            <pc:sldMk cId="0" sldId="335"/>
            <ac:spMk id="3" creationId="{5A2908BB-FABA-8476-46F7-70262AF30097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09:52:21.531" v="732" actId="14100"/>
          <ac:spMkLst>
            <pc:docMk/>
            <pc:sldMk cId="0" sldId="335"/>
            <ac:spMk id="7170" creationId="{994C92ED-08E3-C953-0605-04A85C1C29BD}"/>
          </ac:spMkLst>
        </pc:spChg>
      </pc:sldChg>
      <pc:sldChg chg="del">
        <pc:chgData name="Щетинина Елена Александровна" userId="ef1ef5de-64a4-4a67-9f90-dad340c6595d" providerId="ADAL" clId="{D4B6994C-4458-438A-9235-D5C8E238700B}" dt="2022-11-08T09:49:12.208" v="721" actId="2696"/>
        <pc:sldMkLst>
          <pc:docMk/>
          <pc:sldMk cId="0" sldId="336"/>
        </pc:sldMkLst>
      </pc:sldChg>
      <pc:sldChg chg="del">
        <pc:chgData name="Щетинина Елена Александровна" userId="ef1ef5de-64a4-4a67-9f90-dad340c6595d" providerId="ADAL" clId="{D4B6994C-4458-438A-9235-D5C8E238700B}" dt="2022-11-08T09:49:17.628" v="722" actId="2696"/>
        <pc:sldMkLst>
          <pc:docMk/>
          <pc:sldMk cId="0" sldId="337"/>
        </pc:sldMkLst>
      </pc:sldChg>
      <pc:sldChg chg="addSp delSp modSp mod modClrScheme chgLayout">
        <pc:chgData name="Щетинина Елена Александровна" userId="ef1ef5de-64a4-4a67-9f90-dad340c6595d" providerId="ADAL" clId="{D4B6994C-4458-438A-9235-D5C8E238700B}" dt="2022-11-08T10:48:26.882" v="1173" actId="255"/>
        <pc:sldMkLst>
          <pc:docMk/>
          <pc:sldMk cId="0" sldId="339"/>
        </pc:sldMkLst>
        <pc:spChg chg="add del mod ord">
          <ac:chgData name="Щетинина Елена Александровна" userId="ef1ef5de-64a4-4a67-9f90-dad340c6595d" providerId="ADAL" clId="{D4B6994C-4458-438A-9235-D5C8E238700B}" dt="2022-11-08T09:53:37.946" v="737" actId="700"/>
          <ac:spMkLst>
            <pc:docMk/>
            <pc:sldMk cId="0" sldId="339"/>
            <ac:spMk id="2" creationId="{93B48706-F887-7E3C-DCD4-C4525F637A8F}"/>
          </ac:spMkLst>
        </pc:spChg>
        <pc:spChg chg="add del">
          <ac:chgData name="Щетинина Елена Александровна" userId="ef1ef5de-64a4-4a67-9f90-dad340c6595d" providerId="ADAL" clId="{D4B6994C-4458-438A-9235-D5C8E238700B}" dt="2022-11-08T09:53:27.907" v="736" actId="22"/>
          <ac:spMkLst>
            <pc:docMk/>
            <pc:sldMk cId="0" sldId="339"/>
            <ac:spMk id="4" creationId="{0A79B6B8-BAFA-08AF-E30A-04F0D56AE350}"/>
          </ac:spMkLst>
        </pc:spChg>
        <pc:spChg chg="mod ord">
          <ac:chgData name="Щетинина Елена Александровна" userId="ef1ef5de-64a4-4a67-9f90-dad340c6595d" providerId="ADAL" clId="{D4B6994C-4458-438A-9235-D5C8E238700B}" dt="2022-11-08T09:53:37.946" v="737" actId="700"/>
          <ac:spMkLst>
            <pc:docMk/>
            <pc:sldMk cId="0" sldId="339"/>
            <ac:spMk id="13314" creationId="{77CCAA44-0D45-98C2-FD6F-A6A4C9D5BB84}"/>
          </ac:spMkLst>
        </pc:spChg>
        <pc:spChg chg="mod ord">
          <ac:chgData name="Щетинина Елена Александровна" userId="ef1ef5de-64a4-4a67-9f90-dad340c6595d" providerId="ADAL" clId="{D4B6994C-4458-438A-9235-D5C8E238700B}" dt="2022-11-08T10:48:26.882" v="1173" actId="255"/>
          <ac:spMkLst>
            <pc:docMk/>
            <pc:sldMk cId="0" sldId="339"/>
            <ac:spMk id="13315" creationId="{C550D6E7-8ECE-161C-0618-B5EFF4939BE7}"/>
          </ac:spMkLst>
        </pc:spChg>
        <pc:spChg chg="del mod ord">
          <ac:chgData name="Щетинина Елена Александровна" userId="ef1ef5de-64a4-4a67-9f90-dad340c6595d" providerId="ADAL" clId="{D4B6994C-4458-438A-9235-D5C8E238700B}" dt="2022-11-08T09:53:15.462" v="733" actId="700"/>
          <ac:spMkLst>
            <pc:docMk/>
            <pc:sldMk cId="0" sldId="339"/>
            <ac:spMk id="13316" creationId="{4C06E071-AF10-5842-B5A1-4E280132EF2B}"/>
          </ac:spMkLst>
        </pc:spChg>
      </pc:sldChg>
      <pc:sldChg chg="modSp new mod ord">
        <pc:chgData name="Щетинина Елена Александровна" userId="ef1ef5de-64a4-4a67-9f90-dad340c6595d" providerId="ADAL" clId="{D4B6994C-4458-438A-9235-D5C8E238700B}" dt="2022-11-08T10:41:54.452" v="1127" actId="255"/>
        <pc:sldMkLst>
          <pc:docMk/>
          <pc:sldMk cId="1628884831" sldId="340"/>
        </pc:sldMkLst>
        <pc:spChg chg="mod">
          <ac:chgData name="Щетинина Елена Александровна" userId="ef1ef5de-64a4-4a67-9f90-dad340c6595d" providerId="ADAL" clId="{D4B6994C-4458-438A-9235-D5C8E238700B}" dt="2022-11-08T10:16:20.095" v="978" actId="255"/>
          <ac:spMkLst>
            <pc:docMk/>
            <pc:sldMk cId="1628884831" sldId="340"/>
            <ac:spMk id="2" creationId="{D96F1A2D-6FBF-75A8-3DB4-C9FD70D2025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41:54.452" v="1127" actId="255"/>
          <ac:spMkLst>
            <pc:docMk/>
            <pc:sldMk cId="1628884831" sldId="340"/>
            <ac:spMk id="3" creationId="{722288CE-96DA-BA4C-2483-4DC1449BE713}"/>
          </ac:spMkLst>
        </pc:spChg>
      </pc:sldChg>
      <pc:sldChg chg="addSp delSp modSp add del mod">
        <pc:chgData name="Щетинина Елена Александровна" userId="ef1ef5de-64a4-4a67-9f90-dad340c6595d" providerId="ADAL" clId="{D4B6994C-4458-438A-9235-D5C8E238700B}" dt="2022-11-08T08:29:02.656" v="556" actId="47"/>
        <pc:sldMkLst>
          <pc:docMk/>
          <pc:sldMk cId="238294483" sldId="341"/>
        </pc:sldMkLst>
        <pc:spChg chg="add del mod">
          <ac:chgData name="Щетинина Елена Александровна" userId="ef1ef5de-64a4-4a67-9f90-dad340c6595d" providerId="ADAL" clId="{D4B6994C-4458-438A-9235-D5C8E238700B}" dt="2022-10-26T12:30:14.492" v="147" actId="931"/>
          <ac:spMkLst>
            <pc:docMk/>
            <pc:sldMk cId="238294483" sldId="341"/>
            <ac:spMk id="3" creationId="{AE630804-47BB-6ACE-0EDD-3288B224AF45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18:03.411" v="110" actId="14100"/>
          <ac:spMkLst>
            <pc:docMk/>
            <pc:sldMk cId="238294483" sldId="341"/>
            <ac:spMk id="4" creationId="{DD066FBB-9E83-1BB2-FF96-63BD072CC220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18:05.411" v="111" actId="1076"/>
          <ac:spMkLst>
            <pc:docMk/>
            <pc:sldMk cId="238294483" sldId="341"/>
            <ac:spMk id="5" creationId="{1A0D72B0-DEEF-C339-E726-5DABCAF9954B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18:07.520" v="112" actId="1076"/>
          <ac:spMkLst>
            <pc:docMk/>
            <pc:sldMk cId="238294483" sldId="341"/>
            <ac:spMk id="7" creationId="{0577FBB6-DA0B-1A48-7F5C-1F9CBFF7CCFC}"/>
          </ac:spMkLst>
        </pc:spChg>
        <pc:spChg chg="add del mod">
          <ac:chgData name="Щетинина Елена Александровна" userId="ef1ef5de-64a4-4a67-9f90-dad340c6595d" providerId="ADAL" clId="{D4B6994C-4458-438A-9235-D5C8E238700B}" dt="2022-10-26T12:14:18.552" v="71" actId="11529"/>
          <ac:spMkLst>
            <pc:docMk/>
            <pc:sldMk cId="238294483" sldId="341"/>
            <ac:spMk id="8" creationId="{9FFDBAE7-E81F-C6F5-9DA9-4B87DAF6C449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18:09.192" v="113" actId="1076"/>
          <ac:spMkLst>
            <pc:docMk/>
            <pc:sldMk cId="238294483" sldId="341"/>
            <ac:spMk id="9" creationId="{545B75A0-4065-15A1-5F16-093BC66794AA}"/>
          </ac:spMkLst>
        </pc:spChg>
        <pc:spChg chg="add del mod">
          <ac:chgData name="Щетинина Елена Александровна" userId="ef1ef5de-64a4-4a67-9f90-dad340c6595d" providerId="ADAL" clId="{D4B6994C-4458-438A-9235-D5C8E238700B}" dt="2022-10-26T12:15:03.567" v="83"/>
          <ac:spMkLst>
            <pc:docMk/>
            <pc:sldMk cId="238294483" sldId="341"/>
            <ac:spMk id="10" creationId="{B0959A20-4300-9F34-900B-57BB7E562BBA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18:12.395" v="114" actId="1076"/>
          <ac:spMkLst>
            <pc:docMk/>
            <pc:sldMk cId="238294483" sldId="341"/>
            <ac:spMk id="11" creationId="{99CEF10C-7166-3D7A-73C4-EB415A57B5C4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18:17.151" v="115" actId="1076"/>
          <ac:spMkLst>
            <pc:docMk/>
            <pc:sldMk cId="238294483" sldId="341"/>
            <ac:spMk id="12" creationId="{9AC8070F-8C50-916C-472E-07EEF7B9490C}"/>
          </ac:spMkLst>
        </pc:spChg>
        <pc:spChg chg="add del mod">
          <ac:chgData name="Щетинина Елена Александровна" userId="ef1ef5de-64a4-4a67-9f90-dad340c6595d" providerId="ADAL" clId="{D4B6994C-4458-438A-9235-D5C8E238700B}" dt="2022-10-26T12:17:24.177" v="98"/>
          <ac:spMkLst>
            <pc:docMk/>
            <pc:sldMk cId="238294483" sldId="341"/>
            <ac:spMk id="13" creationId="{AAA91F0F-8F22-EB92-2EEC-FF3771E364FD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17:45.130" v="106" actId="571"/>
          <ac:spMkLst>
            <pc:docMk/>
            <pc:sldMk cId="238294483" sldId="341"/>
            <ac:spMk id="14" creationId="{CB5693F3-F88B-839F-F150-52BEDFCC96AB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17:45.130" v="106" actId="571"/>
          <ac:spMkLst>
            <pc:docMk/>
            <pc:sldMk cId="238294483" sldId="341"/>
            <ac:spMk id="15" creationId="{F55E22A4-D17B-6291-CE66-A65792ED1B79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27:33.556" v="126" actId="1076"/>
          <ac:spMkLst>
            <pc:docMk/>
            <pc:sldMk cId="238294483" sldId="341"/>
            <ac:spMk id="16" creationId="{81BAD291-1E2D-3D70-73FE-61A124CE4504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27:26.572" v="123" actId="1076"/>
          <ac:spMkLst>
            <pc:docMk/>
            <pc:sldMk cId="238294483" sldId="341"/>
            <ac:spMk id="17" creationId="{82A98856-2924-559C-FDF4-70D98AA6366E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32:46.071" v="166" actId="14100"/>
          <ac:spMkLst>
            <pc:docMk/>
            <pc:sldMk cId="238294483" sldId="341"/>
            <ac:spMk id="18" creationId="{BBBE2653-45F1-53EA-985C-4593DFB44920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2:31:07.555" v="151" actId="1076"/>
          <ac:spMkLst>
            <pc:docMk/>
            <pc:sldMk cId="238294483" sldId="341"/>
            <ac:spMk id="31" creationId="{60994805-CAF8-9FA4-3756-18727E50D6B8}"/>
          </ac:spMkLst>
        </pc:spChg>
        <pc:graphicFrameChg chg="del mod">
          <ac:chgData name="Щетинина Елена Александровна" userId="ef1ef5de-64a4-4a67-9f90-dad340c6595d" providerId="ADAL" clId="{D4B6994C-4458-438A-9235-D5C8E238700B}" dt="2022-10-26T12:06:13.458" v="14" actId="478"/>
          <ac:graphicFrameMkLst>
            <pc:docMk/>
            <pc:sldMk cId="238294483" sldId="341"/>
            <ac:graphicFrameMk id="6" creationId="{8340046F-F94A-6EFB-DE87-0275E2DD5475}"/>
          </ac:graphicFrameMkLst>
        </pc:graphicFrameChg>
        <pc:picChg chg="add mod">
          <ac:chgData name="Щетинина Елена Александровна" userId="ef1ef5de-64a4-4a67-9f90-dad340c6595d" providerId="ADAL" clId="{D4B6994C-4458-438A-9235-D5C8E238700B}" dt="2022-10-26T12:30:19.024" v="148" actId="1076"/>
          <ac:picMkLst>
            <pc:docMk/>
            <pc:sldMk cId="238294483" sldId="341"/>
            <ac:picMk id="30" creationId="{46123CBB-9AE0-5500-4213-AF5858078BB9}"/>
          </ac:picMkLst>
        </pc:picChg>
        <pc:inkChg chg="add del">
          <ac:chgData name="Щетинина Елена Александровна" userId="ef1ef5de-64a4-4a67-9f90-dad340c6595d" providerId="ADAL" clId="{D4B6994C-4458-438A-9235-D5C8E238700B}" dt="2022-10-26T12:29:24.539" v="146" actId="9405"/>
          <ac:inkMkLst>
            <pc:docMk/>
            <pc:sldMk cId="238294483" sldId="341"/>
            <ac:inkMk id="19" creationId="{0DCAD8B9-2460-F121-B4EA-5AF1C2B51338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3.867" v="145" actId="9405"/>
          <ac:inkMkLst>
            <pc:docMk/>
            <pc:sldMk cId="238294483" sldId="341"/>
            <ac:inkMk id="20" creationId="{9BCE3CF2-D766-BA83-5565-B41A8722773E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3.336" v="144" actId="9405"/>
          <ac:inkMkLst>
            <pc:docMk/>
            <pc:sldMk cId="238294483" sldId="341"/>
            <ac:inkMk id="21" creationId="{C0743DE7-D4A9-E5AA-3DCC-0597F0B15CE9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2.883" v="143" actId="9405"/>
          <ac:inkMkLst>
            <pc:docMk/>
            <pc:sldMk cId="238294483" sldId="341"/>
            <ac:inkMk id="22" creationId="{E2F64AF0-6939-80EF-F760-0E20067042B9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2.508" v="142" actId="9405"/>
          <ac:inkMkLst>
            <pc:docMk/>
            <pc:sldMk cId="238294483" sldId="341"/>
            <ac:inkMk id="23" creationId="{21C6CF47-0191-F906-BF8D-9497B30CD8D2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2.321" v="141" actId="9405"/>
          <ac:inkMkLst>
            <pc:docMk/>
            <pc:sldMk cId="238294483" sldId="341"/>
            <ac:inkMk id="24" creationId="{0D05F4D1-701F-155D-3161-6898A2B579EF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2.102" v="140" actId="9405"/>
          <ac:inkMkLst>
            <pc:docMk/>
            <pc:sldMk cId="238294483" sldId="341"/>
            <ac:inkMk id="25" creationId="{51812F47-76C5-5CFE-7E65-BC68AE46BFDE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1.633" v="139" actId="9405"/>
          <ac:inkMkLst>
            <pc:docMk/>
            <pc:sldMk cId="238294483" sldId="341"/>
            <ac:inkMk id="26" creationId="{F482AA86-4FA7-3162-6972-B6E2F678BB87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0.899" v="138" actId="9405"/>
          <ac:inkMkLst>
            <pc:docMk/>
            <pc:sldMk cId="238294483" sldId="341"/>
            <ac:inkMk id="27" creationId="{A0726709-88D8-44F4-3243-2D4222BED328}"/>
          </ac:inkMkLst>
        </pc:inkChg>
        <pc:inkChg chg="add del">
          <ac:chgData name="Щетинина Елена Александровна" userId="ef1ef5de-64a4-4a67-9f90-dad340c6595d" providerId="ADAL" clId="{D4B6994C-4458-438A-9235-D5C8E238700B}" dt="2022-10-26T12:29:20.180" v="137" actId="9405"/>
          <ac:inkMkLst>
            <pc:docMk/>
            <pc:sldMk cId="238294483" sldId="341"/>
            <ac:inkMk id="28" creationId="{B92AD904-568D-424A-55CA-F5B57C8FF17B}"/>
          </ac:inkMkLst>
        </pc:inkChg>
        <pc:cxnChg chg="add mod">
          <ac:chgData name="Щетинина Елена Александровна" userId="ef1ef5de-64a4-4a67-9f90-dad340c6595d" providerId="ADAL" clId="{D4B6994C-4458-438A-9235-D5C8E238700B}" dt="2022-10-26T12:32:35.274" v="164" actId="14100"/>
          <ac:cxnSpMkLst>
            <pc:docMk/>
            <pc:sldMk cId="238294483" sldId="341"/>
            <ac:cxnSpMk id="33" creationId="{ADCADBFB-1C0D-7121-1B1E-47AA848801BF}"/>
          </ac:cxnSpMkLst>
        </pc:cxnChg>
        <pc:cxnChg chg="add mod">
          <ac:chgData name="Щетинина Елена Александровна" userId="ef1ef5de-64a4-4a67-9f90-dad340c6595d" providerId="ADAL" clId="{D4B6994C-4458-438A-9235-D5C8E238700B}" dt="2022-10-26T12:32:37.867" v="165" actId="1076"/>
          <ac:cxnSpMkLst>
            <pc:docMk/>
            <pc:sldMk cId="238294483" sldId="341"/>
            <ac:cxnSpMk id="39" creationId="{C9A38FE2-C69A-C834-E8EA-DC9CAB28479A}"/>
          </ac:cxnSpMkLst>
        </pc:cxnChg>
      </pc:sldChg>
      <pc:sldChg chg="addSp delSp modSp new del mod">
        <pc:chgData name="Щетинина Елена Александровна" userId="ef1ef5de-64a4-4a67-9f90-dad340c6595d" providerId="ADAL" clId="{D4B6994C-4458-438A-9235-D5C8E238700B}" dt="2022-11-08T09:49:02.912" v="720" actId="2696"/>
        <pc:sldMkLst>
          <pc:docMk/>
          <pc:sldMk cId="1149014265" sldId="342"/>
        </pc:sldMkLst>
        <pc:spChg chg="add mod">
          <ac:chgData name="Щетинина Елена Александровна" userId="ef1ef5de-64a4-4a67-9f90-dad340c6595d" providerId="ADAL" clId="{D4B6994C-4458-438A-9235-D5C8E238700B}" dt="2022-11-08T08:57:46.002" v="715" actId="21"/>
          <ac:spMkLst>
            <pc:docMk/>
            <pc:sldMk cId="1149014265" sldId="342"/>
            <ac:spMk id="2" creationId="{45DFDF16-9520-15CC-A912-63FAF44DB742}"/>
          </ac:spMkLst>
        </pc:spChg>
        <pc:spChg chg="del">
          <ac:chgData name="Щетинина Елена Александровна" userId="ef1ef5de-64a4-4a67-9f90-dad340c6595d" providerId="ADAL" clId="{D4B6994C-4458-438A-9235-D5C8E238700B}" dt="2022-10-26T14:24:12.988" v="421"/>
          <ac:spMkLst>
            <pc:docMk/>
            <pc:sldMk cId="1149014265" sldId="342"/>
            <ac:spMk id="2" creationId="{8DD24D47-BBC6-80B4-7A5B-FC387EE7A167}"/>
          </ac:spMkLst>
        </pc:spChg>
        <pc:spChg chg="del">
          <ac:chgData name="Щетинина Елена Александровна" userId="ef1ef5de-64a4-4a67-9f90-dad340c6595d" providerId="ADAL" clId="{D4B6994C-4458-438A-9235-D5C8E238700B}" dt="2022-10-26T14:23:59.722" v="419"/>
          <ac:spMkLst>
            <pc:docMk/>
            <pc:sldMk cId="1149014265" sldId="342"/>
            <ac:spMk id="3" creationId="{90D0542B-6CD2-650D-162A-FC444F044929}"/>
          </ac:spMkLst>
        </pc:spChg>
        <pc:spChg chg="add del mod">
          <ac:chgData name="Щетинина Елена Александровна" userId="ef1ef5de-64a4-4a67-9f90-dad340c6595d" providerId="ADAL" clId="{D4B6994C-4458-438A-9235-D5C8E238700B}" dt="2022-10-26T14:24:12.988" v="421"/>
          <ac:spMkLst>
            <pc:docMk/>
            <pc:sldMk cId="1149014265" sldId="342"/>
            <ac:spMk id="6" creationId="{77F11BB2-E55E-22AC-9CD2-386207704F5C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1-08T08:58:27.564" v="719" actId="21"/>
          <ac:spMkLst>
            <pc:docMk/>
            <pc:sldMk cId="1149014265" sldId="342"/>
            <ac:spMk id="7" creationId="{FB672175-E7B6-9027-B71E-1472D889F8A2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0-26T14:29:57.919" v="490" actId="207"/>
          <ac:spMkLst>
            <pc:docMk/>
            <pc:sldMk cId="1149014265" sldId="342"/>
            <ac:spMk id="9" creationId="{DF186D01-4D1C-1E95-7618-1D4D5D1C0905}"/>
          </ac:spMkLst>
        </pc:spChg>
        <pc:picChg chg="add del mod">
          <ac:chgData name="Щетинина Елена Александровна" userId="ef1ef5de-64a4-4a67-9f90-dad340c6595d" providerId="ADAL" clId="{D4B6994C-4458-438A-9235-D5C8E238700B}" dt="2022-11-08T08:57:46.002" v="715" actId="21"/>
          <ac:picMkLst>
            <pc:docMk/>
            <pc:sldMk cId="1149014265" sldId="342"/>
            <ac:picMk id="5" creationId="{BFEF8CBA-D26A-5871-C882-71DD2F7C8424}"/>
          </ac:picMkLst>
        </pc:picChg>
      </pc:sldChg>
      <pc:sldChg chg="addSp delSp modSp new mod ord modClrScheme chgLayout">
        <pc:chgData name="Щетинина Елена Александровна" userId="ef1ef5de-64a4-4a67-9f90-dad340c6595d" providerId="ADAL" clId="{D4B6994C-4458-438A-9235-D5C8E238700B}" dt="2022-11-08T10:37:31.498" v="1102"/>
        <pc:sldMkLst>
          <pc:docMk/>
          <pc:sldMk cId="1308197916" sldId="343"/>
        </pc:sldMkLst>
        <pc:spChg chg="del">
          <ac:chgData name="Щетинина Елена Александровна" userId="ef1ef5de-64a4-4a67-9f90-dad340c6595d" providerId="ADAL" clId="{D4B6994C-4458-438A-9235-D5C8E238700B}" dt="2022-11-08T08:18:54.389" v="496" actId="700"/>
          <ac:spMkLst>
            <pc:docMk/>
            <pc:sldMk cId="1308197916" sldId="343"/>
            <ac:spMk id="2" creationId="{51CA4C73-5FDE-010A-578E-96AE1B3F7B8B}"/>
          </ac:spMkLst>
        </pc:spChg>
        <pc:spChg chg="del mod">
          <ac:chgData name="Щетинина Елена Александровна" userId="ef1ef5de-64a4-4a67-9f90-dad340c6595d" providerId="ADAL" clId="{D4B6994C-4458-438A-9235-D5C8E238700B}" dt="2022-11-08T08:18:46.967" v="495" actId="22"/>
          <ac:spMkLst>
            <pc:docMk/>
            <pc:sldMk cId="1308197916" sldId="343"/>
            <ac:spMk id="3" creationId="{59BA57EE-320D-E4CE-182F-05D5E310B0D0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1308197916" sldId="343"/>
            <ac:spMk id="7" creationId="{D6D3CA81-DA0A-B4D2-5020-A6FB88942FCB}"/>
          </ac:spMkLst>
        </pc:spChg>
        <pc:picChg chg="add del mod ord">
          <ac:chgData name="Щетинина Елена Александровна" userId="ef1ef5de-64a4-4a67-9f90-dad340c6595d" providerId="ADAL" clId="{D4B6994C-4458-438A-9235-D5C8E238700B}" dt="2022-11-08T08:19:24.367" v="498" actId="478"/>
          <ac:picMkLst>
            <pc:docMk/>
            <pc:sldMk cId="1308197916" sldId="343"/>
            <ac:picMk id="5" creationId="{EA90C11F-3576-2474-442A-615D545E34DE}"/>
          </ac:picMkLst>
        </pc:picChg>
      </pc:sldChg>
      <pc:sldChg chg="modSp new mod">
        <pc:chgData name="Щетинина Елена Александровна" userId="ef1ef5de-64a4-4a67-9f90-dad340c6595d" providerId="ADAL" clId="{D4B6994C-4458-438A-9235-D5C8E238700B}" dt="2022-11-08T10:40:57.393" v="1124" actId="14100"/>
        <pc:sldMkLst>
          <pc:docMk/>
          <pc:sldMk cId="238753429" sldId="344"/>
        </pc:sld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k cId="238753429" sldId="344"/>
            <ac:spMk id="2" creationId="{A584A977-3EC8-367F-5ED2-3D3736C8962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40:57.393" v="1124" actId="14100"/>
          <ac:spMkLst>
            <pc:docMk/>
            <pc:sldMk cId="238753429" sldId="344"/>
            <ac:spMk id="3" creationId="{5851D347-7A22-105C-BC6F-57740E867E4B}"/>
          </ac:spMkLst>
        </pc:spChg>
      </pc:sldChg>
      <pc:sldChg chg="addSp delSp modSp new mod ord modClrScheme chgLayout">
        <pc:chgData name="Щетинина Елена Александровна" userId="ef1ef5de-64a4-4a67-9f90-dad340c6595d" providerId="ADAL" clId="{D4B6994C-4458-438A-9235-D5C8E238700B}" dt="2022-11-08T10:40:30.200" v="1119" actId="14100"/>
        <pc:sldMkLst>
          <pc:docMk/>
          <pc:sldMk cId="431364978" sldId="345"/>
        </pc:sldMkLst>
        <pc:spChg chg="mod ord">
          <ac:chgData name="Щетинина Елена Александровна" userId="ef1ef5de-64a4-4a67-9f90-dad340c6595d" providerId="ADAL" clId="{D4B6994C-4458-438A-9235-D5C8E238700B}" dt="2022-11-08T10:02:48.741" v="776" actId="700"/>
          <ac:spMkLst>
            <pc:docMk/>
            <pc:sldMk cId="431364978" sldId="345"/>
            <ac:spMk id="2" creationId="{18210849-AB1B-160C-489D-264AC4BF74E5}"/>
          </ac:spMkLst>
        </pc:spChg>
        <pc:spChg chg="mod ord">
          <ac:chgData name="Щетинина Елена Александровна" userId="ef1ef5de-64a4-4a67-9f90-dad340c6595d" providerId="ADAL" clId="{D4B6994C-4458-438A-9235-D5C8E238700B}" dt="2022-11-08T10:40:05.702" v="1112" actId="14100"/>
          <ac:spMkLst>
            <pc:docMk/>
            <pc:sldMk cId="431364978" sldId="345"/>
            <ac:spMk id="3" creationId="{D4CCE650-2BD9-C9B4-71D6-5AADE84EC889}"/>
          </ac:spMkLst>
        </pc:spChg>
        <pc:spChg chg="add del mod ord">
          <ac:chgData name="Щетинина Елена Александровна" userId="ef1ef5de-64a4-4a67-9f90-dad340c6595d" providerId="ADAL" clId="{D4B6994C-4458-438A-9235-D5C8E238700B}" dt="2022-11-08T10:03:30.823" v="777"/>
          <ac:spMkLst>
            <pc:docMk/>
            <pc:sldMk cId="431364978" sldId="345"/>
            <ac:spMk id="4" creationId="{AE53F9DA-1E19-6530-F6B2-E80A4002C9E4}"/>
          </ac:spMkLst>
        </pc:spChg>
        <pc:picChg chg="add mod">
          <ac:chgData name="Щетинина Елена Александровна" userId="ef1ef5de-64a4-4a67-9f90-dad340c6595d" providerId="ADAL" clId="{D4B6994C-4458-438A-9235-D5C8E238700B}" dt="2022-11-08T10:40:14.318" v="1115" actId="14100"/>
          <ac:picMkLst>
            <pc:docMk/>
            <pc:sldMk cId="431364978" sldId="345"/>
            <ac:picMk id="6" creationId="{E7EE49D3-DBC6-EFBE-E953-75729DCD619B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10:40:23.462" v="1117" actId="14100"/>
          <ac:picMkLst>
            <pc:docMk/>
            <pc:sldMk cId="431364978" sldId="345"/>
            <ac:picMk id="8" creationId="{263504F1-4BB2-8F84-6635-AD3E9CD86023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10:40:30.200" v="1119" actId="14100"/>
          <ac:picMkLst>
            <pc:docMk/>
            <pc:sldMk cId="431364978" sldId="345"/>
            <ac:picMk id="10" creationId="{10A74BD2-9E22-7FA6-A9DF-07B1C1F843D6}"/>
          </ac:picMkLst>
        </pc:picChg>
      </pc:sldChg>
      <pc:sldChg chg="addSp delSp modSp new del mod">
        <pc:chgData name="Щетинина Елена Александровна" userId="ef1ef5de-64a4-4a67-9f90-dad340c6595d" providerId="ADAL" clId="{D4B6994C-4458-438A-9235-D5C8E238700B}" dt="2022-11-08T09:57:07.986" v="755" actId="2696"/>
        <pc:sldMkLst>
          <pc:docMk/>
          <pc:sldMk cId="1620654431" sldId="345"/>
        </pc:sldMkLst>
        <pc:spChg chg="del">
          <ac:chgData name="Щетинина Елена Александровна" userId="ef1ef5de-64a4-4a67-9f90-dad340c6595d" providerId="ADAL" clId="{D4B6994C-4458-438A-9235-D5C8E238700B}" dt="2022-11-08T09:56:56.445" v="752"/>
          <ac:spMkLst>
            <pc:docMk/>
            <pc:sldMk cId="1620654431" sldId="345"/>
            <ac:spMk id="3" creationId="{F86042F5-E312-5440-9EEE-E8C3A763C862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1-08T09:56:56.445" v="752"/>
          <ac:spMkLst>
            <pc:docMk/>
            <pc:sldMk cId="1620654431" sldId="345"/>
            <ac:spMk id="5" creationId="{DFD6C721-BA89-B803-ECEB-055D17898B21}"/>
          </ac:spMkLst>
        </pc:spChg>
        <pc:graphicFrameChg chg="add mod">
          <ac:chgData name="Щетинина Елена Александровна" userId="ef1ef5de-64a4-4a67-9f90-dad340c6595d" providerId="ADAL" clId="{D4B6994C-4458-438A-9235-D5C8E238700B}" dt="2022-11-08T09:56:56.445" v="752"/>
          <ac:graphicFrameMkLst>
            <pc:docMk/>
            <pc:sldMk cId="1620654431" sldId="345"/>
            <ac:graphicFrameMk id="4" creationId="{CDB40860-333E-AE91-D772-C72C0EDCFEDD}"/>
          </ac:graphicFrameMkLst>
        </pc:graphicFrameChg>
        <pc:graphicFrameChg chg="add mod">
          <ac:chgData name="Щетинина Елена Александровна" userId="ef1ef5de-64a4-4a67-9f90-dad340c6595d" providerId="ADAL" clId="{D4B6994C-4458-438A-9235-D5C8E238700B}" dt="2022-11-08T09:57:07.986" v="755" actId="2696"/>
          <ac:graphicFrameMkLst>
            <pc:docMk/>
            <pc:sldMk cId="1620654431" sldId="345"/>
            <ac:graphicFrameMk id="6" creationId="{F60C17A7-6FFD-7742-794C-456797956DBC}"/>
          </ac:graphicFrameMkLst>
        </pc:graphicFrameChg>
        <pc:graphicFrameChg chg="add mod">
          <ac:chgData name="Щетинина Елена Александровна" userId="ef1ef5de-64a4-4a67-9f90-dad340c6595d" providerId="ADAL" clId="{D4B6994C-4458-438A-9235-D5C8E238700B}" dt="2022-11-08T09:57:07.986" v="755" actId="2696"/>
          <ac:graphicFrameMkLst>
            <pc:docMk/>
            <pc:sldMk cId="1620654431" sldId="345"/>
            <ac:graphicFrameMk id="7" creationId="{7BC0F852-9652-19AC-1ACA-D51FBFF9C480}"/>
          </ac:graphicFrameMkLst>
        </pc:graphicFrame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26" creationId="{BD2C70D9-DC62-089F-ADF0-8CA94B22E900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27" creationId="{DFA38C1B-479D-1683-CBAC-1D1F541A46E0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28" creationId="{BABF1EEC-F279-6CAA-4DD1-0202643C78FC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29" creationId="{247F5DE2-5379-8961-06F1-E378A5EBD103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30" creationId="{6EBE8A42-17FD-025C-2A43-C79EEA4FB331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31" creationId="{47118D3C-1BC3-7BB2-58D4-204CD48A2042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32" creationId="{81E97AED-9510-67B7-69F0-5E5205D37ECD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33" creationId="{5E750602-DF5A-C32D-0892-C22835BC37C6}"/>
          </ac:picMkLst>
        </pc:picChg>
        <pc:picChg chg="add mod">
          <ac:chgData name="Щетинина Елена Александровна" userId="ef1ef5de-64a4-4a67-9f90-dad340c6595d" providerId="ADAL" clId="{D4B6994C-4458-438A-9235-D5C8E238700B}" dt="2022-11-08T09:56:56.445" v="752"/>
          <ac:picMkLst>
            <pc:docMk/>
            <pc:sldMk cId="1620654431" sldId="345"/>
            <ac:picMk id="1034" creationId="{4F53D494-2176-FDD3-A0F5-A48F0727AE08}"/>
          </ac:picMkLst>
        </pc:picChg>
      </pc:sldChg>
      <pc:sldChg chg="new del">
        <pc:chgData name="Щетинина Елена Александровна" userId="ef1ef5de-64a4-4a67-9f90-dad340c6595d" providerId="ADAL" clId="{D4B6994C-4458-438A-9235-D5C8E238700B}" dt="2022-11-08T08:52:36.986" v="709" actId="2696"/>
        <pc:sldMkLst>
          <pc:docMk/>
          <pc:sldMk cId="1749003025" sldId="345"/>
        </pc:sldMkLst>
      </pc:sldChg>
      <pc:sldChg chg="new del">
        <pc:chgData name="Щетинина Елена Александровна" userId="ef1ef5de-64a4-4a67-9f90-dad340c6595d" providerId="ADAL" clId="{D4B6994C-4458-438A-9235-D5C8E238700B}" dt="2022-11-08T08:57:28.643" v="713" actId="2696"/>
        <pc:sldMkLst>
          <pc:docMk/>
          <pc:sldMk cId="2644534763" sldId="345"/>
        </pc:sldMkLst>
      </pc:sldChg>
      <pc:sldChg chg="addSp delSp modSp new del mod">
        <pc:chgData name="Щетинина Елена Александровна" userId="ef1ef5de-64a4-4a67-9f90-dad340c6595d" providerId="ADAL" clId="{D4B6994C-4458-438A-9235-D5C8E238700B}" dt="2022-11-08T10:00:38.314" v="760" actId="2696"/>
        <pc:sldMkLst>
          <pc:docMk/>
          <pc:sldMk cId="3663138324" sldId="345"/>
        </pc:sldMkLst>
        <pc:spChg chg="del">
          <ac:chgData name="Щетинина Елена Александровна" userId="ef1ef5de-64a4-4a67-9f90-dad340c6595d" providerId="ADAL" clId="{D4B6994C-4458-438A-9235-D5C8E238700B}" dt="2022-11-08T10:00:17.840" v="757"/>
          <ac:spMkLst>
            <pc:docMk/>
            <pc:sldMk cId="3663138324" sldId="345"/>
            <ac:spMk id="3" creationId="{D767819D-5145-0227-0BE3-22A04F4B8585}"/>
          </ac:spMkLst>
        </pc:spChg>
        <pc:spChg chg="add mod">
          <ac:chgData name="Щетинина Елена Александровна" userId="ef1ef5de-64a4-4a67-9f90-dad340c6595d" providerId="ADAL" clId="{D4B6994C-4458-438A-9235-D5C8E238700B}" dt="2022-11-08T10:00:17.840" v="757"/>
          <ac:spMkLst>
            <pc:docMk/>
            <pc:sldMk cId="3663138324" sldId="345"/>
            <ac:spMk id="5" creationId="{1450215C-6540-AADA-CF50-9182EBC8167F}"/>
          </ac:spMkLst>
        </pc:spChg>
        <pc:graphicFrameChg chg="add mod">
          <ac:chgData name="Щетинина Елена Александровна" userId="ef1ef5de-64a4-4a67-9f90-dad340c6595d" providerId="ADAL" clId="{D4B6994C-4458-438A-9235-D5C8E238700B}" dt="2022-11-08T10:00:17.840" v="757"/>
          <ac:graphicFrameMkLst>
            <pc:docMk/>
            <pc:sldMk cId="3663138324" sldId="345"/>
            <ac:graphicFrameMk id="4" creationId="{B20EEADD-B632-9BE9-AAEF-B953CB730607}"/>
          </ac:graphicFrameMkLst>
        </pc:graphicFrameChg>
        <pc:graphicFrameChg chg="add mod">
          <ac:chgData name="Щетинина Елена Александровна" userId="ef1ef5de-64a4-4a67-9f90-dad340c6595d" providerId="ADAL" clId="{D4B6994C-4458-438A-9235-D5C8E238700B}" dt="2022-11-08T10:00:38.314" v="760" actId="2696"/>
          <ac:graphicFrameMkLst>
            <pc:docMk/>
            <pc:sldMk cId="3663138324" sldId="345"/>
            <ac:graphicFrameMk id="6" creationId="{171D626D-6975-06E0-FF57-C57D68AED2AE}"/>
          </ac:graphicFrameMkLst>
        </pc:graphicFrameChg>
        <pc:graphicFrameChg chg="add mod">
          <ac:chgData name="Щетинина Елена Александровна" userId="ef1ef5de-64a4-4a67-9f90-dad340c6595d" providerId="ADAL" clId="{D4B6994C-4458-438A-9235-D5C8E238700B}" dt="2022-11-08T10:00:38.314" v="760" actId="2696"/>
          <ac:graphicFrameMkLst>
            <pc:docMk/>
            <pc:sldMk cId="3663138324" sldId="345"/>
            <ac:graphicFrameMk id="7" creationId="{23A4C235-9844-E503-7D75-27A5BF8D7418}"/>
          </ac:graphicFrameMkLst>
        </pc:graphicFrameChg>
      </pc:sldChg>
      <pc:sldChg chg="add del">
        <pc:chgData name="Щетинина Елена Александровна" userId="ef1ef5de-64a4-4a67-9f90-dad340c6595d" providerId="ADAL" clId="{D4B6994C-4458-438A-9235-D5C8E238700B}" dt="2022-11-08T10:38:37.393" v="1105" actId="47"/>
        <pc:sldMkLst>
          <pc:docMk/>
          <pc:sldMk cId="3494251649" sldId="346"/>
        </pc:sldMkLst>
      </pc:sldChg>
      <pc:sldChg chg="add">
        <pc:chgData name="Щетинина Елена Александровна" userId="ef1ef5de-64a4-4a67-9f90-dad340c6595d" providerId="ADAL" clId="{D4B6994C-4458-438A-9235-D5C8E238700B}" dt="2022-11-08T10:38:33.786" v="1104"/>
        <pc:sldMkLst>
          <pc:docMk/>
          <pc:sldMk cId="3296524167" sldId="347"/>
        </pc:sldMkLst>
      </pc:sldChg>
      <pc:sldChg chg="add">
        <pc:chgData name="Щетинина Елена Александровна" userId="ef1ef5de-64a4-4a67-9f90-dad340c6595d" providerId="ADAL" clId="{D4B6994C-4458-438A-9235-D5C8E238700B}" dt="2022-11-08T10:39:15.003" v="1107"/>
        <pc:sldMkLst>
          <pc:docMk/>
          <pc:sldMk cId="3575573282" sldId="348"/>
        </pc:sldMkLst>
      </pc:sldChg>
      <pc:sldChg chg="add">
        <pc:chgData name="Щетинина Елена Александровна" userId="ef1ef5de-64a4-4a67-9f90-dad340c6595d" providerId="ADAL" clId="{D4B6994C-4458-438A-9235-D5C8E238700B}" dt="2022-11-08T10:39:15.003" v="1107"/>
        <pc:sldMkLst>
          <pc:docMk/>
          <pc:sldMk cId="536430232" sldId="349"/>
        </pc:sldMkLst>
      </pc:sldChg>
      <pc:sldMasterChg chg="modSp modSldLayout">
        <pc:chgData name="Щетинина Елена Александровна" userId="ef1ef5de-64a4-4a67-9f90-dad340c6595d" providerId="ADAL" clId="{D4B6994C-4458-438A-9235-D5C8E238700B}" dt="2022-11-08T10:37:31.498" v="1102"/>
        <pc:sldMasterMkLst>
          <pc:docMk/>
          <pc:sldMasterMk cId="0" sldId="2147483649"/>
        </pc:sldMasterMkLst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asterMk cId="0" sldId="2147483649"/>
            <ac:spMk id="2050" creationId="{4A310CDA-CA32-10AF-EF2E-E8F44E50E108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asterMk cId="0" sldId="2147483649"/>
            <ac:spMk id="2051" creationId="{D4E54197-8DD2-7B02-612B-FC50C5A699E3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asterMk cId="0" sldId="2147483649"/>
            <ac:spMk id="55310" creationId="{F415C242-7AF7-4C43-297C-AA8283AB19BC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asterMk cId="0" sldId="2147483649"/>
            <ac:spMk id="55311" creationId="{0281F196-2825-88F4-AFD3-07FAE4F0EA34}"/>
          </ac:spMkLst>
        </pc:spChg>
        <pc:spChg chg="mod">
          <ac:chgData name="Щетинина Елена Александровна" userId="ef1ef5de-64a4-4a67-9f90-dad340c6595d" providerId="ADAL" clId="{D4B6994C-4458-438A-9235-D5C8E238700B}" dt="2022-11-08T10:37:31.498" v="1102"/>
          <ac:spMkLst>
            <pc:docMk/>
            <pc:sldMasterMk cId="0" sldId="2147483649"/>
            <ac:spMk id="55312" creationId="{F16BC057-B3C0-277E-24C3-986BB19394F8}"/>
          </ac:spMkLst>
        </pc:spChg>
        <pc:sldLayoutChg chg="modSp">
          <pc:chgData name="Щетинина Елена Александровна" userId="ef1ef5de-64a4-4a67-9f90-dad340c6595d" providerId="ADAL" clId="{D4B6994C-4458-438A-9235-D5C8E238700B}" dt="2022-11-08T10:37:31.498" v="1102"/>
          <pc:sldLayoutMkLst>
            <pc:docMk/>
            <pc:sldMasterMk cId="0" sldId="2147483649"/>
            <pc:sldLayoutMk cId="3755431282" sldId="2147483650"/>
          </pc:sldLayoutMkLst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3755431282" sldId="2147483650"/>
              <ac:spMk id="56332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3755431282" sldId="2147483650"/>
              <ac:spMk id="56333" creationId="{00000000-0000-0000-0000-000000000000}"/>
            </ac:spMkLst>
          </pc:spChg>
        </pc:sldLayoutChg>
        <pc:sldLayoutChg chg="modSp">
          <pc:chgData name="Щетинина Елена Александровна" userId="ef1ef5de-64a4-4a67-9f90-dad340c6595d" providerId="ADAL" clId="{D4B6994C-4458-438A-9235-D5C8E238700B}" dt="2022-11-08T10:37:31.498" v="1102"/>
          <pc:sldLayoutMkLst>
            <pc:docMk/>
            <pc:sldMasterMk cId="0" sldId="2147483649"/>
            <pc:sldLayoutMk cId="69047304" sldId="2147483652"/>
          </pc:sldLayoutMkLst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69047304" sldId="2147483652"/>
              <ac:spMk id="2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69047304" sldId="2147483652"/>
              <ac:spMk id="3" creationId="{00000000-0000-0000-0000-000000000000}"/>
            </ac:spMkLst>
          </pc:spChg>
        </pc:sldLayoutChg>
        <pc:sldLayoutChg chg="modSp">
          <pc:chgData name="Щетинина Елена Александровна" userId="ef1ef5de-64a4-4a67-9f90-dad340c6595d" providerId="ADAL" clId="{D4B6994C-4458-438A-9235-D5C8E238700B}" dt="2022-11-08T10:37:31.498" v="1102"/>
          <pc:sldLayoutMkLst>
            <pc:docMk/>
            <pc:sldMasterMk cId="0" sldId="2147483649"/>
            <pc:sldLayoutMk cId="1876293168" sldId="2147483653"/>
          </pc:sldLayoutMkLst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876293168" sldId="2147483653"/>
              <ac:spMk id="3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876293168" sldId="2147483653"/>
              <ac:spMk id="4" creationId="{00000000-0000-0000-0000-000000000000}"/>
            </ac:spMkLst>
          </pc:spChg>
        </pc:sldLayoutChg>
        <pc:sldLayoutChg chg="modSp">
          <pc:chgData name="Щетинина Елена Александровна" userId="ef1ef5de-64a4-4a67-9f90-dad340c6595d" providerId="ADAL" clId="{D4B6994C-4458-438A-9235-D5C8E238700B}" dt="2022-11-08T10:37:31.498" v="1102"/>
          <pc:sldLayoutMkLst>
            <pc:docMk/>
            <pc:sldMasterMk cId="0" sldId="2147483649"/>
            <pc:sldLayoutMk cId="1642409154" sldId="2147483654"/>
          </pc:sldLayoutMkLst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642409154" sldId="2147483654"/>
              <ac:spMk id="2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642409154" sldId="2147483654"/>
              <ac:spMk id="3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642409154" sldId="2147483654"/>
              <ac:spMk id="4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642409154" sldId="2147483654"/>
              <ac:spMk id="5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642409154" sldId="2147483654"/>
              <ac:spMk id="6" creationId="{00000000-0000-0000-0000-000000000000}"/>
            </ac:spMkLst>
          </pc:spChg>
        </pc:sldLayoutChg>
        <pc:sldLayoutChg chg="modSp">
          <pc:chgData name="Щетинина Елена Александровна" userId="ef1ef5de-64a4-4a67-9f90-dad340c6595d" providerId="ADAL" clId="{D4B6994C-4458-438A-9235-D5C8E238700B}" dt="2022-11-08T10:37:31.498" v="1102"/>
          <pc:sldLayoutMkLst>
            <pc:docMk/>
            <pc:sldMasterMk cId="0" sldId="2147483649"/>
            <pc:sldLayoutMk cId="2074787103" sldId="2147483657"/>
          </pc:sldLayoutMkLst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2074787103" sldId="2147483657"/>
              <ac:spMk id="2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2074787103" sldId="2147483657"/>
              <ac:spMk id="3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2074787103" sldId="2147483657"/>
              <ac:spMk id="4" creationId="{00000000-0000-0000-0000-000000000000}"/>
            </ac:spMkLst>
          </pc:spChg>
        </pc:sldLayoutChg>
        <pc:sldLayoutChg chg="modSp">
          <pc:chgData name="Щетинина Елена Александровна" userId="ef1ef5de-64a4-4a67-9f90-dad340c6595d" providerId="ADAL" clId="{D4B6994C-4458-438A-9235-D5C8E238700B}" dt="2022-11-08T10:37:31.498" v="1102"/>
          <pc:sldLayoutMkLst>
            <pc:docMk/>
            <pc:sldMasterMk cId="0" sldId="2147483649"/>
            <pc:sldLayoutMk cId="1898681297" sldId="2147483658"/>
          </pc:sldLayoutMkLst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898681297" sldId="2147483658"/>
              <ac:spMk id="2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898681297" sldId="2147483658"/>
              <ac:spMk id="3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1898681297" sldId="2147483658"/>
              <ac:spMk id="4" creationId="{00000000-0000-0000-0000-000000000000}"/>
            </ac:spMkLst>
          </pc:spChg>
        </pc:sldLayoutChg>
        <pc:sldLayoutChg chg="modSp">
          <pc:chgData name="Щетинина Елена Александровна" userId="ef1ef5de-64a4-4a67-9f90-dad340c6595d" providerId="ADAL" clId="{D4B6994C-4458-438A-9235-D5C8E238700B}" dt="2022-11-08T10:37:31.498" v="1102"/>
          <pc:sldLayoutMkLst>
            <pc:docMk/>
            <pc:sldMasterMk cId="0" sldId="2147483649"/>
            <pc:sldLayoutMk cId="547957693" sldId="2147483660"/>
          </pc:sldLayoutMkLst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547957693" sldId="2147483660"/>
              <ac:spMk id="2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547957693" sldId="2147483660"/>
              <ac:spMk id="3" creationId="{00000000-0000-0000-0000-000000000000}"/>
            </ac:spMkLst>
          </pc:spChg>
        </pc:sldLayoutChg>
        <pc:sldLayoutChg chg="modSp">
          <pc:chgData name="Щетинина Елена Александровна" userId="ef1ef5de-64a4-4a67-9f90-dad340c6595d" providerId="ADAL" clId="{D4B6994C-4458-438A-9235-D5C8E238700B}" dt="2022-11-08T10:37:31.498" v="1102"/>
          <pc:sldLayoutMkLst>
            <pc:docMk/>
            <pc:sldMasterMk cId="0" sldId="2147483649"/>
            <pc:sldLayoutMk cId="60253484" sldId="2147483661"/>
          </pc:sldLayoutMkLst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60253484" sldId="2147483661"/>
              <ac:spMk id="2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60253484" sldId="2147483661"/>
              <ac:spMk id="3" creationId="{00000000-0000-0000-0000-000000000000}"/>
            </ac:spMkLst>
          </pc:spChg>
          <pc:spChg chg="mod">
            <ac:chgData name="Щетинина Елена Александровна" userId="ef1ef5de-64a4-4a67-9f90-dad340c6595d" providerId="ADAL" clId="{D4B6994C-4458-438A-9235-D5C8E238700B}" dt="2022-11-08T10:37:31.498" v="1102"/>
            <ac:spMkLst>
              <pc:docMk/>
              <pc:sldMasterMk cId="0" sldId="2147483649"/>
              <pc:sldLayoutMk cId="60253484" sldId="2147483661"/>
              <ac:spMk id="4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7BF91-3F86-4159-B464-1B0B8B817FB0}" type="doc">
      <dgm:prSet loTypeId="urn:microsoft.com/office/officeart/2005/8/layout/hierarchy6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C1EA4F-23F7-4646-9F4F-7BB0AB2C4B00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2060"/>
              </a:solidFill>
            </a:rPr>
            <a:t>ИПК состоит из отделов</a:t>
          </a:r>
        </a:p>
      </dgm:t>
    </dgm:pt>
    <dgm:pt modelId="{6990FE23-3E89-41E1-AB1B-49A8EA6A582E}" type="parTrans" cxnId="{3EA9E988-E5BD-49FD-BA33-259BC14D08B4}">
      <dgm:prSet/>
      <dgm:spPr/>
      <dgm:t>
        <a:bodyPr/>
        <a:lstStyle/>
        <a:p>
          <a:endParaRPr lang="ru-RU"/>
        </a:p>
      </dgm:t>
    </dgm:pt>
    <dgm:pt modelId="{8EEEA0D9-0789-42AF-A8DC-11ACC659BFE3}" type="sibTrans" cxnId="{3EA9E988-E5BD-49FD-BA33-259BC14D08B4}">
      <dgm:prSet/>
      <dgm:spPr/>
      <dgm:t>
        <a:bodyPr/>
        <a:lstStyle/>
        <a:p>
          <a:endParaRPr lang="ru-RU"/>
        </a:p>
      </dgm:t>
    </dgm:pt>
    <dgm:pt modelId="{B11EFB35-21ED-4486-92B8-C11FF792DE5E}">
      <dgm:prSet phldrT="[Текст]" custT="1"/>
      <dgm:spPr/>
      <dgm:t>
        <a:bodyPr/>
        <a:lstStyle/>
        <a:p>
          <a:r>
            <a:rPr lang="ru-RU" sz="2000" b="0" dirty="0">
              <a:solidFill>
                <a:srgbClr val="002060"/>
              </a:solidFill>
            </a:rPr>
            <a:t>Издательство</a:t>
          </a:r>
        </a:p>
      </dgm:t>
    </dgm:pt>
    <dgm:pt modelId="{884A7A3F-A34E-423F-BB55-8D933F8B4AAE}" type="parTrans" cxnId="{29B13D7A-40DF-40E3-A3D5-1098AD8EC632}">
      <dgm:prSet/>
      <dgm:spPr/>
      <dgm:t>
        <a:bodyPr/>
        <a:lstStyle/>
        <a:p>
          <a:endParaRPr lang="ru-RU" b="1"/>
        </a:p>
      </dgm:t>
    </dgm:pt>
    <dgm:pt modelId="{9FA95E39-A8CE-404E-AA3E-ED5EAC67F580}" type="sibTrans" cxnId="{29B13D7A-40DF-40E3-A3D5-1098AD8EC632}">
      <dgm:prSet/>
      <dgm:spPr/>
      <dgm:t>
        <a:bodyPr/>
        <a:lstStyle/>
        <a:p>
          <a:endParaRPr lang="ru-RU"/>
        </a:p>
      </dgm:t>
    </dgm:pt>
    <dgm:pt modelId="{43B90ACC-BDBD-438C-BBF4-870F8F4C08E7}">
      <dgm:prSet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Координации и продвижения издательской деятельности</a:t>
          </a:r>
        </a:p>
      </dgm:t>
    </dgm:pt>
    <dgm:pt modelId="{AA5812D7-FE72-4061-8489-5380ACFAD1A7}" type="parTrans" cxnId="{296C89DD-FB88-41ED-9329-623CF4CEC6FA}">
      <dgm:prSet/>
      <dgm:spPr/>
      <dgm:t>
        <a:bodyPr/>
        <a:lstStyle/>
        <a:p>
          <a:endParaRPr lang="ru-RU"/>
        </a:p>
      </dgm:t>
    </dgm:pt>
    <dgm:pt modelId="{BDC99FA1-BA87-4DAA-ADD1-2DC782D5A746}" type="sibTrans" cxnId="{296C89DD-FB88-41ED-9329-623CF4CEC6FA}">
      <dgm:prSet/>
      <dgm:spPr/>
      <dgm:t>
        <a:bodyPr/>
        <a:lstStyle/>
        <a:p>
          <a:endParaRPr lang="ru-RU"/>
        </a:p>
      </dgm:t>
    </dgm:pt>
    <dgm:pt modelId="{5CEB2E94-8D5A-4EE2-BA89-D7B7F875E0E4}">
      <dgm:prSet phldrT="[Текст]" custT="1"/>
      <dgm:spPr/>
      <dgm:t>
        <a:bodyPr/>
        <a:lstStyle/>
        <a:p>
          <a:r>
            <a:rPr lang="ru-RU" sz="1800" b="0" dirty="0">
              <a:solidFill>
                <a:srgbClr val="002060"/>
              </a:solidFill>
            </a:rPr>
            <a:t>Полиграфической, корпоративной и сувенирной продукции  </a:t>
          </a:r>
        </a:p>
      </dgm:t>
    </dgm:pt>
    <dgm:pt modelId="{E2B88372-6836-4A68-8719-3811140EAE28}" type="sibTrans" cxnId="{E15C5974-770D-4E55-82D4-73B21E2B6E77}">
      <dgm:prSet/>
      <dgm:spPr/>
      <dgm:t>
        <a:bodyPr/>
        <a:lstStyle/>
        <a:p>
          <a:endParaRPr lang="ru-RU"/>
        </a:p>
      </dgm:t>
    </dgm:pt>
    <dgm:pt modelId="{E3C11AA6-B966-40AA-A620-CD3D720FB288}" type="parTrans" cxnId="{E15C5974-770D-4E55-82D4-73B21E2B6E77}">
      <dgm:prSet/>
      <dgm:spPr/>
      <dgm:t>
        <a:bodyPr/>
        <a:lstStyle/>
        <a:p>
          <a:endParaRPr lang="ru-RU" b="1"/>
        </a:p>
      </dgm:t>
    </dgm:pt>
    <dgm:pt modelId="{831C0CEF-E58B-4EE3-9FC0-E4D9379BAA62}">
      <dgm:prSet custT="1"/>
      <dgm:spPr/>
      <dgm:t>
        <a:bodyPr/>
        <a:lstStyle/>
        <a:p>
          <a:r>
            <a:rPr lang="ru-RU" sz="1200" dirty="0">
              <a:solidFill>
                <a:schemeClr val="bg2">
                  <a:lumMod val="50000"/>
                </a:schemeClr>
              </a:solidFill>
            </a:rPr>
            <a:t>Сектор электронных изданий</a:t>
          </a:r>
        </a:p>
      </dgm:t>
    </dgm:pt>
    <dgm:pt modelId="{98529ECC-5C59-41D4-A1AB-120ABF39EC13}" type="parTrans" cxnId="{EB94A8FF-0841-4D55-BDCE-6197FDF67CDC}">
      <dgm:prSet/>
      <dgm:spPr/>
      <dgm:t>
        <a:bodyPr/>
        <a:lstStyle/>
        <a:p>
          <a:endParaRPr lang="ru-RU"/>
        </a:p>
      </dgm:t>
    </dgm:pt>
    <dgm:pt modelId="{397A458E-1727-4C32-94F9-79FB2127456E}" type="sibTrans" cxnId="{EB94A8FF-0841-4D55-BDCE-6197FDF67CDC}">
      <dgm:prSet/>
      <dgm:spPr/>
      <dgm:t>
        <a:bodyPr/>
        <a:lstStyle/>
        <a:p>
          <a:endParaRPr lang="ru-RU"/>
        </a:p>
      </dgm:t>
    </dgm:pt>
    <dgm:pt modelId="{D68B1EAE-BC93-4973-84F4-96E0B7DC617D}" type="pres">
      <dgm:prSet presAssocID="{ABF7BF91-3F86-4159-B464-1B0B8B817FB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0D8184-1F85-46B0-A98D-7DD3CFF88E65}" type="pres">
      <dgm:prSet presAssocID="{ABF7BF91-3F86-4159-B464-1B0B8B817FB0}" presName="hierFlow" presStyleCnt="0"/>
      <dgm:spPr/>
    </dgm:pt>
    <dgm:pt modelId="{9EC3387A-DA56-46A6-AD4F-00A51E517CD6}" type="pres">
      <dgm:prSet presAssocID="{ABF7BF91-3F86-4159-B464-1B0B8B817FB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5E2312B-44FB-4BD5-84BE-A92522130CBB}" type="pres">
      <dgm:prSet presAssocID="{ACC1EA4F-23F7-4646-9F4F-7BB0AB2C4B00}" presName="Name14" presStyleCnt="0"/>
      <dgm:spPr/>
    </dgm:pt>
    <dgm:pt modelId="{ADA3738D-4DD6-438F-BBF2-753753E86272}" type="pres">
      <dgm:prSet presAssocID="{ACC1EA4F-23F7-4646-9F4F-7BB0AB2C4B00}" presName="level1Shape" presStyleLbl="node0" presStyleIdx="0" presStyleCnt="1" custAng="0" custScaleX="363659" custScaleY="267838" custLinFactX="-23226" custLinFactNeighborX="-100000" custLinFactNeighborY="-237">
        <dgm:presLayoutVars>
          <dgm:chPref val="3"/>
        </dgm:presLayoutVars>
      </dgm:prSet>
      <dgm:spPr/>
    </dgm:pt>
    <dgm:pt modelId="{B921DBE3-DAA8-4B4A-8799-D79009C428DA}" type="pres">
      <dgm:prSet presAssocID="{ACC1EA4F-23F7-4646-9F4F-7BB0AB2C4B00}" presName="hierChild2" presStyleCnt="0"/>
      <dgm:spPr/>
    </dgm:pt>
    <dgm:pt modelId="{0A99E2FF-1366-4730-A44E-933EB251BA73}" type="pres">
      <dgm:prSet presAssocID="{E3C11AA6-B966-40AA-A620-CD3D720FB288}" presName="Name19" presStyleLbl="parChTrans1D2" presStyleIdx="0" presStyleCnt="3"/>
      <dgm:spPr/>
    </dgm:pt>
    <dgm:pt modelId="{5419D5E8-F3CD-45BB-AD19-535E799BA250}" type="pres">
      <dgm:prSet presAssocID="{5CEB2E94-8D5A-4EE2-BA89-D7B7F875E0E4}" presName="Name21" presStyleCnt="0"/>
      <dgm:spPr/>
    </dgm:pt>
    <dgm:pt modelId="{BE026792-93AF-44C8-A1DA-28146DED7A92}" type="pres">
      <dgm:prSet presAssocID="{5CEB2E94-8D5A-4EE2-BA89-D7B7F875E0E4}" presName="level2Shape" presStyleLbl="node2" presStyleIdx="0" presStyleCnt="3" custScaleX="223582" custScaleY="222804" custLinFactNeighborX="-12548" custLinFactNeighborY="5010"/>
      <dgm:spPr/>
    </dgm:pt>
    <dgm:pt modelId="{04447541-A370-4775-BFE8-F2B7C67FAA9F}" type="pres">
      <dgm:prSet presAssocID="{5CEB2E94-8D5A-4EE2-BA89-D7B7F875E0E4}" presName="hierChild3" presStyleCnt="0"/>
      <dgm:spPr/>
    </dgm:pt>
    <dgm:pt modelId="{F8B038E6-8EA4-4107-B5B3-4534F9F44151}" type="pres">
      <dgm:prSet presAssocID="{884A7A3F-A34E-423F-BB55-8D933F8B4AAE}" presName="Name19" presStyleLbl="parChTrans1D2" presStyleIdx="1" presStyleCnt="3"/>
      <dgm:spPr/>
    </dgm:pt>
    <dgm:pt modelId="{45A48037-F8C2-4103-BA9B-4A41577D4291}" type="pres">
      <dgm:prSet presAssocID="{B11EFB35-21ED-4486-92B8-C11FF792DE5E}" presName="Name21" presStyleCnt="0"/>
      <dgm:spPr/>
    </dgm:pt>
    <dgm:pt modelId="{194013EA-66C6-4D69-8409-6F9CB63C0D92}" type="pres">
      <dgm:prSet presAssocID="{B11EFB35-21ED-4486-92B8-C11FF792DE5E}" presName="level2Shape" presStyleLbl="node2" presStyleIdx="1" presStyleCnt="3" custScaleX="247660" custScaleY="135024" custLinFactNeighborX="-2930" custLinFactNeighborY="1180"/>
      <dgm:spPr/>
    </dgm:pt>
    <dgm:pt modelId="{044353E3-D1B8-45FE-8F1F-5279927AD470}" type="pres">
      <dgm:prSet presAssocID="{B11EFB35-21ED-4486-92B8-C11FF792DE5E}" presName="hierChild3" presStyleCnt="0"/>
      <dgm:spPr/>
    </dgm:pt>
    <dgm:pt modelId="{A85E329C-5D33-47A8-9287-09766C5AC8E4}" type="pres">
      <dgm:prSet presAssocID="{98529ECC-5C59-41D4-A1AB-120ABF39EC13}" presName="Name19" presStyleLbl="parChTrans1D3" presStyleIdx="0" presStyleCnt="1"/>
      <dgm:spPr/>
    </dgm:pt>
    <dgm:pt modelId="{E60BD6C0-F24F-43E5-8DCF-08D2CD59311A}" type="pres">
      <dgm:prSet presAssocID="{831C0CEF-E58B-4EE3-9FC0-E4D9379BAA62}" presName="Name21" presStyleCnt="0"/>
      <dgm:spPr/>
    </dgm:pt>
    <dgm:pt modelId="{6D7083A2-9829-44B3-8F69-26AC65537028}" type="pres">
      <dgm:prSet presAssocID="{831C0CEF-E58B-4EE3-9FC0-E4D9379BAA62}" presName="level2Shape" presStyleLbl="node3" presStyleIdx="0" presStyleCnt="1" custScaleX="229756" custScaleY="227264"/>
      <dgm:spPr/>
    </dgm:pt>
    <dgm:pt modelId="{BBAB2608-A20E-49CC-9E13-D91E6E99AB4F}" type="pres">
      <dgm:prSet presAssocID="{831C0CEF-E58B-4EE3-9FC0-E4D9379BAA62}" presName="hierChild3" presStyleCnt="0"/>
      <dgm:spPr/>
    </dgm:pt>
    <dgm:pt modelId="{841AC5EA-A543-46B3-B1D2-62A9615BD25C}" type="pres">
      <dgm:prSet presAssocID="{AA5812D7-FE72-4061-8489-5380ACFAD1A7}" presName="Name19" presStyleLbl="parChTrans1D2" presStyleIdx="2" presStyleCnt="3"/>
      <dgm:spPr/>
    </dgm:pt>
    <dgm:pt modelId="{CE6432A3-4144-483D-AD62-C847EB82C5C7}" type="pres">
      <dgm:prSet presAssocID="{43B90ACC-BDBD-438C-BBF4-870F8F4C08E7}" presName="Name21" presStyleCnt="0"/>
      <dgm:spPr/>
    </dgm:pt>
    <dgm:pt modelId="{AEE0CBAA-9A42-4A5E-8400-7442980E9276}" type="pres">
      <dgm:prSet presAssocID="{43B90ACC-BDBD-438C-BBF4-870F8F4C08E7}" presName="level2Shape" presStyleLbl="node2" presStyleIdx="2" presStyleCnt="3" custScaleX="243386" custScaleY="264333" custLinFactNeighborX="1979" custLinFactNeighborY="-21943"/>
      <dgm:spPr/>
    </dgm:pt>
    <dgm:pt modelId="{597F1C64-88A6-49B1-B7A3-D35EDA097412}" type="pres">
      <dgm:prSet presAssocID="{43B90ACC-BDBD-438C-BBF4-870F8F4C08E7}" presName="hierChild3" presStyleCnt="0"/>
      <dgm:spPr/>
    </dgm:pt>
    <dgm:pt modelId="{F624BB65-544A-4B7C-BCF7-06061A53D5B2}" type="pres">
      <dgm:prSet presAssocID="{ABF7BF91-3F86-4159-B464-1B0B8B817FB0}" presName="bgShapesFlow" presStyleCnt="0"/>
      <dgm:spPr/>
    </dgm:pt>
  </dgm:ptLst>
  <dgm:cxnLst>
    <dgm:cxn modelId="{E48A6318-3C06-44F2-BF00-DB95843BFFCB}" type="presOf" srcId="{AA5812D7-FE72-4061-8489-5380ACFAD1A7}" destId="{841AC5EA-A543-46B3-B1D2-62A9615BD25C}" srcOrd="0" destOrd="0" presId="urn:microsoft.com/office/officeart/2005/8/layout/hierarchy6"/>
    <dgm:cxn modelId="{0EF9241D-9E0A-4A02-B476-9A36B0F405DF}" type="presOf" srcId="{5CEB2E94-8D5A-4EE2-BA89-D7B7F875E0E4}" destId="{BE026792-93AF-44C8-A1DA-28146DED7A92}" srcOrd="0" destOrd="0" presId="urn:microsoft.com/office/officeart/2005/8/layout/hierarchy6"/>
    <dgm:cxn modelId="{599E5920-89B8-4511-BB1A-9BC360BA1BC0}" type="presOf" srcId="{E3C11AA6-B966-40AA-A620-CD3D720FB288}" destId="{0A99E2FF-1366-4730-A44E-933EB251BA73}" srcOrd="0" destOrd="0" presId="urn:microsoft.com/office/officeart/2005/8/layout/hierarchy6"/>
    <dgm:cxn modelId="{2C31DD65-41DD-44E7-90ED-854E45AF5148}" type="presOf" srcId="{ACC1EA4F-23F7-4646-9F4F-7BB0AB2C4B00}" destId="{ADA3738D-4DD6-438F-BBF2-753753E86272}" srcOrd="0" destOrd="0" presId="urn:microsoft.com/office/officeart/2005/8/layout/hierarchy6"/>
    <dgm:cxn modelId="{93952650-517A-4282-9ED0-047993A1F5F1}" type="presOf" srcId="{884A7A3F-A34E-423F-BB55-8D933F8B4AAE}" destId="{F8B038E6-8EA4-4107-B5B3-4534F9F44151}" srcOrd="0" destOrd="0" presId="urn:microsoft.com/office/officeart/2005/8/layout/hierarchy6"/>
    <dgm:cxn modelId="{B31B4371-2AAB-4159-87B2-CBE90EB7A12D}" type="presOf" srcId="{43B90ACC-BDBD-438C-BBF4-870F8F4C08E7}" destId="{AEE0CBAA-9A42-4A5E-8400-7442980E9276}" srcOrd="0" destOrd="0" presId="urn:microsoft.com/office/officeart/2005/8/layout/hierarchy6"/>
    <dgm:cxn modelId="{E15C5974-770D-4E55-82D4-73B21E2B6E77}" srcId="{ACC1EA4F-23F7-4646-9F4F-7BB0AB2C4B00}" destId="{5CEB2E94-8D5A-4EE2-BA89-D7B7F875E0E4}" srcOrd="0" destOrd="0" parTransId="{E3C11AA6-B966-40AA-A620-CD3D720FB288}" sibTransId="{E2B88372-6836-4A68-8719-3811140EAE28}"/>
    <dgm:cxn modelId="{29B13D7A-40DF-40E3-A3D5-1098AD8EC632}" srcId="{ACC1EA4F-23F7-4646-9F4F-7BB0AB2C4B00}" destId="{B11EFB35-21ED-4486-92B8-C11FF792DE5E}" srcOrd="1" destOrd="0" parTransId="{884A7A3F-A34E-423F-BB55-8D933F8B4AAE}" sibTransId="{9FA95E39-A8CE-404E-AA3E-ED5EAC67F580}"/>
    <dgm:cxn modelId="{3EA9E988-E5BD-49FD-BA33-259BC14D08B4}" srcId="{ABF7BF91-3F86-4159-B464-1B0B8B817FB0}" destId="{ACC1EA4F-23F7-4646-9F4F-7BB0AB2C4B00}" srcOrd="0" destOrd="0" parTransId="{6990FE23-3E89-41E1-AB1B-49A8EA6A582E}" sibTransId="{8EEEA0D9-0789-42AF-A8DC-11ACC659BFE3}"/>
    <dgm:cxn modelId="{9B0127A2-7C0A-4B8D-B1D6-5C740FF377B2}" type="presOf" srcId="{831C0CEF-E58B-4EE3-9FC0-E4D9379BAA62}" destId="{6D7083A2-9829-44B3-8F69-26AC65537028}" srcOrd="0" destOrd="0" presId="urn:microsoft.com/office/officeart/2005/8/layout/hierarchy6"/>
    <dgm:cxn modelId="{BD44C9CB-60B5-4A49-8CBE-55F589F1F863}" type="presOf" srcId="{B11EFB35-21ED-4486-92B8-C11FF792DE5E}" destId="{194013EA-66C6-4D69-8409-6F9CB63C0D92}" srcOrd="0" destOrd="0" presId="urn:microsoft.com/office/officeart/2005/8/layout/hierarchy6"/>
    <dgm:cxn modelId="{296C89DD-FB88-41ED-9329-623CF4CEC6FA}" srcId="{ACC1EA4F-23F7-4646-9F4F-7BB0AB2C4B00}" destId="{43B90ACC-BDBD-438C-BBF4-870F8F4C08E7}" srcOrd="2" destOrd="0" parTransId="{AA5812D7-FE72-4061-8489-5380ACFAD1A7}" sibTransId="{BDC99FA1-BA87-4DAA-ADD1-2DC782D5A746}"/>
    <dgm:cxn modelId="{FA7FA0EA-E463-4ACC-905E-B4D160E62054}" type="presOf" srcId="{ABF7BF91-3F86-4159-B464-1B0B8B817FB0}" destId="{D68B1EAE-BC93-4973-84F4-96E0B7DC617D}" srcOrd="0" destOrd="0" presId="urn:microsoft.com/office/officeart/2005/8/layout/hierarchy6"/>
    <dgm:cxn modelId="{EB94A8FF-0841-4D55-BDCE-6197FDF67CDC}" srcId="{B11EFB35-21ED-4486-92B8-C11FF792DE5E}" destId="{831C0CEF-E58B-4EE3-9FC0-E4D9379BAA62}" srcOrd="0" destOrd="0" parTransId="{98529ECC-5C59-41D4-A1AB-120ABF39EC13}" sibTransId="{397A458E-1727-4C32-94F9-79FB2127456E}"/>
    <dgm:cxn modelId="{3252EEFF-CFAD-4194-96ED-72245C330787}" type="presOf" srcId="{98529ECC-5C59-41D4-A1AB-120ABF39EC13}" destId="{A85E329C-5D33-47A8-9287-09766C5AC8E4}" srcOrd="0" destOrd="0" presId="urn:microsoft.com/office/officeart/2005/8/layout/hierarchy6"/>
    <dgm:cxn modelId="{3FAC529A-4206-4901-8F0F-D314BE3EE4A2}" type="presParOf" srcId="{D68B1EAE-BC93-4973-84F4-96E0B7DC617D}" destId="{550D8184-1F85-46B0-A98D-7DD3CFF88E65}" srcOrd="0" destOrd="0" presId="urn:microsoft.com/office/officeart/2005/8/layout/hierarchy6"/>
    <dgm:cxn modelId="{34FB5FF8-100C-44C2-A217-E485582C92B3}" type="presParOf" srcId="{550D8184-1F85-46B0-A98D-7DD3CFF88E65}" destId="{9EC3387A-DA56-46A6-AD4F-00A51E517CD6}" srcOrd="0" destOrd="0" presId="urn:microsoft.com/office/officeart/2005/8/layout/hierarchy6"/>
    <dgm:cxn modelId="{029B10A1-4434-4620-BC21-FF6613D5408A}" type="presParOf" srcId="{9EC3387A-DA56-46A6-AD4F-00A51E517CD6}" destId="{35E2312B-44FB-4BD5-84BE-A92522130CBB}" srcOrd="0" destOrd="0" presId="urn:microsoft.com/office/officeart/2005/8/layout/hierarchy6"/>
    <dgm:cxn modelId="{5CEB6DF5-C937-47FB-BA0E-12E808F4508F}" type="presParOf" srcId="{35E2312B-44FB-4BD5-84BE-A92522130CBB}" destId="{ADA3738D-4DD6-438F-BBF2-753753E86272}" srcOrd="0" destOrd="0" presId="urn:microsoft.com/office/officeart/2005/8/layout/hierarchy6"/>
    <dgm:cxn modelId="{1E2F3863-AC65-44F3-94EB-74953ECA5852}" type="presParOf" srcId="{35E2312B-44FB-4BD5-84BE-A92522130CBB}" destId="{B921DBE3-DAA8-4B4A-8799-D79009C428DA}" srcOrd="1" destOrd="0" presId="urn:microsoft.com/office/officeart/2005/8/layout/hierarchy6"/>
    <dgm:cxn modelId="{820B9DA0-CB44-4A4B-8F41-B7B948E3466E}" type="presParOf" srcId="{B921DBE3-DAA8-4B4A-8799-D79009C428DA}" destId="{0A99E2FF-1366-4730-A44E-933EB251BA73}" srcOrd="0" destOrd="0" presId="urn:microsoft.com/office/officeart/2005/8/layout/hierarchy6"/>
    <dgm:cxn modelId="{5A95C172-49FD-412D-B01B-52F2346FEBF7}" type="presParOf" srcId="{B921DBE3-DAA8-4B4A-8799-D79009C428DA}" destId="{5419D5E8-F3CD-45BB-AD19-535E799BA250}" srcOrd="1" destOrd="0" presId="urn:microsoft.com/office/officeart/2005/8/layout/hierarchy6"/>
    <dgm:cxn modelId="{A8258D6C-CEA2-47C3-B7CC-8A811805EADE}" type="presParOf" srcId="{5419D5E8-F3CD-45BB-AD19-535E799BA250}" destId="{BE026792-93AF-44C8-A1DA-28146DED7A92}" srcOrd="0" destOrd="0" presId="urn:microsoft.com/office/officeart/2005/8/layout/hierarchy6"/>
    <dgm:cxn modelId="{305918E0-F687-4F05-B620-C5C2A2A89AB1}" type="presParOf" srcId="{5419D5E8-F3CD-45BB-AD19-535E799BA250}" destId="{04447541-A370-4775-BFE8-F2B7C67FAA9F}" srcOrd="1" destOrd="0" presId="urn:microsoft.com/office/officeart/2005/8/layout/hierarchy6"/>
    <dgm:cxn modelId="{BBC599CB-E0A9-431F-9F09-7AE40AAF3E77}" type="presParOf" srcId="{B921DBE3-DAA8-4B4A-8799-D79009C428DA}" destId="{F8B038E6-8EA4-4107-B5B3-4534F9F44151}" srcOrd="2" destOrd="0" presId="urn:microsoft.com/office/officeart/2005/8/layout/hierarchy6"/>
    <dgm:cxn modelId="{289F0472-1964-42E7-B912-0B1FB7AE5153}" type="presParOf" srcId="{B921DBE3-DAA8-4B4A-8799-D79009C428DA}" destId="{45A48037-F8C2-4103-BA9B-4A41577D4291}" srcOrd="3" destOrd="0" presId="urn:microsoft.com/office/officeart/2005/8/layout/hierarchy6"/>
    <dgm:cxn modelId="{D797D9C3-C364-4108-8C57-D1C784866ED0}" type="presParOf" srcId="{45A48037-F8C2-4103-BA9B-4A41577D4291}" destId="{194013EA-66C6-4D69-8409-6F9CB63C0D92}" srcOrd="0" destOrd="0" presId="urn:microsoft.com/office/officeart/2005/8/layout/hierarchy6"/>
    <dgm:cxn modelId="{9DBC8FB0-E9CB-449A-8F57-2EEED0DB199C}" type="presParOf" srcId="{45A48037-F8C2-4103-BA9B-4A41577D4291}" destId="{044353E3-D1B8-45FE-8F1F-5279927AD470}" srcOrd="1" destOrd="0" presId="urn:microsoft.com/office/officeart/2005/8/layout/hierarchy6"/>
    <dgm:cxn modelId="{74645D77-4919-4064-9633-53F2DB9BF106}" type="presParOf" srcId="{044353E3-D1B8-45FE-8F1F-5279927AD470}" destId="{A85E329C-5D33-47A8-9287-09766C5AC8E4}" srcOrd="0" destOrd="0" presId="urn:microsoft.com/office/officeart/2005/8/layout/hierarchy6"/>
    <dgm:cxn modelId="{D02F3E62-60C3-46E1-A2AA-AA1C9351FD60}" type="presParOf" srcId="{044353E3-D1B8-45FE-8F1F-5279927AD470}" destId="{E60BD6C0-F24F-43E5-8DCF-08D2CD59311A}" srcOrd="1" destOrd="0" presId="urn:microsoft.com/office/officeart/2005/8/layout/hierarchy6"/>
    <dgm:cxn modelId="{D55421FF-9341-4521-B914-8095797E903A}" type="presParOf" srcId="{E60BD6C0-F24F-43E5-8DCF-08D2CD59311A}" destId="{6D7083A2-9829-44B3-8F69-26AC65537028}" srcOrd="0" destOrd="0" presId="urn:microsoft.com/office/officeart/2005/8/layout/hierarchy6"/>
    <dgm:cxn modelId="{DEDA3732-CD5C-4050-B7E9-C60489B9B6F2}" type="presParOf" srcId="{E60BD6C0-F24F-43E5-8DCF-08D2CD59311A}" destId="{BBAB2608-A20E-49CC-9E13-D91E6E99AB4F}" srcOrd="1" destOrd="0" presId="urn:microsoft.com/office/officeart/2005/8/layout/hierarchy6"/>
    <dgm:cxn modelId="{8F8CEFA4-5FBE-4700-9044-98274F42341B}" type="presParOf" srcId="{B921DBE3-DAA8-4B4A-8799-D79009C428DA}" destId="{841AC5EA-A543-46B3-B1D2-62A9615BD25C}" srcOrd="4" destOrd="0" presId="urn:microsoft.com/office/officeart/2005/8/layout/hierarchy6"/>
    <dgm:cxn modelId="{0C65A233-B67E-4F08-B0CB-400D2D5EB1E4}" type="presParOf" srcId="{B921DBE3-DAA8-4B4A-8799-D79009C428DA}" destId="{CE6432A3-4144-483D-AD62-C847EB82C5C7}" srcOrd="5" destOrd="0" presId="urn:microsoft.com/office/officeart/2005/8/layout/hierarchy6"/>
    <dgm:cxn modelId="{082AA850-7676-4453-BFB9-67FB5FA6AAC6}" type="presParOf" srcId="{CE6432A3-4144-483D-AD62-C847EB82C5C7}" destId="{AEE0CBAA-9A42-4A5E-8400-7442980E9276}" srcOrd="0" destOrd="0" presId="urn:microsoft.com/office/officeart/2005/8/layout/hierarchy6"/>
    <dgm:cxn modelId="{004BE2D8-5490-4F7C-9CC7-04B505CB2366}" type="presParOf" srcId="{CE6432A3-4144-483D-AD62-C847EB82C5C7}" destId="{597F1C64-88A6-49B1-B7A3-D35EDA097412}" srcOrd="1" destOrd="0" presId="urn:microsoft.com/office/officeart/2005/8/layout/hierarchy6"/>
    <dgm:cxn modelId="{072C0BB3-7863-4ECD-9E09-37E5F5357517}" type="presParOf" srcId="{D68B1EAE-BC93-4973-84F4-96E0B7DC617D}" destId="{F624BB65-544A-4B7C-BCF7-06061A53D5B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3738D-4DD6-438F-BBF2-753753E86272}">
      <dsp:nvSpPr>
        <dsp:cNvPr id="0" name=""/>
        <dsp:cNvSpPr/>
      </dsp:nvSpPr>
      <dsp:spPr>
        <a:xfrm>
          <a:off x="1450448" y="364"/>
          <a:ext cx="3979354" cy="19538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</a:rPr>
            <a:t>ИПК состоит из отделов</a:t>
          </a:r>
        </a:p>
      </dsp:txBody>
      <dsp:txXfrm>
        <a:off x="1507675" y="57591"/>
        <a:ext cx="3864900" cy="1839432"/>
      </dsp:txXfrm>
    </dsp:sp>
    <dsp:sp modelId="{0A99E2FF-1366-4730-A44E-933EB251BA73}">
      <dsp:nvSpPr>
        <dsp:cNvPr id="0" name=""/>
        <dsp:cNvSpPr/>
      </dsp:nvSpPr>
      <dsp:spPr>
        <a:xfrm>
          <a:off x="1636302" y="1954250"/>
          <a:ext cx="1803823" cy="330078"/>
        </a:xfrm>
        <a:custGeom>
          <a:avLst/>
          <a:gdLst/>
          <a:ahLst/>
          <a:cxnLst/>
          <a:rect l="0" t="0" r="0" b="0"/>
          <a:pathLst>
            <a:path>
              <a:moveTo>
                <a:pt x="1803823" y="0"/>
              </a:moveTo>
              <a:lnTo>
                <a:pt x="1803823" y="165039"/>
              </a:lnTo>
              <a:lnTo>
                <a:pt x="0" y="165039"/>
              </a:lnTo>
              <a:lnTo>
                <a:pt x="0" y="330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26792-93AF-44C8-A1DA-28146DED7A92}">
      <dsp:nvSpPr>
        <dsp:cNvPr id="0" name=""/>
        <dsp:cNvSpPr/>
      </dsp:nvSpPr>
      <dsp:spPr>
        <a:xfrm>
          <a:off x="413024" y="2284328"/>
          <a:ext cx="2446555" cy="1625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002060"/>
              </a:solidFill>
            </a:rPr>
            <a:t>Полиграфической, корпоративной и сувенирной продукции  </a:t>
          </a:r>
        </a:p>
      </dsp:txBody>
      <dsp:txXfrm>
        <a:off x="460629" y="2331933"/>
        <a:ext cx="2351345" cy="1530151"/>
      </dsp:txXfrm>
    </dsp:sp>
    <dsp:sp modelId="{F8B038E6-8EA4-4107-B5B3-4534F9F44151}">
      <dsp:nvSpPr>
        <dsp:cNvPr id="0" name=""/>
        <dsp:cNvSpPr/>
      </dsp:nvSpPr>
      <dsp:spPr>
        <a:xfrm>
          <a:off x="3440126" y="1954250"/>
          <a:ext cx="1207991" cy="302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69"/>
              </a:lnTo>
              <a:lnTo>
                <a:pt x="1207991" y="151069"/>
              </a:lnTo>
              <a:lnTo>
                <a:pt x="1207991" y="302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013EA-66C6-4D69-8409-6F9CB63C0D92}">
      <dsp:nvSpPr>
        <dsp:cNvPr id="0" name=""/>
        <dsp:cNvSpPr/>
      </dsp:nvSpPr>
      <dsp:spPr>
        <a:xfrm>
          <a:off x="3293102" y="2256388"/>
          <a:ext cx="2710030" cy="985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2060"/>
              </a:solidFill>
            </a:rPr>
            <a:t>Издательство</a:t>
          </a:r>
        </a:p>
      </dsp:txBody>
      <dsp:txXfrm>
        <a:off x="3321952" y="2285238"/>
        <a:ext cx="2652330" cy="927304"/>
      </dsp:txXfrm>
    </dsp:sp>
    <dsp:sp modelId="{A85E329C-5D33-47A8-9287-09766C5AC8E4}">
      <dsp:nvSpPr>
        <dsp:cNvPr id="0" name=""/>
        <dsp:cNvSpPr/>
      </dsp:nvSpPr>
      <dsp:spPr>
        <a:xfrm>
          <a:off x="4602397" y="3241392"/>
          <a:ext cx="91440" cy="283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596"/>
              </a:lnTo>
              <a:lnTo>
                <a:pt x="77781" y="141596"/>
              </a:lnTo>
              <a:lnTo>
                <a:pt x="77781" y="283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083A2-9829-44B3-8F69-26AC65537028}">
      <dsp:nvSpPr>
        <dsp:cNvPr id="0" name=""/>
        <dsp:cNvSpPr/>
      </dsp:nvSpPr>
      <dsp:spPr>
        <a:xfrm>
          <a:off x="3423121" y="3524585"/>
          <a:ext cx="2514115" cy="1657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50000"/>
                </a:schemeClr>
              </a:solidFill>
            </a:rPr>
            <a:t>Сектор электронных изданий</a:t>
          </a:r>
        </a:p>
      </dsp:txBody>
      <dsp:txXfrm>
        <a:off x="3471679" y="3573143"/>
        <a:ext cx="2416999" cy="1560781"/>
      </dsp:txXfrm>
    </dsp:sp>
    <dsp:sp modelId="{841AC5EA-A543-46B3-B1D2-62A9615BD25C}">
      <dsp:nvSpPr>
        <dsp:cNvPr id="0" name=""/>
        <dsp:cNvSpPr/>
      </dsp:nvSpPr>
      <dsp:spPr>
        <a:xfrm>
          <a:off x="3440126" y="1954250"/>
          <a:ext cx="4276630" cy="13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27"/>
              </a:lnTo>
              <a:lnTo>
                <a:pt x="4276630" y="66727"/>
              </a:lnTo>
              <a:lnTo>
                <a:pt x="4276630" y="1334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0CBAA-9A42-4A5E-8400-7442980E9276}">
      <dsp:nvSpPr>
        <dsp:cNvPr id="0" name=""/>
        <dsp:cNvSpPr/>
      </dsp:nvSpPr>
      <dsp:spPr>
        <a:xfrm>
          <a:off x="6385125" y="2087705"/>
          <a:ext cx="2663261" cy="1928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Координации и продвижения издательской деятельности</a:t>
          </a:r>
        </a:p>
      </dsp:txBody>
      <dsp:txXfrm>
        <a:off x="6441603" y="2144183"/>
        <a:ext cx="2550305" cy="1815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5E4925A-234B-C326-AEDE-3B30237E6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B26076F-8791-9CFD-2978-CE711A5A71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480BCDE-2AA8-A001-25AB-A48AD0889A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D7DF7860-BB8D-B9A2-F073-944E8B6D7A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4A5D364-F3B0-5E6A-8A69-E7EC862352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6B4D9F49-6997-BE1D-2158-426665F0D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7A429-C4BA-476C-800C-19F6D9A992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4001AF18-7FE2-C832-365D-19A4FD2B55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6B75A2F5-4825-7659-74C5-EFCDFFCAF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100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2932AE65-9CED-EEDD-89AB-A0373B88B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070CA8-E6E2-4C7B-8150-DBE41468A950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B0D77AC1-60C1-74FD-EE4E-1C7B3DE2FA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80756E41-D5F9-D6FF-2076-740021E63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100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19F93D7C-6BE3-E075-975E-510B780F1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8A85DAB-C9BD-4F07-96C1-397C78C09581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0574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8116474B-35C5-F2CC-3268-364718428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D21EACBA-1390-BFBC-6493-57DF7F90A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9AA81A18-3222-D98A-2A38-48C0E08DE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D9BD3-C503-457D-B246-CE7279C72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4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8434A2D-DD88-B05C-2075-15F292DB3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98CB4A0-E8FB-0791-551F-47A34A4A9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EFC5885-20FC-F373-779F-84C443440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F5E14-D39F-444B-96E9-8CD92507A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53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0F6C1EA-6F9C-25FC-9A0C-94C4FE58E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B2EE877-5FAA-B027-2F52-B5175F12E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F1E241D-CEA4-4BCB-877C-043365DC1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A2D13-7B53-481F-AEC6-0E49F071CB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95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40D7E81-0C9D-DCA0-D9E3-16ABA5D14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5B57709-1113-4F86-9BD5-F36780B90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15EF77-A34F-6500-F7BC-4809A4A3F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4770D-924F-4153-B3A0-559F8BEC7D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6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8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2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4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0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8690BA7-B5A4-7CB1-E4A7-A793B9CA9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BE57D9A-BA69-84BB-5EDC-41E31E6ED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9BD07CD-FA76-A80F-3722-006047F6F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9C19B-E627-4FA8-A3FB-E92EB3CE7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7201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59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93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56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D4C205F-BBA5-EE1E-869B-CF24E5FD9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62EBE63-ACE2-68EC-FD20-E88992EF3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FB7C4C1-C8DF-76B5-4920-226037DA1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C6FE5-D7BA-4C85-8370-DCC8AD4F5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4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B6B12F9-0786-054F-3E2B-66B5CE0F2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D4C1562-D104-2B90-5A4D-EBEC3E452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629F552-5550-6B26-E1EA-ED5804EE3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D6217-882A-446A-9389-2E1AD23DCD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29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7A07EEA-A796-351D-7D15-E01E3C298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F653E73-C25C-5E95-6A7B-CB77FC713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2898459-8600-F1C4-9FAD-DDA7D7BB7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2F805-AFAD-43B8-86F8-2633AEEBDC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40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6B33401-660D-97E8-46FA-A17712729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FCA9827-D03E-5160-393E-2ACA6E934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D80A76B-1E2A-3748-CA0F-A583124C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2B20A-F73B-4BA4-8551-1099FF8E3D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29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E9A0ECE9-B882-B751-0501-085611B08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6119848-AE53-D73B-5FCC-761547D0C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E340A15-2B3F-D672-64DB-E24730DCE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1A809-7A51-4769-B80B-F94A5045CD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51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57BA69E-D30F-B4E3-FF19-FA3983945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2FBE2D5-F79C-5B34-3829-029BE3CA3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A156192-F13F-0A58-CEC9-CDAD983DC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8DB4B-FD5B-46A0-8E99-1BFA83133F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7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BA54381-8F40-4981-3D44-7F1B68F43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20A05A7-E495-3B1A-B083-A212A530E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743D08D-F2AC-50EA-7EAC-66EA84ED5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7971E-9B8F-4124-9FF3-4110DE6365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68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rgbClr val="A7C4FF"/>
            </a:gs>
            <a:gs pos="100000">
              <a:srgbClr val="E1F4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>
            <a:extLst>
              <a:ext uri="{FF2B5EF4-FFF2-40B4-BE49-F238E27FC236}">
                <a16:creationId xmlns:a16="http://schemas.microsoft.com/office/drawing/2014/main" id="{4A310CDA-CA32-10AF-EF2E-E8F44E50E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D4E54197-8DD2-7B02-612B-FC50C5A69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5310" name="Rectangle 14">
            <a:extLst>
              <a:ext uri="{FF2B5EF4-FFF2-40B4-BE49-F238E27FC236}">
                <a16:creationId xmlns:a16="http://schemas.microsoft.com/office/drawing/2014/main" id="{F415C242-7AF7-4C43-297C-AA8283AB19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11" name="Rectangle 15">
            <a:extLst>
              <a:ext uri="{FF2B5EF4-FFF2-40B4-BE49-F238E27FC236}">
                <a16:creationId xmlns:a16="http://schemas.microsoft.com/office/drawing/2014/main" id="{0281F196-2825-88F4-AFD3-07FAE4F0EA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12" name="Rectangle 16">
            <a:extLst>
              <a:ext uri="{FF2B5EF4-FFF2-40B4-BE49-F238E27FC236}">
                <a16:creationId xmlns:a16="http://schemas.microsoft.com/office/drawing/2014/main" id="{F16BC057-B3C0-277E-24C3-986BB19394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E07B2D-1369-465D-8DD3-AC3C48D81B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4595-5F62-4D03-A2FF-A5375FCA72E8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95B2-D17E-418D-A934-D4D5FC04A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fedu.ru/www/stat_pages22.show?p=ELS/inf/D&amp;x=ELS/11041" TargetMode="External"/><Relationship Id="rId2" Type="http://schemas.openxmlformats.org/officeDocument/2006/relationships/hyperlink" Target="https://hub.sfedu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sfedu.ru/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ena@sfedu.ru" TargetMode="External"/><Relationship Id="rId2" Type="http://schemas.openxmlformats.org/officeDocument/2006/relationships/hyperlink" Target="mailto:antonenko@sfedu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pk104@yandex.ru" TargetMode="External"/><Relationship Id="rId4" Type="http://schemas.openxmlformats.org/officeDocument/2006/relationships/hyperlink" Target="mailto:evbor@sfedu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D3CA81-DA0A-B4D2-5020-A6FB88942FCB}"/>
              </a:ext>
            </a:extLst>
          </p:cNvPr>
          <p:cNvSpPr txBox="1"/>
          <p:nvPr/>
        </p:nvSpPr>
        <p:spPr>
          <a:xfrm>
            <a:off x="2207568" y="764705"/>
            <a:ext cx="77768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ОСНОВНЫЕ АСПЕКТЫ ВЗАИМОДЕЙСТВИЯ БИБЛИОТЕКИ И ИЗДАТЕЛЬСКО – ПОЛИГРАФИЧЕСКОГО КОМПЛЕКСА В СИСТЕМЕ КОММУНИКАТИВНО-ИНФОРМАЦИОННОГО БИБЛИОТЕЧНО-ИЗДАТЕЛЬСКОГО МЕДИА ЦЕНТРА ЮЖНОГО ФЕДЕРАЛЬНОГО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30819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10849-AB1B-160C-489D-264AC4BF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СУВЕНИРНАЯ ПРОДУКЦИЯ</a:t>
            </a:r>
            <a:br>
              <a:rPr lang="ru-RU" dirty="0">
                <a:solidFill>
                  <a:srgbClr val="50505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CE650-2BD9-C9B4-71D6-5AADE84EC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1" y="1331913"/>
            <a:ext cx="3960439" cy="476138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РУЧКИ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КАРАНДАШИ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КРУЖКИ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ФЛЕШ-КАРТЫ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ВНЕШНИЕ АККУМУЛЯТОРЫ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ПЕЧАТЬ НА ОДЕЖДЕ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ПЕЧАТЬ НА СУМКАХ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ЛЕНТЫ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ЗАЖИГАЛКИ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ФЛАГИ И МНОГОЕ ДРУГОЕ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УДАРНАЯ ГРАВИРОВКА на предметах из латуни, меди, железа, стали, титане</a:t>
            </a: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Объект 5" descr="Изображение выглядит как трава, внешний, поле&#10;&#10;Автоматически созданное описание">
            <a:extLst>
              <a:ext uri="{FF2B5EF4-FFF2-40B4-BE49-F238E27FC236}">
                <a16:creationId xmlns:a16="http://schemas.microsoft.com/office/drawing/2014/main" id="{E7EE49D3-DBC6-EFBE-E953-75729DCD61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752600"/>
            <a:ext cx="2938919" cy="3764632"/>
          </a:xfrm>
        </p:spPr>
      </p:pic>
      <p:pic>
        <p:nvPicPr>
          <p:cNvPr id="8" name="Рисунок 7" descr="Изображение выглядит как человек, мужчина, рубаш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263504F1-4BB2-8F84-6635-AD3E9CD86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447800"/>
            <a:ext cx="3096344" cy="19812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74BD2-9E22-7FA6-A9DF-07B1C1F84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6" y="3657600"/>
            <a:ext cx="331236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0A120A-E2BA-37CE-ADFA-92012DD6A6D3}"/>
              </a:ext>
            </a:extLst>
          </p:cNvPr>
          <p:cNvSpPr txBox="1"/>
          <p:nvPr/>
        </p:nvSpPr>
        <p:spPr>
          <a:xfrm>
            <a:off x="2006600" y="908720"/>
            <a:ext cx="8178800" cy="5092030"/>
          </a:xfrm>
        </p:spPr>
        <p:txBody>
          <a:bodyPr vert="horz" lIns="68580" tIns="34290" rIns="68580" bIns="34290" rtlCol="0">
            <a:noAutofit/>
          </a:bodyPr>
          <a:lstStyle/>
          <a:p>
            <a:pPr indent="-171450" algn="just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В </a:t>
            </a:r>
            <a:r>
              <a:rPr lang="en-US" sz="2400" dirty="0" err="1"/>
              <a:t>рамках</a:t>
            </a:r>
            <a:r>
              <a:rPr lang="en-US" sz="2400" dirty="0"/>
              <a:t> </a:t>
            </a:r>
            <a:r>
              <a:rPr lang="en-US" sz="2400" dirty="0" err="1"/>
              <a:t>реализации</a:t>
            </a:r>
            <a:r>
              <a:rPr lang="en-US" sz="2400" dirty="0"/>
              <a:t> </a:t>
            </a:r>
            <a:r>
              <a:rPr lang="en-US" sz="2400" dirty="0" err="1"/>
              <a:t>Программы</a:t>
            </a:r>
            <a:r>
              <a:rPr lang="en-US" sz="2400" dirty="0"/>
              <a:t> </a:t>
            </a:r>
            <a:r>
              <a:rPr lang="en-US" sz="2400" dirty="0" err="1"/>
              <a:t>развития</a:t>
            </a:r>
            <a:r>
              <a:rPr lang="en-US" sz="2400" dirty="0"/>
              <a:t> </a:t>
            </a:r>
            <a:r>
              <a:rPr lang="en-US" sz="2400" dirty="0" err="1"/>
              <a:t>Южного</a:t>
            </a:r>
            <a:r>
              <a:rPr lang="en-US" sz="2400" dirty="0"/>
              <a:t> </a:t>
            </a:r>
            <a:r>
              <a:rPr lang="en-US" sz="2400" dirty="0" err="1"/>
              <a:t>федерального</a:t>
            </a:r>
            <a:r>
              <a:rPr lang="en-US" sz="2400" dirty="0"/>
              <a:t> университета и в </a:t>
            </a:r>
            <a:r>
              <a:rPr lang="en-US" sz="2400" dirty="0" err="1"/>
              <a:t>целях</a:t>
            </a:r>
            <a:r>
              <a:rPr lang="en-US" sz="2400" dirty="0"/>
              <a:t> </a:t>
            </a:r>
            <a:r>
              <a:rPr lang="en-US" sz="2400" dirty="0" err="1"/>
              <a:t>формирования</a:t>
            </a:r>
            <a:r>
              <a:rPr lang="en-US" sz="2400" dirty="0"/>
              <a:t> </a:t>
            </a:r>
            <a:r>
              <a:rPr lang="en-US" sz="2400" dirty="0" err="1"/>
              <a:t>единого</a:t>
            </a:r>
            <a:r>
              <a:rPr lang="en-US" sz="2400" dirty="0"/>
              <a:t> </a:t>
            </a:r>
            <a:r>
              <a:rPr lang="en-US" sz="2400" dirty="0" err="1"/>
              <a:t>информационного</a:t>
            </a:r>
            <a:r>
              <a:rPr lang="en-US" sz="2400" dirty="0"/>
              <a:t> </a:t>
            </a:r>
            <a:r>
              <a:rPr lang="en-US" sz="2400" dirty="0" err="1"/>
              <a:t>пространства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обеспечения</a:t>
            </a:r>
            <a:r>
              <a:rPr lang="en-US" sz="2400" dirty="0"/>
              <a:t> </a:t>
            </a:r>
            <a:r>
              <a:rPr lang="en-US" sz="2400" dirty="0" err="1"/>
              <a:t>образовательного</a:t>
            </a:r>
            <a:r>
              <a:rPr lang="en-US" sz="2400" dirty="0"/>
              <a:t> </a:t>
            </a:r>
            <a:r>
              <a:rPr lang="en-US" sz="2400" dirty="0" err="1"/>
              <a:t>процесса</a:t>
            </a:r>
            <a:r>
              <a:rPr lang="en-US" sz="2400" dirty="0"/>
              <a:t>, </a:t>
            </a:r>
            <a:r>
              <a:rPr lang="en-US" sz="2400" dirty="0" err="1"/>
              <a:t>наполнения</a:t>
            </a:r>
            <a:r>
              <a:rPr lang="en-US" sz="2400" dirty="0"/>
              <a:t> </a:t>
            </a:r>
            <a:r>
              <a:rPr lang="en-US" sz="2400" dirty="0" err="1"/>
              <a:t>электронных</a:t>
            </a:r>
            <a:r>
              <a:rPr lang="en-US" sz="2400" dirty="0"/>
              <a:t> </a:t>
            </a:r>
            <a:r>
              <a:rPr lang="en-US" sz="2400" dirty="0" err="1"/>
              <a:t>библиотечно-издательских</a:t>
            </a:r>
            <a:r>
              <a:rPr lang="en-US" sz="2400" dirty="0"/>
              <a:t> </a:t>
            </a:r>
            <a:r>
              <a:rPr lang="en-US" sz="2400" dirty="0" err="1"/>
              <a:t>комплексов</a:t>
            </a:r>
            <a:r>
              <a:rPr lang="en-US" sz="2400" dirty="0"/>
              <a:t>, </a:t>
            </a:r>
            <a:r>
              <a:rPr lang="en-US" sz="2400" dirty="0" err="1"/>
              <a:t>начиная</a:t>
            </a:r>
            <a:r>
              <a:rPr lang="en-US" sz="2400" dirty="0"/>
              <a:t> с 2012 </a:t>
            </a:r>
            <a:r>
              <a:rPr lang="en-US" sz="2400" dirty="0" err="1"/>
              <a:t>года</a:t>
            </a:r>
            <a:r>
              <a:rPr lang="en-US" sz="2400" dirty="0"/>
              <a:t> </a:t>
            </a:r>
            <a:r>
              <a:rPr lang="en-US" sz="2400" dirty="0" err="1"/>
              <a:t>сотрудники</a:t>
            </a:r>
            <a:r>
              <a:rPr lang="en-US" sz="2400" dirty="0"/>
              <a:t> ЮФУ </a:t>
            </a:r>
            <a:r>
              <a:rPr lang="en-US" sz="2400" dirty="0" err="1"/>
              <a:t>имеют</a:t>
            </a:r>
            <a:r>
              <a:rPr lang="en-US" sz="2400" dirty="0"/>
              <a:t> </a:t>
            </a:r>
            <a:r>
              <a:rPr lang="en-US" sz="2400" dirty="0" err="1"/>
              <a:t>возможность</a:t>
            </a:r>
            <a:r>
              <a:rPr lang="en-US" sz="2400" dirty="0"/>
              <a:t> </a:t>
            </a:r>
            <a:r>
              <a:rPr lang="en-US" sz="2400" dirty="0" err="1"/>
              <a:t>издавать</a:t>
            </a:r>
            <a:r>
              <a:rPr lang="en-US" sz="2400" dirty="0"/>
              <a:t> </a:t>
            </a:r>
            <a:r>
              <a:rPr lang="en-US" sz="2400" dirty="0" err="1"/>
              <a:t>свои</a:t>
            </a:r>
            <a:r>
              <a:rPr lang="en-US" sz="2400" dirty="0"/>
              <a:t> </a:t>
            </a:r>
            <a:r>
              <a:rPr lang="en-US" sz="2400" dirty="0" err="1"/>
              <a:t>труды</a:t>
            </a:r>
            <a:r>
              <a:rPr lang="en-US" sz="2400" dirty="0"/>
              <a:t> на </a:t>
            </a:r>
            <a:r>
              <a:rPr lang="en-US" sz="2400" dirty="0" err="1"/>
              <a:t>бюджетной</a:t>
            </a:r>
            <a:r>
              <a:rPr lang="en-US" sz="2400" dirty="0"/>
              <a:t> </a:t>
            </a:r>
            <a:r>
              <a:rPr lang="en-US" sz="2400" dirty="0" err="1"/>
              <a:t>основе</a:t>
            </a:r>
            <a:r>
              <a:rPr lang="en-US" sz="2400" dirty="0"/>
              <a:t>. В </a:t>
            </a:r>
            <a:r>
              <a:rPr lang="en-US" sz="2400" dirty="0" err="1"/>
              <a:t>результате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прошедшие</a:t>
            </a:r>
            <a:r>
              <a:rPr lang="en-US" sz="2400" dirty="0"/>
              <a:t> </a:t>
            </a:r>
            <a:r>
              <a:rPr lang="en-US" sz="2400" dirty="0" err="1"/>
              <a:t>годы</a:t>
            </a:r>
            <a:r>
              <a:rPr lang="en-US" sz="2400" dirty="0"/>
              <a:t> в ИПК </a:t>
            </a:r>
            <a:r>
              <a:rPr lang="en-US" sz="2400" dirty="0" err="1"/>
              <a:t>было</a:t>
            </a:r>
            <a:r>
              <a:rPr lang="en-US" sz="2400" dirty="0"/>
              <a:t> </a:t>
            </a:r>
            <a:r>
              <a:rPr lang="en-US" sz="2400" dirty="0" err="1"/>
              <a:t>выпущено</a:t>
            </a:r>
            <a:r>
              <a:rPr lang="en-US" sz="2400" dirty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1000 </a:t>
            </a:r>
            <a:r>
              <a:rPr lang="en-US" sz="2400" dirty="0" err="1"/>
              <a:t>наименований</a:t>
            </a:r>
            <a:r>
              <a:rPr lang="en-US" sz="2400" dirty="0"/>
              <a:t>, </a:t>
            </a:r>
            <a:r>
              <a:rPr lang="en-US" sz="2400" dirty="0" err="1"/>
              <a:t>создана</a:t>
            </a:r>
            <a:r>
              <a:rPr lang="en-US" sz="2400" dirty="0"/>
              <a:t> </a:t>
            </a:r>
            <a:r>
              <a:rPr lang="en-US" sz="2400" dirty="0" err="1"/>
              <a:t>база</a:t>
            </a:r>
            <a:r>
              <a:rPr lang="en-US" sz="2400" dirty="0"/>
              <a:t> интеллектуальной собственности университета, </a:t>
            </a:r>
            <a:r>
              <a:rPr lang="en-US" sz="2400" dirty="0" err="1"/>
              <a:t>позволяющая</a:t>
            </a:r>
            <a:r>
              <a:rPr lang="en-US" sz="2400" dirty="0"/>
              <a:t> </a:t>
            </a:r>
            <a:r>
              <a:rPr lang="en-US" sz="2400" dirty="0" err="1"/>
              <a:t>размещать</a:t>
            </a:r>
            <a:r>
              <a:rPr lang="en-US" sz="2400" dirty="0"/>
              <a:t> </a:t>
            </a:r>
            <a:r>
              <a:rPr lang="en-US" sz="2400" dirty="0" err="1"/>
              <a:t>электронные</a:t>
            </a:r>
            <a:r>
              <a:rPr lang="en-US" sz="2400" dirty="0"/>
              <a:t> </a:t>
            </a:r>
            <a:r>
              <a:rPr lang="en-US" sz="2400" dirty="0" err="1"/>
              <a:t>копии</a:t>
            </a:r>
            <a:r>
              <a:rPr lang="en-US" sz="2400" dirty="0"/>
              <a:t> </a:t>
            </a:r>
            <a:r>
              <a:rPr lang="en-US" sz="2400" dirty="0" err="1"/>
              <a:t>изданий</a:t>
            </a:r>
            <a:r>
              <a:rPr lang="en-US" sz="2400" dirty="0"/>
              <a:t> в единое </a:t>
            </a:r>
            <a:r>
              <a:rPr lang="en-US" sz="2400" dirty="0" err="1"/>
              <a:t>информационное</a:t>
            </a:r>
            <a:r>
              <a:rPr lang="en-US" sz="2400" dirty="0"/>
              <a:t> </a:t>
            </a:r>
            <a:r>
              <a:rPr lang="en-US" sz="2400" dirty="0" err="1"/>
              <a:t>пространство</a:t>
            </a:r>
            <a:r>
              <a:rPr lang="en-US" sz="2400" dirty="0"/>
              <a:t> университета и </a:t>
            </a:r>
            <a:r>
              <a:rPr lang="en-US" sz="2400" dirty="0" err="1"/>
              <a:t>базу</a:t>
            </a:r>
            <a:r>
              <a:rPr lang="en-US" sz="2400" dirty="0"/>
              <a:t> РИНЦ, </a:t>
            </a:r>
            <a:r>
              <a:rPr lang="en-US" sz="2400" dirty="0" err="1"/>
              <a:t>передавать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широкого</a:t>
            </a:r>
            <a:r>
              <a:rPr lang="en-US" sz="2400" dirty="0"/>
              <a:t> </a:t>
            </a:r>
            <a:r>
              <a:rPr lang="en-US" sz="2400" dirty="0" err="1"/>
              <a:t>распространения</a:t>
            </a:r>
            <a:r>
              <a:rPr lang="en-US" sz="2400" dirty="0"/>
              <a:t> в </a:t>
            </a:r>
            <a:r>
              <a:rPr lang="en-US" sz="2400" dirty="0" err="1"/>
              <a:t>электронные</a:t>
            </a:r>
            <a:r>
              <a:rPr lang="en-US" sz="2400" dirty="0"/>
              <a:t> </a:t>
            </a:r>
            <a:r>
              <a:rPr lang="en-US" sz="2400" dirty="0" err="1"/>
              <a:t>библиотеки</a:t>
            </a:r>
            <a:r>
              <a:rPr lang="en-US" sz="2400" dirty="0"/>
              <a:t> с </a:t>
            </a:r>
            <a:r>
              <a:rPr lang="en-US" sz="2400" dirty="0" err="1"/>
              <a:t>соблюдением</a:t>
            </a:r>
            <a:r>
              <a:rPr lang="en-US" sz="2400" dirty="0"/>
              <a:t> и </a:t>
            </a:r>
            <a:r>
              <a:rPr lang="en-US" sz="2400" dirty="0" err="1"/>
              <a:t>защитой</a:t>
            </a:r>
            <a:r>
              <a:rPr lang="en-US" sz="2400" dirty="0"/>
              <a:t> </a:t>
            </a:r>
            <a:r>
              <a:rPr lang="en-US" sz="2400" dirty="0" err="1"/>
              <a:t>авторских</a:t>
            </a:r>
            <a:r>
              <a:rPr lang="en-US" sz="2400" dirty="0"/>
              <a:t> </a:t>
            </a:r>
            <a:r>
              <a:rPr lang="en-US" sz="2400" dirty="0" err="1"/>
              <a:t>прав</a:t>
            </a:r>
            <a:r>
              <a:rPr lang="ru-RU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1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268D5-1F90-F1F2-A021-42F56A71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48680"/>
            <a:ext cx="7886700" cy="1296144"/>
          </a:xfrm>
        </p:spPr>
        <p:txBody>
          <a:bodyPr>
            <a:normAutofit/>
          </a:bodyPr>
          <a:lstStyle/>
          <a:p>
            <a:pPr algn="ctr"/>
            <a:r>
              <a:rPr lang="en-US" sz="2400" cap="all" dirty="0">
                <a:solidFill>
                  <a:srgbClr val="4270AE"/>
                </a:solidFill>
                <a:latin typeface="Arial" panose="020B0604020202020204" pitchFamily="34" charset="0"/>
              </a:rPr>
              <a:t>Цифровой репозиторий</a:t>
            </a:r>
            <a:br>
              <a:rPr lang="ru-RU" sz="2400" cap="all" dirty="0">
                <a:solidFill>
                  <a:srgbClr val="4270AE"/>
                </a:solidFill>
                <a:latin typeface="Arial" panose="020B0604020202020204" pitchFamily="34" charset="0"/>
              </a:rPr>
            </a:br>
            <a:r>
              <a:rPr lang="en-US" sz="2400" cap="all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https://hub.sfedu.ru/</a:t>
            </a:r>
            <a:br>
              <a:rPr lang="en-US" sz="2400" dirty="0"/>
            </a:br>
            <a:endParaRPr lang="ru-RU" sz="2400" cap="all" dirty="0">
              <a:solidFill>
                <a:srgbClr val="4270AE"/>
              </a:solidFill>
              <a:latin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D6632-6A63-FAD2-1CC1-6C4547648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12776"/>
            <a:ext cx="10945216" cy="5184576"/>
          </a:xfrm>
        </p:spPr>
        <p:txBody>
          <a:bodyPr>
            <a:normAutofit fontScale="85000" lnSpcReduction="20000"/>
          </a:bodyPr>
          <a:lstStyle/>
          <a:p>
            <a:pPr marL="0" indent="0" algn="just" defTabSz="685800">
              <a:lnSpc>
                <a:spcPct val="90000"/>
              </a:lnSpc>
              <a:spcAft>
                <a:spcPts val="750"/>
              </a:spcAft>
              <a:buNone/>
            </a:pPr>
            <a:r>
              <a:rPr lang="en-US" sz="2100" dirty="0"/>
              <a:t>это сервис, состоящий из следующих элементов: </a:t>
            </a:r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реестр объектов интеллектуальной собственности</a:t>
            </a:r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хранилище объектов интеллектуальной собственности</a:t>
            </a:r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права на использование объектов интеллектуальной собственности.</a:t>
            </a:r>
          </a:p>
          <a:p>
            <a:pPr indent="0" algn="just" defTabSz="685800">
              <a:lnSpc>
                <a:spcPct val="90000"/>
              </a:lnSpc>
              <a:buNone/>
            </a:pPr>
            <a:r>
              <a:rPr lang="en-US" sz="2100" dirty="0"/>
              <a:t> </a:t>
            </a:r>
          </a:p>
          <a:p>
            <a:pPr indent="0" algn="just" defTabSz="685800">
              <a:lnSpc>
                <a:spcPct val="90000"/>
              </a:lnSpc>
              <a:buNone/>
            </a:pPr>
            <a:r>
              <a:rPr lang="en-US" sz="2100" b="1" dirty="0"/>
              <a:t>Задачи, решаемые с помощью Цифрового репозитория:</a:t>
            </a:r>
            <a:endParaRPr lang="en-US" sz="2100" dirty="0"/>
          </a:p>
          <a:p>
            <a:pPr indent="0" algn="just" defTabSz="685800">
              <a:lnSpc>
                <a:spcPct val="90000"/>
              </a:lnSpc>
              <a:buNone/>
            </a:pPr>
            <a:r>
              <a:rPr lang="en-US" sz="2100" b="1" dirty="0"/>
              <a:t> </a:t>
            </a:r>
            <a:endParaRPr lang="en-US" sz="2100" dirty="0"/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единое хранилище </a:t>
            </a:r>
            <a:r>
              <a:rPr lang="en-US" sz="2200" dirty="0">
                <a:latin typeface="+mj-lt"/>
              </a:rPr>
              <a:t>цифровых объектов</a:t>
            </a:r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выполнение </a:t>
            </a:r>
            <a:r>
              <a:rPr lang="en-US" sz="2200" dirty="0" err="1">
                <a:latin typeface="+mj-lt"/>
              </a:rPr>
              <a:t>типовых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операций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над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объектами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редактирование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описаний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присвоение</a:t>
            </a:r>
            <a:r>
              <a:rPr lang="en-US" sz="2200" dirty="0">
                <a:latin typeface="+mj-lt"/>
              </a:rPr>
              <a:t> DOI, </a:t>
            </a:r>
            <a:r>
              <a:rPr lang="en-US" sz="2200" dirty="0" err="1">
                <a:latin typeface="+mj-lt"/>
              </a:rPr>
              <a:t>размещение</a:t>
            </a:r>
            <a:r>
              <a:rPr lang="en-US" sz="2200" dirty="0">
                <a:latin typeface="+mj-lt"/>
              </a:rPr>
              <a:t> в РИНЦ). </a:t>
            </a:r>
            <a:r>
              <a:rPr lang="en-US" sz="2200" dirty="0" err="1">
                <a:latin typeface="+mj-lt"/>
              </a:rPr>
              <a:t>Типовые</a:t>
            </a:r>
            <a:r>
              <a:rPr lang="en-US" sz="2200" dirty="0">
                <a:latin typeface="+mj-lt"/>
              </a:rPr>
              <a:t> операции, </a:t>
            </a:r>
            <a:r>
              <a:rPr lang="en-US" sz="2200" dirty="0" err="1">
                <a:latin typeface="+mj-lt"/>
              </a:rPr>
              <a:t>связанные</a:t>
            </a:r>
            <a:r>
              <a:rPr lang="en-US" sz="2200" dirty="0">
                <a:latin typeface="+mj-lt"/>
              </a:rPr>
              <a:t> с </a:t>
            </a:r>
            <a:r>
              <a:rPr lang="en-US" sz="2200" dirty="0" err="1">
                <a:latin typeface="+mj-lt"/>
              </a:rPr>
              <a:t>разными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типами</a:t>
            </a:r>
            <a:r>
              <a:rPr lang="en-US" sz="2200" dirty="0">
                <a:latin typeface="+mj-lt"/>
              </a:rPr>
              <a:t> объектов, </a:t>
            </a:r>
            <a:r>
              <a:rPr lang="en-US" sz="2200" dirty="0" err="1">
                <a:latin typeface="+mj-lt"/>
              </a:rPr>
              <a:t>могут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выполняться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конвейерным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способом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уполномоченными</a:t>
            </a:r>
            <a:r>
              <a:rPr lang="en-US" sz="2200" dirty="0">
                <a:latin typeface="+mj-lt"/>
              </a:rPr>
              <a:t> сотрудниками Университета.</a:t>
            </a:r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+mj-lt"/>
              </a:rPr>
              <a:t>единая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система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проверки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прав</a:t>
            </a:r>
            <a:r>
              <a:rPr lang="en-US" sz="2200" dirty="0">
                <a:latin typeface="+mj-lt"/>
              </a:rPr>
              <a:t> на </a:t>
            </a:r>
            <a:r>
              <a:rPr lang="en-US" sz="2200" dirty="0" err="1">
                <a:latin typeface="+mj-lt"/>
              </a:rPr>
              <a:t>доступ</a:t>
            </a:r>
            <a:r>
              <a:rPr lang="en-US" sz="2200" dirty="0">
                <a:latin typeface="+mj-lt"/>
              </a:rPr>
              <a:t> к </a:t>
            </a:r>
            <a:r>
              <a:rPr lang="en-US" sz="2200" dirty="0" err="1">
                <a:latin typeface="+mj-lt"/>
              </a:rPr>
              <a:t>материалам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Система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позволяет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предоставлять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доступ</a:t>
            </a:r>
            <a:r>
              <a:rPr lang="en-US" sz="2200" dirty="0">
                <a:latin typeface="+mj-lt"/>
              </a:rPr>
              <a:t> на </a:t>
            </a:r>
            <a:r>
              <a:rPr lang="en-US" sz="2200" dirty="0" err="1">
                <a:latin typeface="+mj-lt"/>
              </a:rPr>
              <a:t>основании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личных</a:t>
            </a:r>
            <a:r>
              <a:rPr lang="en-US" sz="2200" dirty="0">
                <a:latin typeface="+mj-lt"/>
              </a:rPr>
              <a:t> и </a:t>
            </a:r>
            <a:r>
              <a:rPr lang="en-US" sz="2200" dirty="0" err="1">
                <a:latin typeface="+mj-lt"/>
              </a:rPr>
              <a:t>групповых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привилегий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пользователя</a:t>
            </a:r>
            <a:r>
              <a:rPr lang="en-US" sz="2200" dirty="0">
                <a:latin typeface="+mj-lt"/>
              </a:rPr>
              <a:t>, а </a:t>
            </a:r>
            <a:r>
              <a:rPr lang="en-US" sz="2200" dirty="0" err="1">
                <a:latin typeface="+mj-lt"/>
              </a:rPr>
              <a:t>также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типа</a:t>
            </a:r>
            <a:r>
              <a:rPr lang="en-US" sz="2200" dirty="0">
                <a:latin typeface="+mj-lt"/>
              </a:rPr>
              <a:t> и </a:t>
            </a:r>
            <a:r>
              <a:rPr lang="en-US" sz="2200" dirty="0" err="1">
                <a:latin typeface="+mj-lt"/>
              </a:rPr>
              <a:t>других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свойств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цифрового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объекта</a:t>
            </a:r>
            <a:r>
              <a:rPr lang="en-US" sz="2200" dirty="0">
                <a:latin typeface="+mj-lt"/>
              </a:rPr>
              <a:t>.</a:t>
            </a:r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+mj-lt"/>
              </a:rPr>
              <a:t>обмен</a:t>
            </a:r>
            <a:r>
              <a:rPr lang="en-US" sz="2200" dirty="0">
                <a:latin typeface="+mj-lt"/>
              </a:rPr>
              <a:t> с </a:t>
            </a:r>
            <a:r>
              <a:rPr lang="en-US" sz="2200" dirty="0" err="1">
                <a:latin typeface="+mj-lt"/>
              </a:rPr>
              <a:t>другими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информационными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системами</a:t>
            </a:r>
            <a:r>
              <a:rPr lang="en-US" sz="2200" dirty="0">
                <a:latin typeface="+mj-lt"/>
              </a:rPr>
              <a:t> университета (</a:t>
            </a:r>
            <a:r>
              <a:rPr lang="en-US" sz="2200" dirty="0" err="1">
                <a:latin typeface="+mj-lt"/>
              </a:rPr>
              <a:t>получение</a:t>
            </a:r>
            <a:r>
              <a:rPr lang="en-US" sz="2200" dirty="0">
                <a:latin typeface="+mj-lt"/>
              </a:rPr>
              <a:t> из 1С </a:t>
            </a:r>
            <a:r>
              <a:rPr lang="en-US" sz="2200" dirty="0" err="1">
                <a:latin typeface="+mj-lt"/>
              </a:rPr>
              <a:t>кадровых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сведений</a:t>
            </a:r>
            <a:r>
              <a:rPr lang="en-US" sz="2200" dirty="0">
                <a:latin typeface="+mj-lt"/>
              </a:rPr>
              <a:t> и </a:t>
            </a:r>
            <a:r>
              <a:rPr lang="en-US" sz="2200" dirty="0" err="1">
                <a:latin typeface="+mj-lt"/>
              </a:rPr>
              <a:t>учебных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программ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для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книгообеспеченности</a:t>
            </a:r>
            <a:r>
              <a:rPr lang="en-US" sz="2200" dirty="0">
                <a:latin typeface="+mj-lt"/>
              </a:rPr>
              <a:t>; </a:t>
            </a:r>
            <a:r>
              <a:rPr lang="en-US" sz="2200" dirty="0" err="1">
                <a:latin typeface="+mj-lt"/>
              </a:rPr>
              <a:t>предоставление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сведений</a:t>
            </a:r>
            <a:r>
              <a:rPr lang="en-US" sz="2200" dirty="0">
                <a:latin typeface="+mj-lt"/>
              </a:rPr>
              <a:t> в </a:t>
            </a:r>
            <a:r>
              <a:rPr lang="en-US" sz="2200" dirty="0" err="1">
                <a:latin typeface="+mj-lt"/>
              </a:rPr>
              <a:t>личный</a:t>
            </a:r>
            <a:r>
              <a:rPr lang="en-US" sz="2200" dirty="0">
                <a:latin typeface="+mj-lt"/>
              </a:rPr>
              <a:t> кабинет, </a:t>
            </a:r>
            <a:r>
              <a:rPr lang="en-US" sz="2200" dirty="0" err="1">
                <a:latin typeface="+mj-lt"/>
              </a:rPr>
              <a:t>рейтинг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преподавателя</a:t>
            </a:r>
            <a:r>
              <a:rPr lang="en-US" sz="2200" dirty="0">
                <a:latin typeface="+mj-lt"/>
              </a:rPr>
              <a:t>, 1С-Наука)</a:t>
            </a:r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+mj-lt"/>
              </a:rPr>
              <a:t>совместная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работа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над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материалами</a:t>
            </a:r>
            <a:r>
              <a:rPr lang="en-US" sz="2200" dirty="0">
                <a:latin typeface="+mj-lt"/>
              </a:rPr>
              <a:t> сотрудниками </a:t>
            </a:r>
            <a:r>
              <a:rPr lang="en-US" sz="2200" dirty="0" err="1">
                <a:latin typeface="+mj-lt"/>
              </a:rPr>
              <a:t>различных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структур</a:t>
            </a:r>
            <a:r>
              <a:rPr lang="en-US" sz="2200" dirty="0">
                <a:latin typeface="+mj-lt"/>
              </a:rPr>
              <a:t> Университета (</a:t>
            </a:r>
            <a:r>
              <a:rPr lang="en-US" sz="2200" dirty="0" err="1">
                <a:latin typeface="+mj-lt"/>
              </a:rPr>
              <a:t>библиотека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издательство</a:t>
            </a:r>
            <a:r>
              <a:rPr lang="en-US" sz="2200" dirty="0">
                <a:latin typeface="+mj-lt"/>
              </a:rPr>
              <a:t>, ИТ-</a:t>
            </a:r>
            <a:r>
              <a:rPr lang="en-US" sz="2200" dirty="0" err="1">
                <a:latin typeface="+mj-lt"/>
              </a:rPr>
              <a:t>служба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диссертационные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советы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редакции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журналов</a:t>
            </a:r>
            <a:r>
              <a:rPr lang="en-US" sz="2200" dirty="0">
                <a:latin typeface="+mj-lt"/>
              </a:rPr>
              <a:t>). </a:t>
            </a:r>
          </a:p>
          <a:p>
            <a:pPr marL="428625" algn="just" defTabSz="6858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200" dirty="0"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Отдел информационных технологий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Начальник отдела Богомолов Александр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144378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450955-3954-B457-0EDE-B1B17DE6A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57"/>
          <a:stretch/>
        </p:blipFill>
        <p:spPr>
          <a:xfrm>
            <a:off x="1199455" y="260648"/>
            <a:ext cx="979308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0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FB8C-A675-8013-E789-4CCDE162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281495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solidFill>
                  <a:srgbClr val="4270AE"/>
                </a:solidFill>
                <a:latin typeface="Arial" panose="020B0604020202020204" pitchFamily="34" charset="0"/>
              </a:rPr>
              <a:t>Цифровой репозиторий ЮФУ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2F1E0-0C1B-9784-927D-FEA484364519}"/>
              </a:ext>
            </a:extLst>
          </p:cNvPr>
          <p:cNvSpPr txBox="1"/>
          <p:nvPr/>
        </p:nvSpPr>
        <p:spPr>
          <a:xfrm>
            <a:off x="3613531" y="1646509"/>
            <a:ext cx="4439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https://hub.sfedu.ru/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Блок-схема: магнитный диск 4">
            <a:extLst>
              <a:ext uri="{FF2B5EF4-FFF2-40B4-BE49-F238E27FC236}">
                <a16:creationId xmlns:a16="http://schemas.microsoft.com/office/drawing/2014/main" id="{912B6AD4-E2E2-660E-884C-8D8712FEE89F}"/>
              </a:ext>
            </a:extLst>
          </p:cNvPr>
          <p:cNvSpPr/>
          <p:nvPr/>
        </p:nvSpPr>
        <p:spPr>
          <a:xfrm>
            <a:off x="4373698" y="2280492"/>
            <a:ext cx="3029639" cy="435166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15 800 научных статей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1 060 монографий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2 200 учебников и УП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1 100 методических пособий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39 600 ВКР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29 200 курсовых работ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5DD6C16-5F6C-0BB5-901C-F42FD82B676C}"/>
              </a:ext>
            </a:extLst>
          </p:cNvPr>
          <p:cNvSpPr/>
          <p:nvPr/>
        </p:nvSpPr>
        <p:spPr>
          <a:xfrm>
            <a:off x="396608" y="2765234"/>
            <a:ext cx="3382179" cy="9915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Издательство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3589CC74-BCB6-FD23-9CE0-C8138554BA0C}"/>
              </a:ext>
            </a:extLst>
          </p:cNvPr>
          <p:cNvSpPr/>
          <p:nvPr/>
        </p:nvSpPr>
        <p:spPr>
          <a:xfrm>
            <a:off x="396607" y="3754916"/>
            <a:ext cx="3382179" cy="9915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Научные журналы ЮФУ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03BC63D-985F-4943-6DB4-DBF61DF17E87}"/>
              </a:ext>
            </a:extLst>
          </p:cNvPr>
          <p:cNvSpPr/>
          <p:nvPr/>
        </p:nvSpPr>
        <p:spPr>
          <a:xfrm>
            <a:off x="396606" y="4744598"/>
            <a:ext cx="3382179" cy="9915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Студенческие работы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4267426-4065-A649-C37C-3EA21BCF0EEC}"/>
              </a:ext>
            </a:extLst>
          </p:cNvPr>
          <p:cNvSpPr/>
          <p:nvPr/>
        </p:nvSpPr>
        <p:spPr>
          <a:xfrm>
            <a:off x="396605" y="5732444"/>
            <a:ext cx="3382179" cy="9915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Публикации авторов ЮФУ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27570-6DE2-0FAE-F28D-EADFB5A6287B}"/>
              </a:ext>
            </a:extLst>
          </p:cNvPr>
          <p:cNvSpPr txBox="1"/>
          <p:nvPr/>
        </p:nvSpPr>
        <p:spPr>
          <a:xfrm>
            <a:off x="10004124" y="3169891"/>
            <a:ext cx="202215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389 000+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скачиваний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2021 год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30 000+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пользователей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10 300+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материалов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2021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64F2C-609A-A976-F4DD-6423179221A2}"/>
              </a:ext>
            </a:extLst>
          </p:cNvPr>
          <p:cNvSpPr txBox="1"/>
          <p:nvPr/>
        </p:nvSpPr>
        <p:spPr>
          <a:xfrm>
            <a:off x="4545515" y="2521684"/>
            <a:ext cx="2725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90 000+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размещенных материалов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F33D0275-994D-3F37-80D3-33A500204871}"/>
              </a:ext>
            </a:extLst>
          </p:cNvPr>
          <p:cNvSpPr/>
          <p:nvPr/>
        </p:nvSpPr>
        <p:spPr>
          <a:xfrm>
            <a:off x="8053330" y="3264324"/>
            <a:ext cx="1300799" cy="83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4570936-F250-87A5-FE0F-393F1D998024}"/>
              </a:ext>
            </a:extLst>
          </p:cNvPr>
          <p:cNvSpPr/>
          <p:nvPr/>
        </p:nvSpPr>
        <p:spPr>
          <a:xfrm>
            <a:off x="8053329" y="4139388"/>
            <a:ext cx="1300799" cy="83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8AD5632E-E9F5-2887-D505-A9826AFEEAAE}"/>
              </a:ext>
            </a:extLst>
          </p:cNvPr>
          <p:cNvSpPr/>
          <p:nvPr/>
        </p:nvSpPr>
        <p:spPr>
          <a:xfrm>
            <a:off x="8053329" y="5010100"/>
            <a:ext cx="1300799" cy="83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52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10985-C765-CBA4-4387-9E33CB39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58" y="548680"/>
            <a:ext cx="7886700" cy="901691"/>
          </a:xfrm>
        </p:spPr>
        <p:txBody>
          <a:bodyPr>
            <a:normAutofit/>
          </a:bodyPr>
          <a:lstStyle/>
          <a:p>
            <a:pPr algn="ctr"/>
            <a:r>
              <a:rPr lang="ru-RU" sz="1800" cap="all" dirty="0">
                <a:solidFill>
                  <a:srgbClr val="4270AE"/>
                </a:solidFill>
                <a:latin typeface="Arial" panose="020B0604020202020204" pitchFamily="34" charset="0"/>
              </a:rPr>
              <a:t>Основные этапы издания учебной и НАУЧНОЙ ЛИТЕРАТУРЫ на основе конкурсного отбора</a:t>
            </a:r>
            <a:endParaRPr lang="ru-RU" sz="1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606E30C-9A3F-B879-3682-2AC46858B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700808"/>
            <a:ext cx="10225136" cy="3706821"/>
          </a:xfrm>
        </p:spPr>
      </p:pic>
    </p:spTree>
    <p:extLst>
      <p:ext uri="{BB962C8B-B14F-4D97-AF65-F5344CB8AC3E}">
        <p14:creationId xmlns:p14="http://schemas.microsoft.com/office/powerpoint/2010/main" val="375277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34D0-3EFA-77AB-C67A-0E524251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cap="all" dirty="0">
                <a:solidFill>
                  <a:srgbClr val="4270AE"/>
                </a:solidFill>
                <a:latin typeface="Arial" panose="020B0604020202020204" pitchFamily="34" charset="0"/>
              </a:rPr>
              <a:t>Процесс выпуска учебных и научных изданий в Южном федеральном университете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338E79-A550-E7EC-3271-0B0ABDD7AA0F}"/>
              </a:ext>
            </a:extLst>
          </p:cNvPr>
          <p:cNvSpPr/>
          <p:nvPr/>
        </p:nvSpPr>
        <p:spPr>
          <a:xfrm>
            <a:off x="420484" y="1829972"/>
            <a:ext cx="2667000" cy="383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Предварительный этап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B8D62C-20A1-2783-A38C-E855FAF6A654}"/>
              </a:ext>
            </a:extLst>
          </p:cNvPr>
          <p:cNvSpPr/>
          <p:nvPr/>
        </p:nvSpPr>
        <p:spPr>
          <a:xfrm>
            <a:off x="420484" y="3794909"/>
            <a:ext cx="2667000" cy="383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Экспертиза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911DF69-369C-B7F2-D883-111F59B684D1}"/>
              </a:ext>
            </a:extLst>
          </p:cNvPr>
          <p:cNvSpPr/>
          <p:nvPr/>
        </p:nvSpPr>
        <p:spPr>
          <a:xfrm>
            <a:off x="420484" y="4494586"/>
            <a:ext cx="2667000" cy="383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Конкурс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6A44E2-2A5B-2AD0-DFC1-A65BEB66012A}"/>
              </a:ext>
            </a:extLst>
          </p:cNvPr>
          <p:cNvSpPr txBox="1"/>
          <p:nvPr/>
        </p:nvSpPr>
        <p:spPr>
          <a:xfrm>
            <a:off x="1478107" y="4126099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или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05AAB76-E2F2-FF3B-33A6-626F095904B4}"/>
              </a:ext>
            </a:extLst>
          </p:cNvPr>
          <p:cNvSpPr/>
          <p:nvPr/>
        </p:nvSpPr>
        <p:spPr>
          <a:xfrm>
            <a:off x="4911387" y="1818213"/>
            <a:ext cx="2667000" cy="383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Подготовка издания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822767-4C11-E055-4AF7-951228274C4B}"/>
              </a:ext>
            </a:extLst>
          </p:cNvPr>
          <p:cNvSpPr/>
          <p:nvPr/>
        </p:nvSpPr>
        <p:spPr>
          <a:xfrm>
            <a:off x="4911386" y="3794909"/>
            <a:ext cx="2667000" cy="383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Электронная версия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BEE6A64-6328-10EA-CBE2-829B218B1228}"/>
              </a:ext>
            </a:extLst>
          </p:cNvPr>
          <p:cNvSpPr/>
          <p:nvPr/>
        </p:nvSpPr>
        <p:spPr>
          <a:xfrm>
            <a:off x="4911386" y="4494586"/>
            <a:ext cx="2667000" cy="383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Печатная версия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EE0B0D-DD9F-0D24-1284-A71C8721471D}"/>
              </a:ext>
            </a:extLst>
          </p:cNvPr>
          <p:cNvSpPr txBox="1"/>
          <p:nvPr/>
        </p:nvSpPr>
        <p:spPr>
          <a:xfrm>
            <a:off x="5969009" y="4126099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или</a:t>
            </a: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38ADC97E-4E82-1AE9-A6E9-659BFC1371F9}"/>
              </a:ext>
            </a:extLst>
          </p:cNvPr>
          <p:cNvCxnSpPr>
            <a:stCxn id="16" idx="3"/>
            <a:endCxn id="17" idx="0"/>
          </p:cNvCxnSpPr>
          <p:nvPr/>
        </p:nvCxnSpPr>
        <p:spPr>
          <a:xfrm flipH="1">
            <a:off x="1753984" y="2021880"/>
            <a:ext cx="1333500" cy="1773031"/>
          </a:xfrm>
          <a:prstGeom prst="bentConnector4">
            <a:avLst>
              <a:gd name="adj1" fmla="val -66713"/>
              <a:gd name="adj2" fmla="val 554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FF938164-7720-1FF3-C2FF-BFF8D2B8DA2A}"/>
              </a:ext>
            </a:extLst>
          </p:cNvPr>
          <p:cNvCxnSpPr>
            <a:stCxn id="17" idx="3"/>
            <a:endCxn id="18" idx="3"/>
          </p:cNvCxnSpPr>
          <p:nvPr/>
        </p:nvCxnSpPr>
        <p:spPr>
          <a:xfrm>
            <a:off x="3087484" y="3986817"/>
            <a:ext cx="12700" cy="69967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A1446462-32CC-296D-7E8C-57BFC110212E}"/>
              </a:ext>
            </a:extLst>
          </p:cNvPr>
          <p:cNvCxnSpPr>
            <a:endCxn id="20" idx="0"/>
          </p:cNvCxnSpPr>
          <p:nvPr/>
        </p:nvCxnSpPr>
        <p:spPr>
          <a:xfrm flipV="1">
            <a:off x="3316077" y="1818213"/>
            <a:ext cx="2928810" cy="2518440"/>
          </a:xfrm>
          <a:prstGeom prst="bentConnector4">
            <a:avLst>
              <a:gd name="adj1" fmla="val 27235"/>
              <a:gd name="adj2" fmla="val 1090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068EFCA0-2B50-5B46-1453-A8967EC6079C}"/>
              </a:ext>
            </a:extLst>
          </p:cNvPr>
          <p:cNvCxnSpPr>
            <a:cxnSpLocks/>
            <a:stCxn id="21" idx="3"/>
            <a:endCxn id="22" idx="3"/>
          </p:cNvCxnSpPr>
          <p:nvPr/>
        </p:nvCxnSpPr>
        <p:spPr>
          <a:xfrm>
            <a:off x="7578386" y="3986817"/>
            <a:ext cx="12700" cy="69967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D4C0947C-15BA-6832-BB7B-9E7692041530}"/>
              </a:ext>
            </a:extLst>
          </p:cNvPr>
          <p:cNvCxnSpPr>
            <a:cxnSpLocks/>
            <a:stCxn id="20" idx="3"/>
            <a:endCxn id="21" idx="0"/>
          </p:cNvCxnSpPr>
          <p:nvPr/>
        </p:nvCxnSpPr>
        <p:spPr>
          <a:xfrm flipH="1">
            <a:off x="6244888" y="2010119"/>
            <a:ext cx="1333501" cy="1784790"/>
          </a:xfrm>
          <a:prstGeom prst="bentConnector4">
            <a:avLst>
              <a:gd name="adj1" fmla="val -17143"/>
              <a:gd name="adj2" fmla="val 671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E8C8F42-E704-0E61-8125-AA40F661BC94}"/>
              </a:ext>
            </a:extLst>
          </p:cNvPr>
          <p:cNvSpPr/>
          <p:nvPr/>
        </p:nvSpPr>
        <p:spPr>
          <a:xfrm>
            <a:off x="9173697" y="1818213"/>
            <a:ext cx="2667000" cy="627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Использование в учебном процессе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7AF0401-4C3D-F700-7682-224FC209002D}"/>
              </a:ext>
            </a:extLst>
          </p:cNvPr>
          <p:cNvSpPr/>
          <p:nvPr/>
        </p:nvSpPr>
        <p:spPr>
          <a:xfrm>
            <a:off x="9173695" y="2679221"/>
            <a:ext cx="2667000" cy="627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Размещение в РИНЦ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71FBC18-BFA4-622B-3CBD-280EB7E8D740}"/>
              </a:ext>
            </a:extLst>
          </p:cNvPr>
          <p:cNvSpPr/>
          <p:nvPr/>
        </p:nvSpPr>
        <p:spPr>
          <a:xfrm>
            <a:off x="9173695" y="3551248"/>
            <a:ext cx="2667000" cy="627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Размещение в ЭБС</a:t>
            </a:r>
          </a:p>
        </p:txBody>
      </p:sp>
      <p:cxnSp>
        <p:nvCxnSpPr>
          <p:cNvPr id="54" name="Соединитель: уступ 53">
            <a:extLst>
              <a:ext uri="{FF2B5EF4-FFF2-40B4-BE49-F238E27FC236}">
                <a16:creationId xmlns:a16="http://schemas.microsoft.com/office/drawing/2014/main" id="{534628A9-5B5B-8F0E-BF14-C8A3F7AAF72F}"/>
              </a:ext>
            </a:extLst>
          </p:cNvPr>
          <p:cNvCxnSpPr>
            <a:endCxn id="46" idx="0"/>
          </p:cNvCxnSpPr>
          <p:nvPr/>
        </p:nvCxnSpPr>
        <p:spPr>
          <a:xfrm flipV="1">
            <a:off x="7821978" y="1818213"/>
            <a:ext cx="2685221" cy="2492552"/>
          </a:xfrm>
          <a:prstGeom prst="bentConnector4">
            <a:avLst>
              <a:gd name="adj1" fmla="val 25170"/>
              <a:gd name="adj2" fmla="val 1091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4EBDF3-38CC-212E-132E-A852770D7AC2}"/>
              </a:ext>
            </a:extLst>
          </p:cNvPr>
          <p:cNvSpPr txBox="1"/>
          <p:nvPr/>
        </p:nvSpPr>
        <p:spPr>
          <a:xfrm>
            <a:off x="420485" y="2213784"/>
            <a:ext cx="3612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Заявка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Рукопись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Поддержка структурного подразделения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5EC70B-A2C1-FAA6-10D4-1F09968DA7C6}"/>
              </a:ext>
            </a:extLst>
          </p:cNvPr>
          <p:cNvSpPr txBox="1"/>
          <p:nvPr/>
        </p:nvSpPr>
        <p:spPr>
          <a:xfrm>
            <a:off x="420484" y="4886907"/>
            <a:ext cx="2917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Заключение библиотеки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Заключение издательства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или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Заключение экспертного совета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056580-267E-0871-F1C5-75BA76F3F347}"/>
              </a:ext>
            </a:extLst>
          </p:cNvPr>
          <p:cNvSpPr txBox="1"/>
          <p:nvPr/>
        </p:nvSpPr>
        <p:spPr>
          <a:xfrm>
            <a:off x="4911388" y="2213786"/>
            <a:ext cx="2548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Взаимодействие с автором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Антиплагиат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Редактура, верстка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Заключение договора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E42A46-2D48-9820-2117-54A44E1F0E71}"/>
              </a:ext>
            </a:extLst>
          </p:cNvPr>
          <p:cNvSpPr txBox="1"/>
          <p:nvPr/>
        </p:nvSpPr>
        <p:spPr>
          <a:xfrm>
            <a:off x="4911386" y="4932653"/>
            <a:ext cx="315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изданий в электронном виде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Часть изданий в печатном виде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60480D-75A3-99E6-44C1-10F9E8A317BF}"/>
              </a:ext>
            </a:extLst>
          </p:cNvPr>
          <p:cNvSpPr txBox="1"/>
          <p:nvPr/>
        </p:nvSpPr>
        <p:spPr>
          <a:xfrm>
            <a:off x="9164588" y="4303424"/>
            <a:ext cx="30580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Использование в книго-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обеспеченности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Размещение в РИНЦ в виде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метаданных или полного текста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Размещение в ЭБС на основании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возмездных договоров с автором</a:t>
            </a:r>
          </a:p>
        </p:txBody>
      </p:sp>
    </p:spTree>
    <p:extLst>
      <p:ext uri="{BB962C8B-B14F-4D97-AF65-F5344CB8AC3E}">
        <p14:creationId xmlns:p14="http://schemas.microsoft.com/office/powerpoint/2010/main" val="357557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30960-D820-3BD5-0AD3-18C68B85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Роли участников процесса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069A44-B6F9-23FA-57E1-5B237EEFE7AE}"/>
              </a:ext>
            </a:extLst>
          </p:cNvPr>
          <p:cNvSpPr/>
          <p:nvPr/>
        </p:nvSpPr>
        <p:spPr>
          <a:xfrm>
            <a:off x="554174" y="1876127"/>
            <a:ext cx="3548046" cy="116114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D1259F-15E9-6277-6E79-36351D9B4E06}"/>
              </a:ext>
            </a:extLst>
          </p:cNvPr>
          <p:cNvSpPr/>
          <p:nvPr/>
        </p:nvSpPr>
        <p:spPr>
          <a:xfrm>
            <a:off x="4502583" y="1875356"/>
            <a:ext cx="3548047" cy="170225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063FE-3A03-E7DA-A5DC-53CDE1F62C4C}"/>
              </a:ext>
            </a:extLst>
          </p:cNvPr>
          <p:cNvSpPr txBox="1"/>
          <p:nvPr/>
        </p:nvSpPr>
        <p:spPr>
          <a:xfrm>
            <a:off x="422662" y="1490822"/>
            <a:ext cx="227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Авторский коллектив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64851-A415-9F50-6E44-AE124A8DA72C}"/>
              </a:ext>
            </a:extLst>
          </p:cNvPr>
          <p:cNvSpPr txBox="1"/>
          <p:nvPr/>
        </p:nvSpPr>
        <p:spPr>
          <a:xfrm>
            <a:off x="4502581" y="1506022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Библиотека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2385D6-CDCE-6AF4-4ACB-4A39257655EC}"/>
              </a:ext>
            </a:extLst>
          </p:cNvPr>
          <p:cNvSpPr/>
          <p:nvPr/>
        </p:nvSpPr>
        <p:spPr>
          <a:xfrm>
            <a:off x="8394914" y="1872450"/>
            <a:ext cx="3548047" cy="210982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C97E1-D2C0-CD08-4573-5D148B5D38B5}"/>
              </a:ext>
            </a:extLst>
          </p:cNvPr>
          <p:cNvSpPr txBox="1"/>
          <p:nvPr/>
        </p:nvSpPr>
        <p:spPr>
          <a:xfrm>
            <a:off x="8394914" y="1490822"/>
            <a:ext cx="15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Издательство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12C4FF-2675-93CA-FE96-A6432E1F7FC9}"/>
              </a:ext>
            </a:extLst>
          </p:cNvPr>
          <p:cNvSpPr/>
          <p:nvPr/>
        </p:nvSpPr>
        <p:spPr>
          <a:xfrm>
            <a:off x="729321" y="2012363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Рукопись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ED0C1F-3823-47D3-D340-9200EA5D8644}"/>
              </a:ext>
            </a:extLst>
          </p:cNvPr>
          <p:cNvSpPr/>
          <p:nvPr/>
        </p:nvSpPr>
        <p:spPr>
          <a:xfrm>
            <a:off x="727793" y="2507511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Права на использование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03F914-3053-D3CA-DC55-340023575D16}"/>
              </a:ext>
            </a:extLst>
          </p:cNvPr>
          <p:cNvSpPr/>
          <p:nvPr/>
        </p:nvSpPr>
        <p:spPr>
          <a:xfrm>
            <a:off x="8568532" y="2052338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конкурса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3077BA-E792-A9EE-76F7-5B6D93159267}"/>
              </a:ext>
            </a:extLst>
          </p:cNvPr>
          <p:cNvSpPr/>
          <p:nvPr/>
        </p:nvSpPr>
        <p:spPr>
          <a:xfrm>
            <a:off x="8553183" y="2522977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Редакционно-издательская работа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761482-5D1D-F579-A534-B5933F23297A}"/>
              </a:ext>
            </a:extLst>
          </p:cNvPr>
          <p:cNvSpPr/>
          <p:nvPr/>
        </p:nvSpPr>
        <p:spPr>
          <a:xfrm>
            <a:off x="8553183" y="2993616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Управление правами на издания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352CBE8-1B5A-E73B-172E-F7F3270D4143}"/>
              </a:ext>
            </a:extLst>
          </p:cNvPr>
          <p:cNvSpPr/>
          <p:nvPr/>
        </p:nvSpPr>
        <p:spPr>
          <a:xfrm>
            <a:off x="4676201" y="2057116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Программная платформа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E29A88-C571-D399-4B49-5F2008955FDC}"/>
              </a:ext>
            </a:extLst>
          </p:cNvPr>
          <p:cNvSpPr/>
          <p:nvPr/>
        </p:nvSpPr>
        <p:spPr>
          <a:xfrm>
            <a:off x="4676202" y="2514692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Размещение в репозитории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1A3A2B-16E3-D4E9-88B9-8C2D0197BBD7}"/>
              </a:ext>
            </a:extLst>
          </p:cNvPr>
          <p:cNvSpPr/>
          <p:nvPr/>
        </p:nvSpPr>
        <p:spPr>
          <a:xfrm>
            <a:off x="4676201" y="2996520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Размещение метаданных в РИНЦ</a:t>
            </a: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964F4769-9273-FC26-A391-D02280C3CC7F}"/>
              </a:ext>
            </a:extLst>
          </p:cNvPr>
          <p:cNvSpPr/>
          <p:nvPr/>
        </p:nvSpPr>
        <p:spPr>
          <a:xfrm>
            <a:off x="5153170" y="4090346"/>
            <a:ext cx="2137272" cy="21098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Издание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6F3A651-F721-94F4-5338-C91E06451365}"/>
              </a:ext>
            </a:extLst>
          </p:cNvPr>
          <p:cNvSpPr/>
          <p:nvPr/>
        </p:nvSpPr>
        <p:spPr>
          <a:xfrm>
            <a:off x="8568532" y="3464255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Размещение полных текстов в ЭБС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0005DF1-5345-D2A1-3C3B-0BC334EE5D4E}"/>
              </a:ext>
            </a:extLst>
          </p:cNvPr>
          <p:cNvSpPr/>
          <p:nvPr/>
        </p:nvSpPr>
        <p:spPr>
          <a:xfrm>
            <a:off x="679541" y="5847973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Книгоообеспеченность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A0DC6BA-8630-0D91-BCB4-49CF44DA1964}"/>
              </a:ext>
            </a:extLst>
          </p:cNvPr>
          <p:cNvSpPr/>
          <p:nvPr/>
        </p:nvSpPr>
        <p:spPr>
          <a:xfrm>
            <a:off x="679540" y="5336050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Читатели/обучающиеся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6A527F6-26C7-161D-85EB-CEDFD398A212}"/>
              </a:ext>
            </a:extLst>
          </p:cNvPr>
          <p:cNvSpPr/>
          <p:nvPr/>
        </p:nvSpPr>
        <p:spPr>
          <a:xfrm>
            <a:off x="8568532" y="5336050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РИНЦ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B0EAC0B-BAC2-7995-663C-35E8E799F216}"/>
              </a:ext>
            </a:extLst>
          </p:cNvPr>
          <p:cNvSpPr/>
          <p:nvPr/>
        </p:nvSpPr>
        <p:spPr>
          <a:xfrm>
            <a:off x="8568531" y="5847973"/>
            <a:ext cx="3200809" cy="358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ЭБС</a:t>
            </a:r>
          </a:p>
        </p:txBody>
      </p:sp>
      <p:sp>
        <p:nvSpPr>
          <p:cNvPr id="28" name="Стрелка: изогнутая вверх 27">
            <a:extLst>
              <a:ext uri="{FF2B5EF4-FFF2-40B4-BE49-F238E27FC236}">
                <a16:creationId xmlns:a16="http://schemas.microsoft.com/office/drawing/2014/main" id="{70389D50-A6C1-39E5-E42D-8F2D051D463E}"/>
              </a:ext>
            </a:extLst>
          </p:cNvPr>
          <p:cNvSpPr/>
          <p:nvPr/>
        </p:nvSpPr>
        <p:spPr>
          <a:xfrm rot="5400000">
            <a:off x="2684707" y="2543458"/>
            <a:ext cx="1642303" cy="2760362"/>
          </a:xfrm>
          <a:prstGeom prst="bentUpArrow">
            <a:avLst>
              <a:gd name="adj1" fmla="val 10913"/>
              <a:gd name="adj2" fmla="val 1463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Стрелка: изогнутая вверх 29">
            <a:extLst>
              <a:ext uri="{FF2B5EF4-FFF2-40B4-BE49-F238E27FC236}">
                <a16:creationId xmlns:a16="http://schemas.microsoft.com/office/drawing/2014/main" id="{EF922BC3-6446-1D21-D91A-66A985D2EB27}"/>
              </a:ext>
            </a:extLst>
          </p:cNvPr>
          <p:cNvSpPr/>
          <p:nvPr/>
        </p:nvSpPr>
        <p:spPr>
          <a:xfrm rot="5400000" flipV="1">
            <a:off x="8525682" y="3014165"/>
            <a:ext cx="762522" cy="2698737"/>
          </a:xfrm>
          <a:prstGeom prst="bentUpArrow">
            <a:avLst>
              <a:gd name="adj1" fmla="val 20110"/>
              <a:gd name="adj2" fmla="val 29408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613F6A95-D76A-0F81-22BB-58FB56D51633}"/>
              </a:ext>
            </a:extLst>
          </p:cNvPr>
          <p:cNvSpPr/>
          <p:nvPr/>
        </p:nvSpPr>
        <p:spPr>
          <a:xfrm>
            <a:off x="6096003" y="3577613"/>
            <a:ext cx="326833" cy="404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FC7A7E3D-3F53-8548-D1C7-7FB42D137DDC}"/>
              </a:ext>
            </a:extLst>
          </p:cNvPr>
          <p:cNvSpPr/>
          <p:nvPr/>
        </p:nvSpPr>
        <p:spPr>
          <a:xfrm>
            <a:off x="7391880" y="5523725"/>
            <a:ext cx="1131706" cy="40942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219AACC4-B3B1-90BA-3D24-E37BA6824C4B}"/>
              </a:ext>
            </a:extLst>
          </p:cNvPr>
          <p:cNvSpPr/>
          <p:nvPr/>
        </p:nvSpPr>
        <p:spPr>
          <a:xfrm rot="10800000">
            <a:off x="3948273" y="5490247"/>
            <a:ext cx="1131706" cy="40942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3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B4FF-02B5-8290-EC20-B2CE570A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cap="all" dirty="0">
                <a:solidFill>
                  <a:srgbClr val="4270AE"/>
                </a:solidFill>
                <a:latin typeface="Arial" panose="020B0604020202020204" pitchFamily="34" charset="0"/>
              </a:rPr>
              <a:t>Статистика ЗАГРУЗКИ изданий по годам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9A364C8-97DA-2CBC-7226-2B8427F37F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85981"/>
              </p:ext>
            </p:extLst>
          </p:nvPr>
        </p:nvGraphicFramePr>
        <p:xfrm>
          <a:off x="914400" y="1412776"/>
          <a:ext cx="9124950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990">
                  <a:extLst>
                    <a:ext uri="{9D8B030D-6E8A-4147-A177-3AD203B41FA5}">
                      <a16:colId xmlns:a16="http://schemas.microsoft.com/office/drawing/2014/main" val="1240273243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val="811692720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val="3763059620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val="2241801113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val="3678719379"/>
                    </a:ext>
                  </a:extLst>
                </a:gridCol>
              </a:tblGrid>
              <a:tr h="811678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6364386"/>
                  </a:ext>
                </a:extLst>
              </a:tr>
              <a:tr h="1400979">
                <a:tc>
                  <a:txBody>
                    <a:bodyPr/>
                    <a:lstStyle/>
                    <a:p>
                      <a:r>
                        <a:rPr lang="ru-RU" sz="1400" dirty="0"/>
                        <a:t>Учебники и учебные пособия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5951295"/>
                  </a:ext>
                </a:extLst>
              </a:tr>
              <a:tr h="811678">
                <a:tc>
                  <a:txBody>
                    <a:bodyPr/>
                    <a:lstStyle/>
                    <a:p>
                      <a:r>
                        <a:rPr lang="ru-RU" sz="1400" dirty="0"/>
                        <a:t>Монографии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324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83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7F3BE-D23F-061B-21F1-7E2D0E83DD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81300" y="11310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cap="all" dirty="0">
                <a:solidFill>
                  <a:srgbClr val="4270AE"/>
                </a:solidFill>
                <a:latin typeface="Arial" panose="020B0604020202020204" pitchFamily="34" charset="0"/>
              </a:rPr>
              <a:t>Издание учебно – методической литературы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6C35294-BFCD-DFB1-71A5-C1F7C51439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204864"/>
            <a:ext cx="106571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4A977-3EC8-367F-5ED2-3D3736C8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3"/>
            <a:ext cx="7772400" cy="1079848"/>
          </a:xfrm>
        </p:spPr>
        <p:txBody>
          <a:bodyPr/>
          <a:lstStyle/>
          <a:p>
            <a:r>
              <a:rPr lang="ru-RU" altLang="ru-RU" sz="1600" dirty="0"/>
              <a:t>ИЗДАТЕЛЬСКО – ПОЛИГРАФИЧЕСКИЙ КОМПЛЕКС КИБИ МЕДИА ЦЕНТРА</a:t>
            </a: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1D347-7A22-105C-BC6F-57740E86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68762"/>
            <a:ext cx="9937104" cy="504055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+mj-lt"/>
              </a:rPr>
              <a:t>	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История Издательско-полиграфического комплекса начинается в 1970-х годах, когда в Ростовском государственном университете в целях улучшения подготовки кадров на филологическом факультете по специальности «журналистика» была создана учебно-полиграфическая лаборатория.</a:t>
            </a:r>
            <a:r>
              <a:rPr lang="en-US" altLang="ru-RU" sz="1600" dirty="0"/>
              <a:t>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Одновременно, в 1998 году в УНИИ валеологии РГУ для издания журнала «Валеология», а также решения других полиграфических задач была создана полиграфическая лаборатория под руководством Натальи Григорьевны Антоненко. Существовали параллельно до 2008 года.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	В целях реализации Программы развития Южного федерального университета и увеличения выпускаемого объема учебно-научного материала приказом ректора ЮФУ от 01.02.2008 № 8-ОД была создана Типография ЮФУ. На средства, выделяемые федеральным университетам в рамках национального проекта «Образование», для типографии было закуплено современное полиграфическое оборудование. Эффективная работа Типографии ЮФУ подвигла руководство ЮФУ на создание Издательско-полиграфического комплекса, и приказом ректора от 26.01.2010 на базе Издательства ЮФУ и Типографии ЮФУ создан Центр коллективного пользования «Издательско-полиграфический комплекс Южного федерального университета».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24 мая 2013 года ЦКП ИПК ЮФУ стал частью коммуникативно-информационного библиотечно-издательского МЕДИА ЦЕНТРА Южного федерального университета – ИПК КИБИ МЕДИА ЦЕНТРА.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С формированием данного подразделения в университете появилась возможность решения целого ряда актуальных на сегодняшний день задач. Сайт ИПК:</a:t>
            </a:r>
            <a:r>
              <a:rPr lang="en-US" altLang="ru-RU" sz="1600" dirty="0"/>
              <a:t> ckp-ipk.sfedu.ru</a:t>
            </a:r>
            <a:endParaRPr lang="ru-RU" sz="1600" dirty="0">
              <a:latin typeface="+mj-lt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endParaRPr lang="ru-RU" altLang="ru-RU" sz="1400" dirty="0"/>
          </a:p>
          <a:p>
            <a:pPr marL="0" indent="0" algn="just">
              <a:buNone/>
            </a:pPr>
            <a:endParaRPr lang="ru-RU" altLang="ru-RU" sz="1400" dirty="0"/>
          </a:p>
          <a:p>
            <a:pPr marL="0" indent="0">
              <a:buNone/>
            </a:pPr>
            <a:endParaRPr lang="ru-RU" altLang="ru-RU" sz="1400" dirty="0"/>
          </a:p>
          <a:p>
            <a:pPr marL="0" indent="0">
              <a:buNone/>
            </a:pPr>
            <a:endParaRPr lang="ru-RU" altLang="ru-RU" sz="1400" dirty="0"/>
          </a:p>
          <a:p>
            <a:pPr marL="0" indent="0">
              <a:buNone/>
            </a:pPr>
            <a:endParaRPr lang="ru-RU" altLang="ru-RU" sz="1400" dirty="0"/>
          </a:p>
          <a:p>
            <a:pPr marL="0" indent="0">
              <a:buNone/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3875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77CCAA44-0D45-98C2-FD6F-A6A4C9D5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>
                <a:solidFill>
                  <a:srgbClr val="0000EC"/>
                </a:solidFill>
                <a:latin typeface="Arno Pro" pitchFamily="18" charset="0"/>
              </a:rPr>
              <a:t>БЛАГОДАРИМ ЗА ВНИМАНИЕ!</a:t>
            </a:r>
            <a:endParaRPr lang="ru-RU" altLang="ru-RU"/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C550D6E7-8ECE-161C-0618-B5EFF4939BE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99456" y="1331913"/>
            <a:ext cx="8424936" cy="4905399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600" i="1" dirty="0"/>
              <a:t>Наши контакты:</a:t>
            </a:r>
          </a:p>
          <a:p>
            <a:pPr algn="l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Директор ИПК КИБИ МЕДИА ЦЕНТРА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Антоненко Наталья Григорьевна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Тел.: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+7(928) 296-22-62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E-mail:</a:t>
            </a:r>
            <a:r>
              <a:rPr lang="ru-RU" sz="1600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antonenko@sfedu.ru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Отдел координации и продвижения издательской деятельности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Начальник отдела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– Щетинина Елена Александровна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Тел.: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+7(863) 219-97-31, IP 11120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E-mail:</a:t>
            </a:r>
            <a:r>
              <a:rPr lang="ru-RU" sz="1600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lena@sfedu.ru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Издательство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Начальник отдела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– Борщева Елена Валерьевна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Тел.: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+7(863) 218-40-00, доб. 11074, IP 11074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E-mail:</a:t>
            </a:r>
            <a:r>
              <a:rPr lang="ru-RU" sz="1600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evbor@sfedu.ru</a:t>
            </a:r>
            <a:endParaRPr lang="ru-RU" sz="16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Отдел полиграфической, корпоративной и сувенирной продукции ИПК</a:t>
            </a:r>
            <a:br>
              <a:rPr lang="ru-RU" sz="1600" dirty="0"/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Начальник отдела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– Устенко Алексей Александрович</a:t>
            </a:r>
            <a:br>
              <a:rPr lang="ru-RU" sz="1600" dirty="0"/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Тел.: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+7(958) 575-92-92</a:t>
            </a:r>
            <a:br>
              <a:rPr lang="ru-RU" sz="1600" dirty="0"/>
            </a:b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E-mail:</a:t>
            </a:r>
            <a:r>
              <a:rPr lang="ru-RU" sz="16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ipk104@yandex.ru</a:t>
            </a:r>
            <a:endParaRPr lang="ru-RU" altLang="ru-RU" sz="16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0339D708-B83B-8079-6D04-50239951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3"/>
            <a:ext cx="7772400" cy="792162"/>
          </a:xfrm>
        </p:spPr>
        <p:txBody>
          <a:bodyPr/>
          <a:lstStyle/>
          <a:p>
            <a:r>
              <a:rPr lang="ru-RU" altLang="ru-RU" sz="3200" dirty="0"/>
              <a:t>СТРУКТУРА ИПК КИБИ МЕДИА ЦЕНТРА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8340046F-F94A-6EFB-DE87-0275E2DD5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2472"/>
              </p:ext>
            </p:extLst>
          </p:nvPr>
        </p:nvGraphicFramePr>
        <p:xfrm>
          <a:off x="1127448" y="1268760"/>
          <a:ext cx="95770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F1A2D-6FBF-75A8-3DB4-C9FD70D2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002060"/>
                </a:solidFill>
              </a:rPr>
              <a:t>СТРУКТУРА ИПК КИБИ МЕДИА ЦЕНТРА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288CE-96DA-BA4C-2483-4DC1449B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268761"/>
            <a:ext cx="10009112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редакции журналов, входящих в ВАК: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 «Известия высших учебных заведений. Северо-Кавказский регион» (три серии – по естественным, общественным и техническим наукам);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электронный и печатный  журнал «Гуманитарные и социально-экономические науки»;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«Научная мысль Кавказа».</a:t>
            </a:r>
          </a:p>
          <a:p>
            <a:pPr marL="0" indent="0" algn="ctr">
              <a:buNone/>
            </a:pP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Часть сотрудников нашей редакции располагается в г. Таганроге.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Непосредственное руководство ИПК осуществляет директор Антоненко Наталья Григорьевна, который назначается ректором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162888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B625D9-321A-3F22-EDB9-1BE5A44FC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188914"/>
            <a:ext cx="8062913" cy="936625"/>
          </a:xfrm>
        </p:spPr>
        <p:txBody>
          <a:bodyPr/>
          <a:lstStyle/>
          <a:p>
            <a:r>
              <a:rPr lang="ru-RU" altLang="ru-RU" sz="2400" dirty="0"/>
              <a:t>ЦЕЛИ  И ЗАДАЧИ ДЕЯТЕЛЬНОСТИ ИПК КИБИ МЕДИА ЦЕНТРА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A0BCA2D-F46A-10F1-AA5B-78F6685D2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448" y="1125538"/>
            <a:ext cx="9505056" cy="52557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формирование и развитие единой политики университета в сфере издательско-полиграфической деятельности,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разработка и продвижение университетской символики и атрибутики.</a:t>
            </a:r>
          </a:p>
          <a:p>
            <a:pPr marL="0" indent="0" algn="ctr">
              <a:buNone/>
            </a:pPr>
            <a:r>
              <a:rPr lang="ru-RU" sz="1800" b="1" dirty="0"/>
              <a:t>Основные задачи ИПК: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выполнение целевых показателей Программы развития ЮФУ в части обеспеченности учебного процесса учебной литературой и выпуска научных изданий для публикации результатов научно-исследовательской деятельности в ЮФУ;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обеспечение университета бланочной, формулярной, рекламной и прочей полиграфической продукцией для внутреннего документооборота;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обеспечение университетских творческих коллективов и спортивных команд игровой и парадной формой, соответствующей корпоративному стилю университета.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Часть задач мы решаем для ЮФУ совместно с библиотекой.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E918905C-557B-4CED-7F4D-A6F00A98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88913"/>
            <a:ext cx="7772400" cy="863824"/>
          </a:xfrm>
        </p:spPr>
        <p:txBody>
          <a:bodyPr/>
          <a:lstStyle/>
          <a:p>
            <a:r>
              <a:rPr lang="ru-RU" altLang="ru-RU" dirty="0">
                <a:solidFill>
                  <a:srgbClr val="002060"/>
                </a:solidFill>
              </a:rPr>
              <a:t>Направления работы</a:t>
            </a:r>
            <a:endParaRPr lang="ru-RU" alt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FBA6FD8-B6F1-EB7B-40F8-3A83B251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908721"/>
            <a:ext cx="10369152" cy="5949279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1. Выпуск учебной и научной литературы.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2. Координация деятельности и выпуск научных журналов, в том числе входящих в Перечень ведущих рецензируемых научных журналов и изданий, рекомендованных ВАК.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3. Обеспечение образовательного процесса в едином информационном пространстве.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Практически все электронные копии изданной учебной и научной литературы размещаются во внутренней библиотечной сети и в научной базе РИНЦ.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4. Создание интеллектуальной собственности университета.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 2012 года заключено 1060 авторских лицензионных договоров, позволяющих вносить электронные копии в единое информационное пространство ЮФУ и передавать в электронные библиотеки для размещения и распространения электронных версий и книг, изданных в Издательстве ЮФУ, с соблюдением авторских прав.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5. Организация практики студентов ЮФУ на базе комплекса.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 базе ИПК КИБИ МЕДИА ЦЕНТРА ежегодно проходит практика студентов Института филологии, журналистики и межкультурной коммуникации ЮФУ, направление подготовки – филология. В план практики входят лекции и практическая работа с ведущими редакторами. В 2022 году практику прошли 51 студент.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6. Полиграфическая деятельность как для обеспечения нужд ЮФУ, так и для внешних заказчиков. 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7. Выпуск сувенирной продукции для ЮФУ и внешних заказчиков.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8. Внебюджетная деятельность, в том числе реализация продукции.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Заключены девять договоров с электронными библиотеками, позволяющими распространять электронные версии книг, созданные в издательстве ЮФУ (передано в библиотеки более 800 ед.).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0DE50E7A-AD1B-0ECF-9C6B-324B3F17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188914"/>
            <a:ext cx="7773987" cy="719137"/>
          </a:xfrm>
        </p:spPr>
        <p:txBody>
          <a:bodyPr/>
          <a:lstStyle/>
          <a:p>
            <a:r>
              <a:rPr lang="ru-RU" altLang="ru-RU" sz="3200"/>
              <a:t>Производственное оборудование ИПК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F3386F01-7556-6FA1-EFEC-12463FE99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908050"/>
            <a:ext cx="8893175" cy="5761038"/>
          </a:xfrm>
        </p:spPr>
        <p:txBody>
          <a:bodyPr/>
          <a:lstStyle/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r>
              <a:rPr lang="ru-RU" altLang="ru-RU" sz="1200" b="1" dirty="0"/>
              <a:t>	</a:t>
            </a:r>
          </a:p>
          <a:p>
            <a:pPr>
              <a:buFontTx/>
              <a:buNone/>
            </a:pPr>
            <a:r>
              <a:rPr lang="ru-RU" altLang="ru-RU" sz="1200" b="1" dirty="0"/>
              <a:t>	 	</a:t>
            </a:r>
            <a:br>
              <a:rPr lang="en-US" altLang="ru-RU" sz="1200" dirty="0"/>
            </a:br>
            <a:br>
              <a:rPr lang="en-US" altLang="ru-RU" sz="1200" dirty="0"/>
            </a:br>
            <a:endParaRPr lang="ru-RU" altLang="ru-RU" sz="1200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r>
              <a:rPr lang="ru-RU" altLang="ru-RU" sz="1200" b="1" dirty="0"/>
              <a:t> 	Лакировальная линия 	Двухсекционная печатная машина </a:t>
            </a:r>
            <a:r>
              <a:rPr lang="en-US" altLang="ru-RU" sz="1200" b="1" dirty="0"/>
              <a:t>A3+</a:t>
            </a:r>
            <a:r>
              <a:rPr lang="ru-RU" altLang="ru-RU" sz="1200" b="1" dirty="0"/>
              <a:t>            </a:t>
            </a:r>
            <a:r>
              <a:rPr lang="ru-RU" altLang="ru-RU" sz="1100" b="1" dirty="0"/>
              <a:t>Башенные  </a:t>
            </a:r>
            <a:r>
              <a:rPr lang="ru-RU" altLang="ru-RU" sz="1100" b="1" dirty="0" err="1"/>
              <a:t>листоподборщики</a:t>
            </a:r>
            <a:r>
              <a:rPr lang="ru-RU" altLang="ru-RU" sz="1100" b="1" dirty="0"/>
              <a:t> </a:t>
            </a:r>
            <a:br>
              <a:rPr lang="en-US" altLang="ru-RU" sz="1200" b="1" dirty="0"/>
            </a:b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r>
              <a:rPr lang="ru-RU" altLang="ru-RU" sz="1200" dirty="0"/>
              <a:t>	</a:t>
            </a:r>
            <a:r>
              <a:rPr lang="en-US" altLang="ru-RU" sz="1200" b="1" dirty="0"/>
              <a:t> </a:t>
            </a:r>
            <a:endParaRPr lang="ru-RU" altLang="ru-RU" sz="1200" b="1" dirty="0"/>
          </a:p>
          <a:p>
            <a:pPr>
              <a:buFontTx/>
              <a:buNone/>
            </a:pPr>
            <a:r>
              <a:rPr lang="en-US" altLang="ru-RU" sz="1200" b="1" dirty="0"/>
              <a:t>Xerox </a:t>
            </a:r>
            <a:r>
              <a:rPr lang="en-US" altLang="ru-RU" sz="1200" b="1" dirty="0" err="1"/>
              <a:t>Nuvera</a:t>
            </a:r>
            <a:r>
              <a:rPr lang="en-US" altLang="ru-RU" sz="1200" b="1" dirty="0"/>
              <a:t> 100 EA </a:t>
            </a:r>
            <a:r>
              <a:rPr lang="ru-RU" altLang="ru-RU" sz="1200" b="1" dirty="0"/>
              <a:t>                   </a:t>
            </a:r>
            <a:r>
              <a:rPr lang="en-US" altLang="ru-RU" sz="1200" b="1" dirty="0"/>
              <a:t>Xerox </a:t>
            </a:r>
            <a:r>
              <a:rPr lang="en-US" altLang="ru-RU" sz="1200" b="1" dirty="0" err="1"/>
              <a:t>DocuColor</a:t>
            </a:r>
            <a:r>
              <a:rPr lang="en-US" altLang="ru-RU" sz="1200" b="1" dirty="0"/>
              <a:t> 5000 </a:t>
            </a:r>
            <a:r>
              <a:rPr lang="ru-RU" altLang="ru-RU" sz="1200" b="1" dirty="0"/>
              <a:t>	 Крышкоделательное	       Книговставочное</a:t>
            </a:r>
            <a:br>
              <a:rPr lang="ru-RU" altLang="ru-RU" sz="1200" dirty="0"/>
            </a:br>
            <a:endParaRPr lang="ru-RU" altLang="ru-RU" sz="1200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endParaRPr lang="ru-RU" altLang="ru-RU" sz="1200" b="1" dirty="0"/>
          </a:p>
          <a:p>
            <a:pPr>
              <a:buFontTx/>
              <a:buNone/>
            </a:pPr>
            <a:r>
              <a:rPr lang="ru-RU" altLang="ru-RU" sz="1200" b="1" dirty="0"/>
              <a:t>	</a:t>
            </a:r>
            <a:r>
              <a:rPr lang="en-US" altLang="ru-RU" sz="1200" b="1" dirty="0"/>
              <a:t> Bourg Binder 3001</a:t>
            </a:r>
            <a:r>
              <a:rPr lang="ru-RU" altLang="ru-RU" sz="1200" b="1" dirty="0"/>
              <a:t> </a:t>
            </a:r>
            <a:r>
              <a:rPr lang="ru-RU" altLang="ru-RU" sz="1200" dirty="0"/>
              <a:t>             </a:t>
            </a:r>
            <a:r>
              <a:rPr lang="ru-RU" altLang="ru-RU" sz="1200" b="1" dirty="0"/>
              <a:t>Резательная машина </a:t>
            </a:r>
            <a:r>
              <a:rPr lang="ru-RU" altLang="ru-RU" sz="1200" dirty="0"/>
              <a:t>           </a:t>
            </a:r>
            <a:r>
              <a:rPr lang="ru-RU" altLang="ru-RU" sz="1200" b="1" dirty="0"/>
              <a:t>Фальцевальная машина        Ниткошвейная машина</a:t>
            </a:r>
            <a:endParaRPr lang="ru-RU" altLang="ru-RU" sz="1200" dirty="0"/>
          </a:p>
        </p:txBody>
      </p:sp>
      <p:pic>
        <p:nvPicPr>
          <p:cNvPr id="8196" name="Рисунок 3" descr="Переплетная система.jpg">
            <a:extLst>
              <a:ext uri="{FF2B5EF4-FFF2-40B4-BE49-F238E27FC236}">
                <a16:creationId xmlns:a16="http://schemas.microsoft.com/office/drawing/2014/main" id="{3EECFA13-DCC6-D466-4366-2D4202C02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652963"/>
            <a:ext cx="2095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 descr="Резательная машина.jpg">
            <a:extLst>
              <a:ext uri="{FF2B5EF4-FFF2-40B4-BE49-F238E27FC236}">
                <a16:creationId xmlns:a16="http://schemas.microsoft.com/office/drawing/2014/main" id="{01DEDA30-462B-DB67-CEDC-D224D10B7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724400"/>
            <a:ext cx="2095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 descr="Фальцевальная машина.jpg">
            <a:extLst>
              <a:ext uri="{FF2B5EF4-FFF2-40B4-BE49-F238E27FC236}">
                <a16:creationId xmlns:a16="http://schemas.microsoft.com/office/drawing/2014/main" id="{06712209-AA39-53A7-6F79-859A81E5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724401"/>
            <a:ext cx="2120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 descr="Ниткошвейная.jpg">
            <a:extLst>
              <a:ext uri="{FF2B5EF4-FFF2-40B4-BE49-F238E27FC236}">
                <a16:creationId xmlns:a16="http://schemas.microsoft.com/office/drawing/2014/main" id="{63738B73-F54F-5864-3659-7E42F65EB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724400"/>
            <a:ext cx="1727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1" descr="Xerox1.jpg">
            <a:extLst>
              <a:ext uri="{FF2B5EF4-FFF2-40B4-BE49-F238E27FC236}">
                <a16:creationId xmlns:a16="http://schemas.microsoft.com/office/drawing/2014/main" id="{53CB8103-1F52-943D-9FD6-55B6B422C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08275"/>
            <a:ext cx="2095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2" descr="Xerox2.jpg">
            <a:extLst>
              <a:ext uri="{FF2B5EF4-FFF2-40B4-BE49-F238E27FC236}">
                <a16:creationId xmlns:a16="http://schemas.microsoft.com/office/drawing/2014/main" id="{2B1D889D-F01B-C009-3234-E1875497B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708275"/>
            <a:ext cx="2095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3" descr="Крышкоделательное.jpg">
            <a:extLst>
              <a:ext uri="{FF2B5EF4-FFF2-40B4-BE49-F238E27FC236}">
                <a16:creationId xmlns:a16="http://schemas.microsoft.com/office/drawing/2014/main" id="{368C8585-1480-C7F2-673C-60754D3CBA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708275"/>
            <a:ext cx="2095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4" descr="книговставочная.jpg">
            <a:extLst>
              <a:ext uri="{FF2B5EF4-FFF2-40B4-BE49-F238E27FC236}">
                <a16:creationId xmlns:a16="http://schemas.microsoft.com/office/drawing/2014/main" id="{F5BF1D7E-D8C6-58B1-F3E7-48F321C2A9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708275"/>
            <a:ext cx="2095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5" descr="Для лакирования.jpg">
            <a:extLst>
              <a:ext uri="{FF2B5EF4-FFF2-40B4-BE49-F238E27FC236}">
                <a16:creationId xmlns:a16="http://schemas.microsoft.com/office/drawing/2014/main" id="{614D0CBE-87CA-EEA7-3273-9861ECD4B6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836613"/>
            <a:ext cx="203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7" descr="Печатная машина.jpg">
            <a:extLst>
              <a:ext uri="{FF2B5EF4-FFF2-40B4-BE49-F238E27FC236}">
                <a16:creationId xmlns:a16="http://schemas.microsoft.com/office/drawing/2014/main" id="{DA1E3A54-1795-6A22-CF6A-BCE6A1FBDE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4" y="908050"/>
            <a:ext cx="19573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8" descr="листоподборщик.jpg">
            <a:extLst>
              <a:ext uri="{FF2B5EF4-FFF2-40B4-BE49-F238E27FC236}">
                <a16:creationId xmlns:a16="http://schemas.microsoft.com/office/drawing/2014/main" id="{ED0F957C-944D-3DDB-A93D-69FC33FA6D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981075"/>
            <a:ext cx="19431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Прямоугольник 19">
            <a:extLst>
              <a:ext uri="{FF2B5EF4-FFF2-40B4-BE49-F238E27FC236}">
                <a16:creationId xmlns:a16="http://schemas.microsoft.com/office/drawing/2014/main" id="{45610736-77EE-B06D-B0AC-7BD27D79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6381751"/>
            <a:ext cx="18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2A733785-66BB-62BD-31AD-75C52C607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439"/>
            <a:ext cx="9144000" cy="719137"/>
          </a:xfrm>
        </p:spPr>
        <p:txBody>
          <a:bodyPr/>
          <a:lstStyle/>
          <a:p>
            <a:r>
              <a:rPr lang="ru-RU" altLang="ru-RU" sz="3200" dirty="0"/>
              <a:t>Производственное оборудование ИПК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4BE4C59C-1DC4-F3F2-1B2A-7FF74819B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908050"/>
            <a:ext cx="9144000" cy="5761038"/>
          </a:xfrm>
        </p:spPr>
        <p:txBody>
          <a:bodyPr/>
          <a:lstStyle/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r>
              <a:rPr lang="ru-RU" altLang="ru-RU" sz="1200" b="1"/>
              <a:t>	</a:t>
            </a:r>
          </a:p>
          <a:p>
            <a:pPr>
              <a:buFontTx/>
              <a:buNone/>
            </a:pPr>
            <a:r>
              <a:rPr lang="ru-RU" altLang="ru-RU" sz="1200" b="1"/>
              <a:t>	 	</a:t>
            </a:r>
            <a:br>
              <a:rPr lang="en-US" altLang="ru-RU" sz="1200"/>
            </a:br>
            <a:br>
              <a:rPr lang="en-US" altLang="ru-RU" sz="1200"/>
            </a:br>
            <a:endParaRPr lang="ru-RU" altLang="ru-RU" sz="1200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r>
              <a:rPr lang="ru-RU" altLang="ru-RU" sz="1200" b="1"/>
              <a:t> 	      </a:t>
            </a:r>
            <a:r>
              <a:rPr lang="en-US" altLang="ru-RU" sz="1200" b="1"/>
              <a:t>           </a:t>
            </a:r>
            <a:r>
              <a:rPr lang="ru-RU" altLang="ru-RU" sz="1200" b="1"/>
              <a:t>Принтер </a:t>
            </a:r>
            <a:r>
              <a:rPr lang="en-US" altLang="ru-RU" sz="1200" b="1"/>
              <a:t>HP</a:t>
            </a:r>
            <a:r>
              <a:rPr lang="ru-RU" altLang="ru-RU" sz="1200" b="1"/>
              <a:t> 	               </a:t>
            </a:r>
            <a:r>
              <a:rPr lang="en-US" altLang="ru-RU" sz="1200" b="1"/>
              <a:t>   </a:t>
            </a:r>
            <a:r>
              <a:rPr lang="ru-RU" altLang="ru-RU" sz="1200" b="1"/>
              <a:t> </a:t>
            </a:r>
            <a:r>
              <a:rPr lang="en-US" altLang="ru-RU" sz="1200" b="1"/>
              <a:t> </a:t>
            </a:r>
            <a:r>
              <a:rPr lang="ru-RU" altLang="ru-RU" sz="1200" b="1"/>
              <a:t>Офсетная машина         </a:t>
            </a:r>
            <a:r>
              <a:rPr lang="en-US" altLang="ru-RU" sz="1200" b="1"/>
              <a:t>  </a:t>
            </a:r>
            <a:r>
              <a:rPr lang="ru-RU" altLang="ru-RU" sz="1200" b="1"/>
              <a:t>      </a:t>
            </a:r>
            <a:r>
              <a:rPr lang="ru-RU" altLang="ru-RU" sz="1100" b="1"/>
              <a:t>Листоподборочно-брошюровальная линия</a:t>
            </a:r>
            <a:br>
              <a:rPr lang="en-US" altLang="ru-RU" sz="1200" b="1"/>
            </a:b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r>
              <a:rPr lang="ru-RU" altLang="ru-RU" sz="1200"/>
              <a:t>	</a:t>
            </a:r>
            <a:r>
              <a:rPr lang="en-US" altLang="ru-RU" sz="1200" b="1"/>
              <a:t> </a:t>
            </a:r>
            <a:endParaRPr lang="ru-RU" altLang="ru-RU" sz="1200" b="1"/>
          </a:p>
          <a:p>
            <a:pPr>
              <a:buFontTx/>
              <a:buNone/>
            </a:pPr>
            <a:r>
              <a:rPr lang="en-US" altLang="ru-RU" sz="1200" b="1"/>
              <a:t> </a:t>
            </a:r>
            <a:r>
              <a:rPr lang="ru-RU" altLang="ru-RU" sz="1200" b="1"/>
              <a:t>Система цифровой печати </a:t>
            </a:r>
            <a:r>
              <a:rPr lang="en-US" altLang="ru-RU" sz="1200" b="1"/>
              <a:t>Canon   </a:t>
            </a:r>
            <a:r>
              <a:rPr lang="ru-RU" altLang="ru-RU" sz="1200" b="1"/>
              <a:t>	      </a:t>
            </a:r>
            <a:r>
              <a:rPr lang="en-US" altLang="ru-RU" sz="1200" b="1"/>
              <a:t>  </a:t>
            </a:r>
            <a:r>
              <a:rPr lang="ru-RU" altLang="ru-RU" sz="1200" b="1"/>
              <a:t>МФУ                         </a:t>
            </a:r>
            <a:r>
              <a:rPr lang="en-US" altLang="ru-RU" sz="1200" b="1"/>
              <a:t>      </a:t>
            </a:r>
            <a:r>
              <a:rPr lang="ru-RU" altLang="ru-RU" sz="1200" b="1"/>
              <a:t> Клеевая машина	     </a:t>
            </a:r>
            <a:r>
              <a:rPr lang="en-US" altLang="ru-RU" sz="1200" b="1"/>
              <a:t>    </a:t>
            </a:r>
            <a:r>
              <a:rPr lang="ru-RU" altLang="ru-RU" sz="1200" b="1"/>
              <a:t>  Рулонный ламинатор</a:t>
            </a:r>
            <a:br>
              <a:rPr lang="ru-RU" altLang="ru-RU" sz="1200"/>
            </a:br>
            <a:endParaRPr lang="ru-RU" altLang="ru-RU" sz="1200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endParaRPr lang="ru-RU" altLang="ru-RU" sz="1200" b="1"/>
          </a:p>
          <a:p>
            <a:pPr>
              <a:buFontTx/>
              <a:buNone/>
            </a:pPr>
            <a:r>
              <a:rPr lang="ru-RU" altLang="ru-RU" sz="1200" b="1"/>
              <a:t>	</a:t>
            </a:r>
            <a:r>
              <a:rPr lang="en-US" altLang="ru-RU" sz="1200" b="1"/>
              <a:t> </a:t>
            </a:r>
            <a:r>
              <a:rPr lang="ru-RU" altLang="ru-RU" sz="1200"/>
              <a:t>                      </a:t>
            </a:r>
            <a:r>
              <a:rPr lang="ru-RU" altLang="ru-RU" sz="1200" b="1"/>
              <a:t>Дупликатор  	</a:t>
            </a:r>
            <a:r>
              <a:rPr lang="en-US" altLang="ru-RU" sz="1200" b="1"/>
              <a:t>                 </a:t>
            </a:r>
            <a:r>
              <a:rPr lang="ru-RU" altLang="ru-RU" sz="1200" b="1"/>
              <a:t> Листорезательная машина </a:t>
            </a:r>
            <a:r>
              <a:rPr lang="ru-RU" altLang="ru-RU" sz="1200"/>
              <a:t>           </a:t>
            </a:r>
            <a:r>
              <a:rPr lang="ru-RU" altLang="ru-RU" sz="1200" b="1"/>
              <a:t>     </a:t>
            </a:r>
            <a:r>
              <a:rPr lang="en-US" altLang="ru-RU" sz="1200" b="1"/>
              <a:t>  </a:t>
            </a:r>
            <a:r>
              <a:rPr lang="ru-RU" altLang="ru-RU" sz="1200" b="1"/>
              <a:t>   Ниткошвейная машина</a:t>
            </a:r>
            <a:endParaRPr lang="ru-RU" altLang="ru-RU" sz="1200"/>
          </a:p>
        </p:txBody>
      </p:sp>
      <p:sp>
        <p:nvSpPr>
          <p:cNvPr id="9220" name="Прямоугольник 19">
            <a:extLst>
              <a:ext uri="{FF2B5EF4-FFF2-40B4-BE49-F238E27FC236}">
                <a16:creationId xmlns:a16="http://schemas.microsoft.com/office/drawing/2014/main" id="{6B95A4DC-AD7B-D798-2E1F-9CF6D769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6381751"/>
            <a:ext cx="18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1" name="Рисунок 15" descr="ниткошвейка.jpg">
            <a:extLst>
              <a:ext uri="{FF2B5EF4-FFF2-40B4-BE49-F238E27FC236}">
                <a16:creationId xmlns:a16="http://schemas.microsoft.com/office/drawing/2014/main" id="{4F72391C-46F1-9134-BFA1-04DA5EC3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4643439"/>
            <a:ext cx="14938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6" descr="Nagel1.jpg">
            <a:extLst>
              <a:ext uri="{FF2B5EF4-FFF2-40B4-BE49-F238E27FC236}">
                <a16:creationId xmlns:a16="http://schemas.microsoft.com/office/drawing/2014/main" id="{CE54BA76-EE82-3AB3-DDA4-BB8484E1A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1" y="857251"/>
            <a:ext cx="2360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8" descr="офсет.jpg">
            <a:extLst>
              <a:ext uri="{FF2B5EF4-FFF2-40B4-BE49-F238E27FC236}">
                <a16:creationId xmlns:a16="http://schemas.microsoft.com/office/drawing/2014/main" id="{29D30678-A595-CE11-2D5B-7897F6C91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830263"/>
            <a:ext cx="1865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20" descr="1286529745_photo_laminator_02.jpg">
            <a:extLst>
              <a:ext uri="{FF2B5EF4-FFF2-40B4-BE49-F238E27FC236}">
                <a16:creationId xmlns:a16="http://schemas.microsoft.com/office/drawing/2014/main" id="{9407EC9E-26B9-8C97-D67E-A7A42A4EF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9" y="2916238"/>
            <a:ext cx="17748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22" descr="Canon.jpg">
            <a:extLst>
              <a:ext uri="{FF2B5EF4-FFF2-40B4-BE49-F238E27FC236}">
                <a16:creationId xmlns:a16="http://schemas.microsoft.com/office/drawing/2014/main" id="{D1F16AAE-92D1-F390-CDF1-37353A3C0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2714625"/>
            <a:ext cx="1222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23" descr="Принтер.jpg">
            <a:extLst>
              <a:ext uri="{FF2B5EF4-FFF2-40B4-BE49-F238E27FC236}">
                <a16:creationId xmlns:a16="http://schemas.microsoft.com/office/drawing/2014/main" id="{5A52F04F-8B7C-6A7E-366D-1AA58C1B9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7622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24" descr="designjet-4000_01.jpg">
            <a:extLst>
              <a:ext uri="{FF2B5EF4-FFF2-40B4-BE49-F238E27FC236}">
                <a16:creationId xmlns:a16="http://schemas.microsoft.com/office/drawing/2014/main" id="{C06B156A-DEBB-FDB2-50F9-B750634F5D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57251"/>
            <a:ext cx="1905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26" descr="duplo43.jpg">
            <a:extLst>
              <a:ext uri="{FF2B5EF4-FFF2-40B4-BE49-F238E27FC236}">
                <a16:creationId xmlns:a16="http://schemas.microsoft.com/office/drawing/2014/main" id="{F99B5A58-5635-6DB8-CFFB-F8CC99A08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4786313"/>
            <a:ext cx="19224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27" descr="резак.jpg">
            <a:extLst>
              <a:ext uri="{FF2B5EF4-FFF2-40B4-BE49-F238E27FC236}">
                <a16:creationId xmlns:a16="http://schemas.microsoft.com/office/drawing/2014/main" id="{26692767-56C3-0121-9B55-D63F209DC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4" y="4813301"/>
            <a:ext cx="18827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30" descr="aurora_hd39d.jpg">
            <a:extLst>
              <a:ext uri="{FF2B5EF4-FFF2-40B4-BE49-F238E27FC236}">
                <a16:creationId xmlns:a16="http://schemas.microsoft.com/office/drawing/2014/main" id="{8871F6D7-510F-60B8-CEBC-4294D3DB8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828926"/>
            <a:ext cx="1619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1A6D3410-BA63-2E70-627B-7B85E73C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404813"/>
            <a:ext cx="7772400" cy="431800"/>
          </a:xfrm>
        </p:spPr>
        <p:txBody>
          <a:bodyPr/>
          <a:lstStyle/>
          <a:p>
            <a:r>
              <a:rPr lang="ru-RU" altLang="ru-RU" dirty="0"/>
              <a:t>Продукция ИПК ЮФУ</a:t>
            </a:r>
          </a:p>
        </p:txBody>
      </p:sp>
      <p:pic>
        <p:nvPicPr>
          <p:cNvPr id="12291" name="Picture 2" descr="12">
            <a:extLst>
              <a:ext uri="{FF2B5EF4-FFF2-40B4-BE49-F238E27FC236}">
                <a16:creationId xmlns:a16="http://schemas.microsoft.com/office/drawing/2014/main" id="{924FCA5E-2A33-A0B3-B868-1FCD2CA0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608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16">
            <a:extLst>
              <a:ext uri="{FF2B5EF4-FFF2-40B4-BE49-F238E27FC236}">
                <a16:creationId xmlns:a16="http://schemas.microsoft.com/office/drawing/2014/main" id="{DA5910A9-F7A3-E8E1-A374-87189A47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005263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123456">
            <a:extLst>
              <a:ext uri="{FF2B5EF4-FFF2-40B4-BE49-F238E27FC236}">
                <a16:creationId xmlns:a16="http://schemas.microsoft.com/office/drawing/2014/main" id="{A437E33C-6CDE-DE8A-2B09-DAA6E628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29260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9">
            <a:extLst>
              <a:ext uri="{FF2B5EF4-FFF2-40B4-BE49-F238E27FC236}">
                <a16:creationId xmlns:a16="http://schemas.microsoft.com/office/drawing/2014/main" id="{1E1E3717-8BCF-527A-A3A6-C170F4C78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61658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0000"/>
                </a:solidFill>
              </a:rPr>
              <a:t>баннеры</a:t>
            </a:r>
          </a:p>
        </p:txBody>
      </p:sp>
      <p:sp>
        <p:nvSpPr>
          <p:cNvPr id="12295" name="Прямоугольник 10">
            <a:extLst>
              <a:ext uri="{FF2B5EF4-FFF2-40B4-BE49-F238E27FC236}">
                <a16:creationId xmlns:a16="http://schemas.microsoft.com/office/drawing/2014/main" id="{82481F8E-1F67-F29D-5138-304B3815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284539"/>
            <a:ext cx="2879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0000"/>
                </a:solidFill>
              </a:rPr>
              <a:t>учебная</a:t>
            </a:r>
            <a:r>
              <a:rPr lang="ru-RU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1800" b="1">
                <a:solidFill>
                  <a:srgbClr val="000000"/>
                </a:solidFill>
              </a:rPr>
              <a:t>и научная литература</a:t>
            </a:r>
          </a:p>
        </p:txBody>
      </p:sp>
      <p:pic>
        <p:nvPicPr>
          <p:cNvPr id="12296" name="Содержимое 13" descr="Продукция.jpg">
            <a:extLst>
              <a:ext uri="{FF2B5EF4-FFF2-40B4-BE49-F238E27FC236}">
                <a16:creationId xmlns:a16="http://schemas.microsoft.com/office/drawing/2014/main" id="{22A0E567-A608-33BB-2FBE-BE78618A0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196975"/>
            <a:ext cx="2663825" cy="2071688"/>
          </a:xfrm>
        </p:spPr>
      </p:pic>
      <p:sp>
        <p:nvSpPr>
          <p:cNvPr id="12297" name="Прямоугольник 11">
            <a:extLst>
              <a:ext uri="{FF2B5EF4-FFF2-40B4-BE49-F238E27FC236}">
                <a16:creationId xmlns:a16="http://schemas.microsoft.com/office/drawing/2014/main" id="{AADD0FFB-974B-845F-4ECF-ED5D7B05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6021389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0000"/>
                </a:solidFill>
              </a:rPr>
              <a:t>календари</a:t>
            </a:r>
          </a:p>
        </p:txBody>
      </p:sp>
      <p:sp>
        <p:nvSpPr>
          <p:cNvPr id="12298" name="Прямоугольник 12">
            <a:extLst>
              <a:ext uri="{FF2B5EF4-FFF2-40B4-BE49-F238E27FC236}">
                <a16:creationId xmlns:a16="http://schemas.microsoft.com/office/drawing/2014/main" id="{0A3DB623-C473-76BA-39D9-A608B5E02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924176"/>
            <a:ext cx="2520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180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зачетные книжки, справочники, студенческие билеты </a:t>
            </a:r>
          </a:p>
        </p:txBody>
      </p:sp>
      <p:pic>
        <p:nvPicPr>
          <p:cNvPr id="12299" name="Рисунок 12" descr="DSCF0886.JPG">
            <a:extLst>
              <a:ext uri="{FF2B5EF4-FFF2-40B4-BE49-F238E27FC236}">
                <a16:creationId xmlns:a16="http://schemas.microsoft.com/office/drawing/2014/main" id="{472DF887-DFCB-F569-661A-324C136744A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1196976"/>
            <a:ext cx="25193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6" descr="Продукция-грамоты.jpg">
            <a:extLst>
              <a:ext uri="{FF2B5EF4-FFF2-40B4-BE49-F238E27FC236}">
                <a16:creationId xmlns:a16="http://schemas.microsoft.com/office/drawing/2014/main" id="{DDEBACFA-4C5A-0229-DE8A-34A66E25C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125538"/>
            <a:ext cx="17780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17">
            <a:extLst>
              <a:ext uri="{FF2B5EF4-FFF2-40B4-BE49-F238E27FC236}">
                <a16:creationId xmlns:a16="http://schemas.microsoft.com/office/drawing/2014/main" id="{D7D4A02A-773F-0684-15B7-2EFCF5D6E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3500438"/>
            <a:ext cx="237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b="1"/>
              <a:t>грамоты,   дипломы</a:t>
            </a:r>
          </a:p>
          <a:p>
            <a:pPr eaLnBrk="1" hangingPunct="1"/>
            <a:r>
              <a:rPr lang="ru-RU" altLang="ru-RU" sz="1800" b="1"/>
              <a:t> </a:t>
            </a:r>
          </a:p>
        </p:txBody>
      </p:sp>
      <p:sp>
        <p:nvSpPr>
          <p:cNvPr id="12302" name="Прямоугольник 18">
            <a:extLst>
              <a:ext uri="{FF2B5EF4-FFF2-40B4-BE49-F238E27FC236}">
                <a16:creationId xmlns:a16="http://schemas.microsoft.com/office/drawing/2014/main" id="{4990C2CB-F78C-628B-4E73-5F7504BBA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6165850"/>
            <a:ext cx="165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/>
              <a:t>Открытки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ульс">
  <a:themeElements>
    <a:clrScheme name="Пульс 1">
      <a:dk1>
        <a:srgbClr val="000000"/>
      </a:dk1>
      <a:lt1>
        <a:srgbClr val="CCECFF"/>
      </a:lt1>
      <a:dk2>
        <a:srgbClr val="000066"/>
      </a:dk2>
      <a:lt2>
        <a:srgbClr val="6699FF"/>
      </a:lt2>
      <a:accent1>
        <a:srgbClr val="33CCCC"/>
      </a:accent1>
      <a:accent2>
        <a:srgbClr val="0099FF"/>
      </a:accent2>
      <a:accent3>
        <a:srgbClr val="E2F4FF"/>
      </a:accent3>
      <a:accent4>
        <a:srgbClr val="000000"/>
      </a:accent4>
      <a:accent5>
        <a:srgbClr val="ADE2E2"/>
      </a:accent5>
      <a:accent6>
        <a:srgbClr val="008AE7"/>
      </a:accent6>
      <a:hlink>
        <a:srgbClr val="FFFFFF"/>
      </a:hlink>
      <a:folHlink>
        <a:srgbClr val="3366FF"/>
      </a:folHlink>
    </a:clrScheme>
    <a:fontScheme name="Пульс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ульс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3342</TotalTime>
  <Words>1437</Words>
  <Application>Microsoft Office PowerPoint</Application>
  <PresentationFormat>Широкоэкранный</PresentationFormat>
  <Paragraphs>227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Arno Pro</vt:lpstr>
      <vt:lpstr>Calibri</vt:lpstr>
      <vt:lpstr>Calibri Light</vt:lpstr>
      <vt:lpstr>Times New Roman</vt:lpstr>
      <vt:lpstr>Wingdings</vt:lpstr>
      <vt:lpstr>Пульс</vt:lpstr>
      <vt:lpstr>Тема Office</vt:lpstr>
      <vt:lpstr>Презентация PowerPoint</vt:lpstr>
      <vt:lpstr>ИЗДАТЕЛЬСКО – ПОЛИГРАФИЧЕСКИЙ КОМПЛЕКС КИБИ МЕДИА ЦЕНТРА</vt:lpstr>
      <vt:lpstr>СТРУКТУРА ИПК КИБИ МЕДИА ЦЕНТРА</vt:lpstr>
      <vt:lpstr>СТРУКТУРА ИПК КИБИ МЕДИА ЦЕНТРА</vt:lpstr>
      <vt:lpstr>ЦЕЛИ  И ЗАДАЧИ ДЕЯТЕЛЬНОСТИ ИПК КИБИ МЕДИА ЦЕНТРА</vt:lpstr>
      <vt:lpstr>Направления работы</vt:lpstr>
      <vt:lpstr>Производственное оборудование ИПК</vt:lpstr>
      <vt:lpstr>Производственное оборудование ИПК</vt:lpstr>
      <vt:lpstr>Продукция ИПК ЮФУ</vt:lpstr>
      <vt:lpstr>СУВЕНИРНАЯ ПРОДУКЦИЯ </vt:lpstr>
      <vt:lpstr>Презентация PowerPoint</vt:lpstr>
      <vt:lpstr>Цифровой репозиторий  https://hub.sfedu.ru/ </vt:lpstr>
      <vt:lpstr>Презентация PowerPoint</vt:lpstr>
      <vt:lpstr>Цифровой репозиторий ЮФУ</vt:lpstr>
      <vt:lpstr>Основные этапы издания учебной и НАУЧНОЙ ЛИТЕРАТУРЫ на основе конкурсного отбора</vt:lpstr>
      <vt:lpstr>Процесс выпуска учебных и научных изданий в Южном федеральном университете</vt:lpstr>
      <vt:lpstr>Роли участников процесса</vt:lpstr>
      <vt:lpstr>Статистика ЗАГРУЗКИ изданий по годам </vt:lpstr>
      <vt:lpstr>Издание учебно – методической литературы</vt:lpstr>
      <vt:lpstr>БЛАГОДАРИМ ЗА ВНИМАНИЕ!</vt:lpstr>
    </vt:vector>
  </TitlesOfParts>
  <Company>RSU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ЮГИНФО РГУ</dc:title>
  <dc:creator>nikitenko</dc:creator>
  <cp:lastModifiedBy>Щетинина Елена Александровна</cp:lastModifiedBy>
  <cp:revision>322</cp:revision>
  <dcterms:created xsi:type="dcterms:W3CDTF">2006-04-11T10:04:01Z</dcterms:created>
  <dcterms:modified xsi:type="dcterms:W3CDTF">2022-11-08T10:48:30Z</dcterms:modified>
</cp:coreProperties>
</file>