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63" r:id="rId4"/>
    <p:sldId id="265" r:id="rId5"/>
    <p:sldId id="264" r:id="rId6"/>
    <p:sldId id="266" r:id="rId7"/>
    <p:sldId id="267" r:id="rId8"/>
    <p:sldId id="269" r:id="rId9"/>
    <p:sldId id="270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58" r:id="rId22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9D"/>
    <a:srgbClr val="2365C3"/>
    <a:srgbClr val="155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1F498-2F65-4431-8C8C-AAD0E467183D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EE0806-35BC-4B3E-B6E8-70B9D896C639}">
      <dgm:prSet phldrT="[Текст]"/>
      <dgm:spPr>
        <a:xfrm>
          <a:off x="1044201" y="1974849"/>
          <a:ext cx="7117265" cy="987425"/>
        </a:xfrm>
        <a:prstGeom prst="rect">
          <a:avLst/>
        </a:prstGeom>
      </dgm:spPr>
      <dgm:t>
        <a:bodyPr/>
        <a:lstStyle/>
        <a:p>
          <a:r>
            <a:rPr lang="ru-RU" smtClean="0">
              <a:latin typeface="Calibri"/>
              <a:ea typeface="+mn-ea"/>
              <a:cs typeface="+mn-cs"/>
            </a:rPr>
            <a:t>важный аккредитационный критерий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6E72B5C9-A7E5-4F02-8695-2ECB694D36FB}" type="parTrans" cxnId="{B5D63F63-7B86-46F1-83CD-74C61BF57338}">
      <dgm:prSet/>
      <dgm:spPr/>
      <dgm:t>
        <a:bodyPr/>
        <a:lstStyle/>
        <a:p>
          <a:endParaRPr lang="ru-RU"/>
        </a:p>
      </dgm:t>
    </dgm:pt>
    <dgm:pt modelId="{13453944-6D92-4C11-9178-FAF7D995FA2C}" type="sibTrans" cxnId="{B5D63F63-7B86-46F1-83CD-74C61BF57338}">
      <dgm:prSet/>
      <dgm:spPr/>
      <dgm:t>
        <a:bodyPr/>
        <a:lstStyle/>
        <a:p>
          <a:endParaRPr lang="ru-RU"/>
        </a:p>
      </dgm:t>
    </dgm:pt>
    <dgm:pt modelId="{9862A7D6-B551-4EA6-BF40-0D77A2D97388}">
      <dgm:prSet phldrT="[Текст]"/>
      <dgm:spPr>
        <a:xfrm>
          <a:off x="685272" y="3455987"/>
          <a:ext cx="7476194" cy="987425"/>
        </a:xfrm>
        <a:prstGeom prst="rect">
          <a:avLst/>
        </a:prstGeo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значимый элемент новой образовательной модели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C7E82906-A0D5-41F7-A514-ACA2AFE0E6B9}" type="parTrans" cxnId="{5C739865-1B60-43E6-A82C-E74AD5FF3B12}">
      <dgm:prSet/>
      <dgm:spPr/>
      <dgm:t>
        <a:bodyPr/>
        <a:lstStyle/>
        <a:p>
          <a:endParaRPr lang="ru-RU"/>
        </a:p>
      </dgm:t>
    </dgm:pt>
    <dgm:pt modelId="{8D9AD94F-E661-4319-B957-8F980B30A86F}" type="sibTrans" cxnId="{5C739865-1B60-43E6-A82C-E74AD5FF3B12}">
      <dgm:prSet/>
      <dgm:spPr/>
      <dgm:t>
        <a:bodyPr/>
        <a:lstStyle/>
        <a:p>
          <a:endParaRPr lang="ru-RU"/>
        </a:p>
      </dgm:t>
    </dgm:pt>
    <dgm:pt modelId="{93070879-9CB3-4126-9A08-6D069D656CF7}">
      <dgm:prSet/>
      <dgm:spPr>
        <a:xfrm>
          <a:off x="685272" y="493712"/>
          <a:ext cx="7476194" cy="987425"/>
        </a:xfrm>
        <a:prstGeom prst="rect">
          <a:avLst/>
        </a:prstGeo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компонент федеральных государственных образовательных стандартов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05892D2C-F09B-4B5C-8B8C-91FF01C671BD}" type="parTrans" cxnId="{4BB9C29D-76AE-422F-ABDF-E51DB88DF2DE}">
      <dgm:prSet/>
      <dgm:spPr/>
      <dgm:t>
        <a:bodyPr/>
        <a:lstStyle/>
        <a:p>
          <a:endParaRPr lang="ru-RU"/>
        </a:p>
      </dgm:t>
    </dgm:pt>
    <dgm:pt modelId="{C3736363-80D2-4C52-A65C-FA6631C02BEF}" type="sibTrans" cxnId="{4BB9C29D-76AE-422F-ABDF-E51DB88DF2DE}">
      <dgm:prSet/>
      <dgm:spPr>
        <a:xfrm>
          <a:off x="-5581329" y="-854585"/>
          <a:ext cx="6646296" cy="6646296"/>
        </a:xfrm>
        <a:prstGeom prst="blockArc">
          <a:avLst>
            <a:gd name="adj1" fmla="val 18900000"/>
            <a:gd name="adj2" fmla="val 2700000"/>
            <a:gd name="adj3" fmla="val 325"/>
          </a:avLst>
        </a:prstGeom>
      </dgm:spPr>
      <dgm:t>
        <a:bodyPr/>
        <a:lstStyle/>
        <a:p>
          <a:endParaRPr lang="ru-RU"/>
        </a:p>
      </dgm:t>
    </dgm:pt>
    <dgm:pt modelId="{30BB49A9-F94D-410B-94F4-BF1CC153296A}" type="pres">
      <dgm:prSet presAssocID="{3E11F498-2F65-4431-8C8C-AAD0E46718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8D09B9-1D25-4B15-AEDF-F2B6680F7884}" type="pres">
      <dgm:prSet presAssocID="{3E11F498-2F65-4431-8C8C-AAD0E467183D}" presName="Name1" presStyleCnt="0"/>
      <dgm:spPr/>
      <dgm:t>
        <a:bodyPr/>
        <a:lstStyle/>
        <a:p>
          <a:endParaRPr lang="ru-RU"/>
        </a:p>
      </dgm:t>
    </dgm:pt>
    <dgm:pt modelId="{EE3E98C4-B501-4843-92EA-D10A1C9D9627}" type="pres">
      <dgm:prSet presAssocID="{3E11F498-2F65-4431-8C8C-AAD0E467183D}" presName="cycle" presStyleCnt="0"/>
      <dgm:spPr/>
      <dgm:t>
        <a:bodyPr/>
        <a:lstStyle/>
        <a:p>
          <a:endParaRPr lang="ru-RU"/>
        </a:p>
      </dgm:t>
    </dgm:pt>
    <dgm:pt modelId="{4B585760-2D81-41CB-9FA7-CAF9D1050893}" type="pres">
      <dgm:prSet presAssocID="{3E11F498-2F65-4431-8C8C-AAD0E467183D}" presName="srcNode" presStyleLbl="node1" presStyleIdx="0" presStyleCnt="3"/>
      <dgm:spPr/>
      <dgm:t>
        <a:bodyPr/>
        <a:lstStyle/>
        <a:p>
          <a:endParaRPr lang="ru-RU"/>
        </a:p>
      </dgm:t>
    </dgm:pt>
    <dgm:pt modelId="{0F10E0EA-441D-4F6E-9AB9-EFDE05C41E10}" type="pres">
      <dgm:prSet presAssocID="{3E11F498-2F65-4431-8C8C-AAD0E467183D}" presName="conn" presStyleLbl="parChTrans1D2" presStyleIdx="0" presStyleCnt="1"/>
      <dgm:spPr/>
      <dgm:t>
        <a:bodyPr/>
        <a:lstStyle/>
        <a:p>
          <a:endParaRPr lang="ru-RU"/>
        </a:p>
      </dgm:t>
    </dgm:pt>
    <dgm:pt modelId="{40C27B50-B611-404F-9D9A-14459B13D37E}" type="pres">
      <dgm:prSet presAssocID="{3E11F498-2F65-4431-8C8C-AAD0E467183D}" presName="extraNode" presStyleLbl="node1" presStyleIdx="0" presStyleCnt="3"/>
      <dgm:spPr/>
      <dgm:t>
        <a:bodyPr/>
        <a:lstStyle/>
        <a:p>
          <a:endParaRPr lang="ru-RU"/>
        </a:p>
      </dgm:t>
    </dgm:pt>
    <dgm:pt modelId="{3C586AE2-DA28-4F5A-9B1B-B2E4F01444F3}" type="pres">
      <dgm:prSet presAssocID="{3E11F498-2F65-4431-8C8C-AAD0E467183D}" presName="dstNode" presStyleLbl="node1" presStyleIdx="0" presStyleCnt="3"/>
      <dgm:spPr/>
      <dgm:t>
        <a:bodyPr/>
        <a:lstStyle/>
        <a:p>
          <a:endParaRPr lang="ru-RU"/>
        </a:p>
      </dgm:t>
    </dgm:pt>
    <dgm:pt modelId="{C09E96BD-1E7B-4733-838D-7950E63E4FB3}" type="pres">
      <dgm:prSet presAssocID="{93070879-9CB3-4126-9A08-6D069D656CF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3AD5B-FE3F-43E3-9CC6-B1B39925DC25}" type="pres">
      <dgm:prSet presAssocID="{93070879-9CB3-4126-9A08-6D069D656CF7}" presName="accent_1" presStyleCnt="0"/>
      <dgm:spPr/>
      <dgm:t>
        <a:bodyPr/>
        <a:lstStyle/>
        <a:p>
          <a:endParaRPr lang="ru-RU"/>
        </a:p>
      </dgm:t>
    </dgm:pt>
    <dgm:pt modelId="{A6BF3A00-9A98-4AFD-8D1B-6761A014A488}" type="pres">
      <dgm:prSet presAssocID="{93070879-9CB3-4126-9A08-6D069D656CF7}" presName="accentRepeatNode" presStyleLbl="solidFgAcc1" presStyleIdx="0" presStyleCnt="3"/>
      <dgm:spPr>
        <a:xfrm>
          <a:off x="68132" y="370284"/>
          <a:ext cx="1234281" cy="1234281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0E54CB22-DD52-47D5-9C57-5E8B21322C91}" type="pres">
      <dgm:prSet presAssocID="{4AEE0806-35BC-4B3E-B6E8-70B9D896C63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A8002-462C-478D-A619-80094519BBF0}" type="pres">
      <dgm:prSet presAssocID="{4AEE0806-35BC-4B3E-B6E8-70B9D896C639}" presName="accent_2" presStyleCnt="0"/>
      <dgm:spPr/>
      <dgm:t>
        <a:bodyPr/>
        <a:lstStyle/>
        <a:p>
          <a:endParaRPr lang="ru-RU"/>
        </a:p>
      </dgm:t>
    </dgm:pt>
    <dgm:pt modelId="{B953976D-DA69-4526-9F42-CFEA759B62CB}" type="pres">
      <dgm:prSet presAssocID="{4AEE0806-35BC-4B3E-B6E8-70B9D896C639}" presName="accentRepeatNode" presStyleLbl="solidFgAcc1" presStyleIdx="1" presStyleCnt="3"/>
      <dgm:spPr>
        <a:xfrm>
          <a:off x="427061" y="1851421"/>
          <a:ext cx="1234281" cy="1234281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ED0C8863-B2D8-4973-ACEB-E237D3281DDF}" type="pres">
      <dgm:prSet presAssocID="{9862A7D6-B551-4EA6-BF40-0D77A2D973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4ED81-2F4F-4964-856F-C79623F2B613}" type="pres">
      <dgm:prSet presAssocID="{9862A7D6-B551-4EA6-BF40-0D77A2D97388}" presName="accent_3" presStyleCnt="0"/>
      <dgm:spPr/>
      <dgm:t>
        <a:bodyPr/>
        <a:lstStyle/>
        <a:p>
          <a:endParaRPr lang="ru-RU"/>
        </a:p>
      </dgm:t>
    </dgm:pt>
    <dgm:pt modelId="{59B686CB-5021-40D8-84DD-FF421C8F54D8}" type="pres">
      <dgm:prSet presAssocID="{9862A7D6-B551-4EA6-BF40-0D77A2D97388}" presName="accentRepeatNode" presStyleLbl="solidFgAcc1" presStyleIdx="2" presStyleCnt="3"/>
      <dgm:spPr>
        <a:xfrm>
          <a:off x="68132" y="3332559"/>
          <a:ext cx="1234281" cy="1234281"/>
        </a:xfrm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4BB9C29D-76AE-422F-ABDF-E51DB88DF2DE}" srcId="{3E11F498-2F65-4431-8C8C-AAD0E467183D}" destId="{93070879-9CB3-4126-9A08-6D069D656CF7}" srcOrd="0" destOrd="0" parTransId="{05892D2C-F09B-4B5C-8B8C-91FF01C671BD}" sibTransId="{C3736363-80D2-4C52-A65C-FA6631C02BEF}"/>
    <dgm:cxn modelId="{70346F42-D9A1-419B-B3E6-DB3786DA1BB7}" type="presOf" srcId="{3E11F498-2F65-4431-8C8C-AAD0E467183D}" destId="{30BB49A9-F94D-410B-94F4-BF1CC153296A}" srcOrd="0" destOrd="0" presId="urn:microsoft.com/office/officeart/2008/layout/VerticalCurvedList"/>
    <dgm:cxn modelId="{143FC098-A1E8-427B-A2FC-10EE7F93C67F}" type="presOf" srcId="{9862A7D6-B551-4EA6-BF40-0D77A2D97388}" destId="{ED0C8863-B2D8-4973-ACEB-E237D3281DDF}" srcOrd="0" destOrd="0" presId="urn:microsoft.com/office/officeart/2008/layout/VerticalCurvedList"/>
    <dgm:cxn modelId="{008D8634-074C-4DEA-99D5-A6D309B76841}" type="presOf" srcId="{4AEE0806-35BC-4B3E-B6E8-70B9D896C639}" destId="{0E54CB22-DD52-47D5-9C57-5E8B21322C91}" srcOrd="0" destOrd="0" presId="urn:microsoft.com/office/officeart/2008/layout/VerticalCurvedList"/>
    <dgm:cxn modelId="{A65C0271-5661-45EB-B4A4-3C1844718539}" type="presOf" srcId="{C3736363-80D2-4C52-A65C-FA6631C02BEF}" destId="{0F10E0EA-441D-4F6E-9AB9-EFDE05C41E10}" srcOrd="0" destOrd="0" presId="urn:microsoft.com/office/officeart/2008/layout/VerticalCurvedList"/>
    <dgm:cxn modelId="{7680EA28-8008-4E00-B35B-5F2C4BD2CBC9}" type="presOf" srcId="{93070879-9CB3-4126-9A08-6D069D656CF7}" destId="{C09E96BD-1E7B-4733-838D-7950E63E4FB3}" srcOrd="0" destOrd="0" presId="urn:microsoft.com/office/officeart/2008/layout/VerticalCurvedList"/>
    <dgm:cxn modelId="{B5D63F63-7B86-46F1-83CD-74C61BF57338}" srcId="{3E11F498-2F65-4431-8C8C-AAD0E467183D}" destId="{4AEE0806-35BC-4B3E-B6E8-70B9D896C639}" srcOrd="1" destOrd="0" parTransId="{6E72B5C9-A7E5-4F02-8695-2ECB694D36FB}" sibTransId="{13453944-6D92-4C11-9178-FAF7D995FA2C}"/>
    <dgm:cxn modelId="{5C739865-1B60-43E6-A82C-E74AD5FF3B12}" srcId="{3E11F498-2F65-4431-8C8C-AAD0E467183D}" destId="{9862A7D6-B551-4EA6-BF40-0D77A2D97388}" srcOrd="2" destOrd="0" parTransId="{C7E82906-A0D5-41F7-A514-ACA2AFE0E6B9}" sibTransId="{8D9AD94F-E661-4319-B957-8F980B30A86F}"/>
    <dgm:cxn modelId="{21AB2D98-2E96-4F02-8B0E-8606889F3A28}" type="presParOf" srcId="{30BB49A9-F94D-410B-94F4-BF1CC153296A}" destId="{088D09B9-1D25-4B15-AEDF-F2B6680F7884}" srcOrd="0" destOrd="0" presId="urn:microsoft.com/office/officeart/2008/layout/VerticalCurvedList"/>
    <dgm:cxn modelId="{A1C79193-64D7-4618-A124-427843F7B902}" type="presParOf" srcId="{088D09B9-1D25-4B15-AEDF-F2B6680F7884}" destId="{EE3E98C4-B501-4843-92EA-D10A1C9D9627}" srcOrd="0" destOrd="0" presId="urn:microsoft.com/office/officeart/2008/layout/VerticalCurvedList"/>
    <dgm:cxn modelId="{5F6DC1C0-BB1C-40CF-96E6-A976AF121BD9}" type="presParOf" srcId="{EE3E98C4-B501-4843-92EA-D10A1C9D9627}" destId="{4B585760-2D81-41CB-9FA7-CAF9D1050893}" srcOrd="0" destOrd="0" presId="urn:microsoft.com/office/officeart/2008/layout/VerticalCurvedList"/>
    <dgm:cxn modelId="{5AE8DF1F-CE1D-4D15-8AFE-B3D90E0AF340}" type="presParOf" srcId="{EE3E98C4-B501-4843-92EA-D10A1C9D9627}" destId="{0F10E0EA-441D-4F6E-9AB9-EFDE05C41E10}" srcOrd="1" destOrd="0" presId="urn:microsoft.com/office/officeart/2008/layout/VerticalCurvedList"/>
    <dgm:cxn modelId="{C48698A7-59EE-49CF-B1A8-A2CF32AFE53F}" type="presParOf" srcId="{EE3E98C4-B501-4843-92EA-D10A1C9D9627}" destId="{40C27B50-B611-404F-9D9A-14459B13D37E}" srcOrd="2" destOrd="0" presId="urn:microsoft.com/office/officeart/2008/layout/VerticalCurvedList"/>
    <dgm:cxn modelId="{EE2EB187-E800-4142-85E0-51EF55AE5562}" type="presParOf" srcId="{EE3E98C4-B501-4843-92EA-D10A1C9D9627}" destId="{3C586AE2-DA28-4F5A-9B1B-B2E4F01444F3}" srcOrd="3" destOrd="0" presId="urn:microsoft.com/office/officeart/2008/layout/VerticalCurvedList"/>
    <dgm:cxn modelId="{886A736F-CF88-4684-827D-8F757E4F1677}" type="presParOf" srcId="{088D09B9-1D25-4B15-AEDF-F2B6680F7884}" destId="{C09E96BD-1E7B-4733-838D-7950E63E4FB3}" srcOrd="1" destOrd="0" presId="urn:microsoft.com/office/officeart/2008/layout/VerticalCurvedList"/>
    <dgm:cxn modelId="{A0DC1DAD-67C3-41F5-9A63-4A02BA7BE1EA}" type="presParOf" srcId="{088D09B9-1D25-4B15-AEDF-F2B6680F7884}" destId="{49E3AD5B-FE3F-43E3-9CC6-B1B39925DC25}" srcOrd="2" destOrd="0" presId="urn:microsoft.com/office/officeart/2008/layout/VerticalCurvedList"/>
    <dgm:cxn modelId="{B6730171-8C81-4641-BED0-4095BA00BD15}" type="presParOf" srcId="{49E3AD5B-FE3F-43E3-9CC6-B1B39925DC25}" destId="{A6BF3A00-9A98-4AFD-8D1B-6761A014A488}" srcOrd="0" destOrd="0" presId="urn:microsoft.com/office/officeart/2008/layout/VerticalCurvedList"/>
    <dgm:cxn modelId="{E434593E-A0B2-4C05-B5D4-988B36A18B1D}" type="presParOf" srcId="{088D09B9-1D25-4B15-AEDF-F2B6680F7884}" destId="{0E54CB22-DD52-47D5-9C57-5E8B21322C91}" srcOrd="3" destOrd="0" presId="urn:microsoft.com/office/officeart/2008/layout/VerticalCurvedList"/>
    <dgm:cxn modelId="{31A4CE34-812F-4FD0-873E-170C2A907306}" type="presParOf" srcId="{088D09B9-1D25-4B15-AEDF-F2B6680F7884}" destId="{1FDA8002-462C-478D-A619-80094519BBF0}" srcOrd="4" destOrd="0" presId="urn:microsoft.com/office/officeart/2008/layout/VerticalCurvedList"/>
    <dgm:cxn modelId="{34129BBE-4291-46D0-A937-BDD639DF863D}" type="presParOf" srcId="{1FDA8002-462C-478D-A619-80094519BBF0}" destId="{B953976D-DA69-4526-9F42-CFEA759B62CB}" srcOrd="0" destOrd="0" presId="urn:microsoft.com/office/officeart/2008/layout/VerticalCurvedList"/>
    <dgm:cxn modelId="{A004FC2A-E46A-4C19-94FA-646369076235}" type="presParOf" srcId="{088D09B9-1D25-4B15-AEDF-F2B6680F7884}" destId="{ED0C8863-B2D8-4973-ACEB-E237D3281DDF}" srcOrd="5" destOrd="0" presId="urn:microsoft.com/office/officeart/2008/layout/VerticalCurvedList"/>
    <dgm:cxn modelId="{5A6A44BE-87F3-4FBF-84D5-E478D59C9467}" type="presParOf" srcId="{088D09B9-1D25-4B15-AEDF-F2B6680F7884}" destId="{0474ED81-2F4F-4964-856F-C79623F2B613}" srcOrd="6" destOrd="0" presId="urn:microsoft.com/office/officeart/2008/layout/VerticalCurvedList"/>
    <dgm:cxn modelId="{43C2ABFB-43A6-4DBF-AA0C-A4793D4E63BC}" type="presParOf" srcId="{0474ED81-2F4F-4964-856F-C79623F2B613}" destId="{59B686CB-5021-40D8-84DD-FF421C8F54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3BFBA-0087-4FA2-A0AB-5F16300B1A23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870370-3564-463A-AA0A-1EEA52BFB196}">
      <dgm:prSet phldrT="[Текст]"/>
      <dgm:spPr>
        <a:xfrm>
          <a:off x="2506395" y="1610268"/>
          <a:ext cx="2448273" cy="1623341"/>
        </a:xfrm>
        <a:prstGeom prst="roundRect">
          <a:avLst/>
        </a:prstGeom>
      </dgm:spPr>
      <dgm:t>
        <a:bodyPr/>
        <a:lstStyle/>
        <a:p>
          <a:r>
            <a:rPr lang="ru-RU" dirty="0" smtClean="0">
              <a:latin typeface="Lazursky" panose="020B0604020202020204" pitchFamily="34" charset="0"/>
              <a:ea typeface="+mn-ea"/>
              <a:cs typeface="+mn-cs"/>
            </a:rPr>
            <a:t>Проектирование оптимальной системы документов разного типа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D4DA30B0-33C2-4BBD-9F4E-822A3FBDD8FB}" type="parTrans" cxnId="{D0E7FF2F-C0F2-4FB9-A4F5-4919E1652F5E}">
      <dgm:prSet/>
      <dgm:spPr/>
      <dgm:t>
        <a:bodyPr/>
        <a:lstStyle/>
        <a:p>
          <a:endParaRPr lang="ru-RU"/>
        </a:p>
      </dgm:t>
    </dgm:pt>
    <dgm:pt modelId="{4E35DC36-91C9-407E-8724-394CCAD9FDAD}" type="sibTrans" cxnId="{D0E7FF2F-C0F2-4FB9-A4F5-4919E1652F5E}">
      <dgm:prSet/>
      <dgm:spPr/>
      <dgm:t>
        <a:bodyPr/>
        <a:lstStyle/>
        <a:p>
          <a:endParaRPr lang="ru-RU"/>
        </a:p>
      </dgm:t>
    </dgm:pt>
    <dgm:pt modelId="{D69AD4BB-1480-44A5-9BDE-8B275E4D17F2}">
      <dgm:prSet phldrT="[Текст]"/>
      <dgm:spPr>
        <a:xfrm rot="16200000">
          <a:off x="654296" y="-654296"/>
          <a:ext cx="2421939" cy="3730532"/>
        </a:xfrm>
        <a:prstGeom prst="round1Rect">
          <a:avLst/>
        </a:prstGeom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CF9240-A647-4DC0-B1B8-CE5AC007EBAF}" type="parTrans" cxnId="{9ABF640A-A60D-49A6-8EB1-55A0D22553B8}">
      <dgm:prSet/>
      <dgm:spPr/>
      <dgm:t>
        <a:bodyPr/>
        <a:lstStyle/>
        <a:p>
          <a:endParaRPr lang="ru-RU"/>
        </a:p>
      </dgm:t>
    </dgm:pt>
    <dgm:pt modelId="{01C55749-F471-44BA-8986-F34660AA8E88}" type="sibTrans" cxnId="{9ABF640A-A60D-49A6-8EB1-55A0D22553B8}">
      <dgm:prSet/>
      <dgm:spPr/>
      <dgm:t>
        <a:bodyPr/>
        <a:lstStyle/>
        <a:p>
          <a:endParaRPr lang="ru-RU"/>
        </a:p>
      </dgm:t>
    </dgm:pt>
    <dgm:pt modelId="{A6CF7E3F-3FE8-46FD-AFAC-C76C0C1C1A53}">
      <dgm:prSet phldrT="[Текст]"/>
      <dgm:spPr>
        <a:xfrm>
          <a:off x="3730532" y="0"/>
          <a:ext cx="3730532" cy="2421939"/>
        </a:xfrm>
        <a:prstGeom prst="round1Rect">
          <a:avLst/>
        </a:prstGeom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F97930F-C078-4B86-A259-4F284F8304E2}" type="parTrans" cxnId="{DDFD5CAD-FB0F-4AAC-B4B9-2D30711CB0E7}">
      <dgm:prSet/>
      <dgm:spPr/>
      <dgm:t>
        <a:bodyPr/>
        <a:lstStyle/>
        <a:p>
          <a:endParaRPr lang="ru-RU"/>
        </a:p>
      </dgm:t>
    </dgm:pt>
    <dgm:pt modelId="{4F0D5224-967F-404F-BDB2-CEEBCEB6813E}" type="sibTrans" cxnId="{DDFD5CAD-FB0F-4AAC-B4B9-2D30711CB0E7}">
      <dgm:prSet/>
      <dgm:spPr/>
      <dgm:t>
        <a:bodyPr/>
        <a:lstStyle/>
        <a:p>
          <a:endParaRPr lang="ru-RU"/>
        </a:p>
      </dgm:t>
    </dgm:pt>
    <dgm:pt modelId="{11741CD0-31BE-4E2E-B15D-883FF57D8BBC}">
      <dgm:prSet phldrT="[Текст]"/>
      <dgm:spPr>
        <a:xfrm rot="10800000">
          <a:off x="0" y="2421939"/>
          <a:ext cx="3730532" cy="2421939"/>
        </a:xfrm>
        <a:prstGeom prst="round1Rect">
          <a:avLst/>
        </a:prstGeom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3B27543-758A-41A5-84D0-8A447FBCC6F6}" type="parTrans" cxnId="{9429E780-C896-430E-8BA3-25D9D3E49E92}">
      <dgm:prSet/>
      <dgm:spPr/>
      <dgm:t>
        <a:bodyPr/>
        <a:lstStyle/>
        <a:p>
          <a:endParaRPr lang="ru-RU"/>
        </a:p>
      </dgm:t>
    </dgm:pt>
    <dgm:pt modelId="{04E41A8C-A941-41D7-AAC4-313F67518F8F}" type="sibTrans" cxnId="{9429E780-C896-430E-8BA3-25D9D3E49E92}">
      <dgm:prSet/>
      <dgm:spPr/>
      <dgm:t>
        <a:bodyPr/>
        <a:lstStyle/>
        <a:p>
          <a:endParaRPr lang="ru-RU"/>
        </a:p>
      </dgm:t>
    </dgm:pt>
    <dgm:pt modelId="{F3B912B6-8542-48C2-ACCA-CF5BA0ED2D8E}">
      <dgm:prSet phldrT="[Текст]"/>
      <dgm:spPr>
        <a:xfrm rot="5400000">
          <a:off x="4384828" y="1748073"/>
          <a:ext cx="2421939" cy="3730532"/>
        </a:xfrm>
        <a:prstGeom prst="round1Rect">
          <a:avLst/>
        </a:prstGeom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AFAC0CC-0316-412C-821C-BF572FD15280}" type="parTrans" cxnId="{D4725026-998B-47A4-A36A-0AECA2A14828}">
      <dgm:prSet/>
      <dgm:spPr/>
      <dgm:t>
        <a:bodyPr/>
        <a:lstStyle/>
        <a:p>
          <a:endParaRPr lang="ru-RU"/>
        </a:p>
      </dgm:t>
    </dgm:pt>
    <dgm:pt modelId="{B0561DC6-D4CF-4692-8A90-1D957E1601F7}" type="sibTrans" cxnId="{D4725026-998B-47A4-A36A-0AECA2A14828}">
      <dgm:prSet/>
      <dgm:spPr/>
      <dgm:t>
        <a:bodyPr/>
        <a:lstStyle/>
        <a:p>
          <a:endParaRPr lang="ru-RU"/>
        </a:p>
      </dgm:t>
    </dgm:pt>
    <dgm:pt modelId="{EADFB11C-78ED-4577-B9E9-1AF60678851D}" type="pres">
      <dgm:prSet presAssocID="{8193BFBA-0087-4FA2-A0AB-5F16300B1A2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4C1261-39FA-4D8C-83C2-800524CB7EFB}" type="pres">
      <dgm:prSet presAssocID="{8193BFBA-0087-4FA2-A0AB-5F16300B1A23}" presName="matrix" presStyleCnt="0"/>
      <dgm:spPr/>
      <dgm:t>
        <a:bodyPr/>
        <a:lstStyle/>
        <a:p>
          <a:endParaRPr lang="ru-RU"/>
        </a:p>
      </dgm:t>
    </dgm:pt>
    <dgm:pt modelId="{F652DD9A-F898-45D7-B01B-491D9E68CF35}" type="pres">
      <dgm:prSet presAssocID="{8193BFBA-0087-4FA2-A0AB-5F16300B1A23}" presName="tile1" presStyleLbl="node1" presStyleIdx="0" presStyleCnt="4"/>
      <dgm:spPr/>
      <dgm:t>
        <a:bodyPr/>
        <a:lstStyle/>
        <a:p>
          <a:endParaRPr lang="ru-RU"/>
        </a:p>
      </dgm:t>
    </dgm:pt>
    <dgm:pt modelId="{B2060DE2-A526-43E3-80EC-BE1E658085A2}" type="pres">
      <dgm:prSet presAssocID="{8193BFBA-0087-4FA2-A0AB-5F16300B1A2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063EB-2F31-4DC6-B642-427E2016B605}" type="pres">
      <dgm:prSet presAssocID="{8193BFBA-0087-4FA2-A0AB-5F16300B1A23}" presName="tile2" presStyleLbl="node1" presStyleIdx="1" presStyleCnt="4"/>
      <dgm:spPr/>
      <dgm:t>
        <a:bodyPr/>
        <a:lstStyle/>
        <a:p>
          <a:endParaRPr lang="ru-RU"/>
        </a:p>
      </dgm:t>
    </dgm:pt>
    <dgm:pt modelId="{975B8473-AC55-4D0A-96B1-52CE39B62FFA}" type="pres">
      <dgm:prSet presAssocID="{8193BFBA-0087-4FA2-A0AB-5F16300B1A2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F368A-8572-4AEA-9AB0-AFB70D7ECB01}" type="pres">
      <dgm:prSet presAssocID="{8193BFBA-0087-4FA2-A0AB-5F16300B1A23}" presName="tile3" presStyleLbl="node1" presStyleIdx="2" presStyleCnt="4"/>
      <dgm:spPr/>
      <dgm:t>
        <a:bodyPr/>
        <a:lstStyle/>
        <a:p>
          <a:endParaRPr lang="ru-RU"/>
        </a:p>
      </dgm:t>
    </dgm:pt>
    <dgm:pt modelId="{ADD9BDC4-A81C-4D1F-9677-1D89392E5F44}" type="pres">
      <dgm:prSet presAssocID="{8193BFBA-0087-4FA2-A0AB-5F16300B1A2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CED24-B690-461B-A0E5-84707F374BD7}" type="pres">
      <dgm:prSet presAssocID="{8193BFBA-0087-4FA2-A0AB-5F16300B1A23}" presName="tile4" presStyleLbl="node1" presStyleIdx="3" presStyleCnt="4" custLinFactNeighborX="937" custLinFactNeighborY="-808"/>
      <dgm:spPr/>
      <dgm:t>
        <a:bodyPr/>
        <a:lstStyle/>
        <a:p>
          <a:endParaRPr lang="ru-RU"/>
        </a:p>
      </dgm:t>
    </dgm:pt>
    <dgm:pt modelId="{2E5E1FA6-E024-4264-97F7-FEE0764B571E}" type="pres">
      <dgm:prSet presAssocID="{8193BFBA-0087-4FA2-A0AB-5F16300B1A2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ECFB8-FE0C-4BA5-9CB3-DD58AD66612A}" type="pres">
      <dgm:prSet presAssocID="{8193BFBA-0087-4FA2-A0AB-5F16300B1A23}" presName="centerTile" presStyleLbl="fgShp" presStyleIdx="0" presStyleCnt="1" custScaleX="109380" custScaleY="13405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0E7FF2F-C0F2-4FB9-A4F5-4919E1652F5E}" srcId="{8193BFBA-0087-4FA2-A0AB-5F16300B1A23}" destId="{4B870370-3564-463A-AA0A-1EEA52BFB196}" srcOrd="0" destOrd="0" parTransId="{D4DA30B0-33C2-4BBD-9F4E-822A3FBDD8FB}" sibTransId="{4E35DC36-91C9-407E-8724-394CCAD9FDAD}"/>
    <dgm:cxn modelId="{2AAB30E0-FD88-40E4-A117-D3D858177CD1}" type="presOf" srcId="{11741CD0-31BE-4E2E-B15D-883FF57D8BBC}" destId="{6C1F368A-8572-4AEA-9AB0-AFB70D7ECB01}" srcOrd="0" destOrd="0" presId="urn:microsoft.com/office/officeart/2005/8/layout/matrix1"/>
    <dgm:cxn modelId="{DDFD5CAD-FB0F-4AAC-B4B9-2D30711CB0E7}" srcId="{4B870370-3564-463A-AA0A-1EEA52BFB196}" destId="{A6CF7E3F-3FE8-46FD-AFAC-C76C0C1C1A53}" srcOrd="1" destOrd="0" parTransId="{1F97930F-C078-4B86-A259-4F284F8304E2}" sibTransId="{4F0D5224-967F-404F-BDB2-CEEBCEB6813E}"/>
    <dgm:cxn modelId="{C297FDD9-E4BE-44C2-95CB-4A6D529BB200}" type="presOf" srcId="{F3B912B6-8542-48C2-ACCA-CF5BA0ED2D8E}" destId="{B19CED24-B690-461B-A0E5-84707F374BD7}" srcOrd="0" destOrd="0" presId="urn:microsoft.com/office/officeart/2005/8/layout/matrix1"/>
    <dgm:cxn modelId="{F30E545A-A466-43F3-9980-629C2E694393}" type="presOf" srcId="{A6CF7E3F-3FE8-46FD-AFAC-C76C0C1C1A53}" destId="{F4D063EB-2F31-4DC6-B642-427E2016B605}" srcOrd="0" destOrd="0" presId="urn:microsoft.com/office/officeart/2005/8/layout/matrix1"/>
    <dgm:cxn modelId="{D4725026-998B-47A4-A36A-0AECA2A14828}" srcId="{4B870370-3564-463A-AA0A-1EEA52BFB196}" destId="{F3B912B6-8542-48C2-ACCA-CF5BA0ED2D8E}" srcOrd="3" destOrd="0" parTransId="{3AFAC0CC-0316-412C-821C-BF572FD15280}" sibTransId="{B0561DC6-D4CF-4692-8A90-1D957E1601F7}"/>
    <dgm:cxn modelId="{80B8381C-976D-4243-AD4A-E898A0C99E15}" type="presOf" srcId="{4B870370-3564-463A-AA0A-1EEA52BFB196}" destId="{CF3ECFB8-FE0C-4BA5-9CB3-DD58AD66612A}" srcOrd="0" destOrd="0" presId="urn:microsoft.com/office/officeart/2005/8/layout/matrix1"/>
    <dgm:cxn modelId="{FDB880B9-F2A5-4493-A2E1-21BE803076AB}" type="presOf" srcId="{D69AD4BB-1480-44A5-9BDE-8B275E4D17F2}" destId="{B2060DE2-A526-43E3-80EC-BE1E658085A2}" srcOrd="1" destOrd="0" presId="urn:microsoft.com/office/officeart/2005/8/layout/matrix1"/>
    <dgm:cxn modelId="{9429E780-C896-430E-8BA3-25D9D3E49E92}" srcId="{4B870370-3564-463A-AA0A-1EEA52BFB196}" destId="{11741CD0-31BE-4E2E-B15D-883FF57D8BBC}" srcOrd="2" destOrd="0" parTransId="{83B27543-758A-41A5-84D0-8A447FBCC6F6}" sibTransId="{04E41A8C-A941-41D7-AAC4-313F67518F8F}"/>
    <dgm:cxn modelId="{2E206F61-5B5E-43E2-AB74-D89DD69FBDA0}" type="presOf" srcId="{8193BFBA-0087-4FA2-A0AB-5F16300B1A23}" destId="{EADFB11C-78ED-4577-B9E9-1AF60678851D}" srcOrd="0" destOrd="0" presId="urn:microsoft.com/office/officeart/2005/8/layout/matrix1"/>
    <dgm:cxn modelId="{9ABF640A-A60D-49A6-8EB1-55A0D22553B8}" srcId="{4B870370-3564-463A-AA0A-1EEA52BFB196}" destId="{D69AD4BB-1480-44A5-9BDE-8B275E4D17F2}" srcOrd="0" destOrd="0" parTransId="{DBCF9240-A647-4DC0-B1B8-CE5AC007EBAF}" sibTransId="{01C55749-F471-44BA-8986-F34660AA8E88}"/>
    <dgm:cxn modelId="{BF2FD4CC-560D-4F7C-9A6F-40CD0821EAE4}" type="presOf" srcId="{D69AD4BB-1480-44A5-9BDE-8B275E4D17F2}" destId="{F652DD9A-F898-45D7-B01B-491D9E68CF35}" srcOrd="0" destOrd="0" presId="urn:microsoft.com/office/officeart/2005/8/layout/matrix1"/>
    <dgm:cxn modelId="{8BFBB16B-CCC2-495C-B23E-043DDC939523}" type="presOf" srcId="{11741CD0-31BE-4E2E-B15D-883FF57D8BBC}" destId="{ADD9BDC4-A81C-4D1F-9677-1D89392E5F44}" srcOrd="1" destOrd="0" presId="urn:microsoft.com/office/officeart/2005/8/layout/matrix1"/>
    <dgm:cxn modelId="{46E91D44-3E22-4851-A0DB-7E41DD25F22C}" type="presOf" srcId="{A6CF7E3F-3FE8-46FD-AFAC-C76C0C1C1A53}" destId="{975B8473-AC55-4D0A-96B1-52CE39B62FFA}" srcOrd="1" destOrd="0" presId="urn:microsoft.com/office/officeart/2005/8/layout/matrix1"/>
    <dgm:cxn modelId="{B6BD8CF8-E7D7-4055-9B57-6622F8A81714}" type="presOf" srcId="{F3B912B6-8542-48C2-ACCA-CF5BA0ED2D8E}" destId="{2E5E1FA6-E024-4264-97F7-FEE0764B571E}" srcOrd="1" destOrd="0" presId="urn:microsoft.com/office/officeart/2005/8/layout/matrix1"/>
    <dgm:cxn modelId="{56E44C6B-84E0-4A67-A9FE-0EC8696A06EF}" type="presParOf" srcId="{EADFB11C-78ED-4577-B9E9-1AF60678851D}" destId="{104C1261-39FA-4D8C-83C2-800524CB7EFB}" srcOrd="0" destOrd="0" presId="urn:microsoft.com/office/officeart/2005/8/layout/matrix1"/>
    <dgm:cxn modelId="{AA2F13E7-0C7A-49C2-958A-2F1832A71678}" type="presParOf" srcId="{104C1261-39FA-4D8C-83C2-800524CB7EFB}" destId="{F652DD9A-F898-45D7-B01B-491D9E68CF35}" srcOrd="0" destOrd="0" presId="urn:microsoft.com/office/officeart/2005/8/layout/matrix1"/>
    <dgm:cxn modelId="{6EEC4E34-8D0E-4404-AD9A-7F4F701BFEA2}" type="presParOf" srcId="{104C1261-39FA-4D8C-83C2-800524CB7EFB}" destId="{B2060DE2-A526-43E3-80EC-BE1E658085A2}" srcOrd="1" destOrd="0" presId="urn:microsoft.com/office/officeart/2005/8/layout/matrix1"/>
    <dgm:cxn modelId="{A3094127-FBA3-45E1-AE47-2E719B4E2C03}" type="presParOf" srcId="{104C1261-39FA-4D8C-83C2-800524CB7EFB}" destId="{F4D063EB-2F31-4DC6-B642-427E2016B605}" srcOrd="2" destOrd="0" presId="urn:microsoft.com/office/officeart/2005/8/layout/matrix1"/>
    <dgm:cxn modelId="{4B1D3482-E62E-410B-A05A-26801838256D}" type="presParOf" srcId="{104C1261-39FA-4D8C-83C2-800524CB7EFB}" destId="{975B8473-AC55-4D0A-96B1-52CE39B62FFA}" srcOrd="3" destOrd="0" presId="urn:microsoft.com/office/officeart/2005/8/layout/matrix1"/>
    <dgm:cxn modelId="{92533BAA-0FA1-437D-B99B-C58892B96E4D}" type="presParOf" srcId="{104C1261-39FA-4D8C-83C2-800524CB7EFB}" destId="{6C1F368A-8572-4AEA-9AB0-AFB70D7ECB01}" srcOrd="4" destOrd="0" presId="urn:microsoft.com/office/officeart/2005/8/layout/matrix1"/>
    <dgm:cxn modelId="{29930F26-0680-4AAB-B42B-04CB673D1214}" type="presParOf" srcId="{104C1261-39FA-4D8C-83C2-800524CB7EFB}" destId="{ADD9BDC4-A81C-4D1F-9677-1D89392E5F44}" srcOrd="5" destOrd="0" presId="urn:microsoft.com/office/officeart/2005/8/layout/matrix1"/>
    <dgm:cxn modelId="{2A8998C0-B590-4A77-A577-074F0C53926A}" type="presParOf" srcId="{104C1261-39FA-4D8C-83C2-800524CB7EFB}" destId="{B19CED24-B690-461B-A0E5-84707F374BD7}" srcOrd="6" destOrd="0" presId="urn:microsoft.com/office/officeart/2005/8/layout/matrix1"/>
    <dgm:cxn modelId="{CF4343A9-9A5B-48D1-9FA4-4BD765F09449}" type="presParOf" srcId="{104C1261-39FA-4D8C-83C2-800524CB7EFB}" destId="{2E5E1FA6-E024-4264-97F7-FEE0764B571E}" srcOrd="7" destOrd="0" presId="urn:microsoft.com/office/officeart/2005/8/layout/matrix1"/>
    <dgm:cxn modelId="{C52E4A61-41E3-401F-8BFC-564F0C4553E1}" type="presParOf" srcId="{EADFB11C-78ED-4577-B9E9-1AF60678851D}" destId="{CF3ECFB8-FE0C-4BA5-9CB3-DD58AD66612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CD7996-2E53-4C35-9B73-4AE04EEA3BD3}" type="doc">
      <dgm:prSet loTypeId="urn:microsoft.com/office/officeart/2005/8/layout/chart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69757A-AA49-4A0E-8D03-94C3DECE0F0B}">
      <dgm:prSet phldrT="[Текст]" custT="1"/>
      <dgm:spPr>
        <a:xfrm>
          <a:off x="1486637" y="257949"/>
          <a:ext cx="3210033" cy="3210033"/>
        </a:xfrm>
        <a:prstGeom prst="pie">
          <a:avLst>
            <a:gd name="adj1" fmla="val 16200000"/>
            <a:gd name="adj2" fmla="val 1800000"/>
          </a:avLst>
        </a:prstGeom>
      </dgm:spPr>
      <dgm:t>
        <a:bodyPr/>
        <a:lstStyle/>
        <a:p>
          <a:r>
            <a:rPr lang="ru-RU" sz="1600" dirty="0" smtClean="0">
              <a:latin typeface="Lazursky" panose="020B0604020202020204" pitchFamily="34" charset="0"/>
              <a:ea typeface="+mn-ea"/>
              <a:cs typeface="+mn-cs"/>
            </a:rPr>
            <a:t>ключевых</a:t>
          </a:r>
          <a:endParaRPr lang="ru-RU" sz="1600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116F0C57-52D5-4C4E-B9D8-1E86A3D65DBE}" type="parTrans" cxnId="{486A36C2-B6AF-42D5-9451-A127C2530494}">
      <dgm:prSet/>
      <dgm:spPr/>
      <dgm:t>
        <a:bodyPr/>
        <a:lstStyle/>
        <a:p>
          <a:endParaRPr lang="ru-RU"/>
        </a:p>
      </dgm:t>
    </dgm:pt>
    <dgm:pt modelId="{842A2B7A-C1C1-403D-A500-90A67FE60E4A}" type="sibTrans" cxnId="{486A36C2-B6AF-42D5-9451-A127C2530494}">
      <dgm:prSet/>
      <dgm:spPr/>
      <dgm:t>
        <a:bodyPr/>
        <a:lstStyle/>
        <a:p>
          <a:endParaRPr lang="ru-RU"/>
        </a:p>
      </dgm:t>
    </dgm:pt>
    <dgm:pt modelId="{125CAF86-AEFF-45C0-A5C7-4532D15BFDD5}">
      <dgm:prSet phldrT="[Текст]"/>
      <dgm:spPr>
        <a:xfrm>
          <a:off x="1436825" y="411234"/>
          <a:ext cx="3210033" cy="3210033"/>
        </a:xfrm>
        <a:prstGeom prst="pie">
          <a:avLst>
            <a:gd name="adj1" fmla="val 1800000"/>
            <a:gd name="adj2" fmla="val 9000000"/>
          </a:avLst>
        </a:prstGeom>
      </dgm:spPr>
      <dgm:t>
        <a:bodyPr/>
        <a:lstStyle/>
        <a:p>
          <a:r>
            <a:rPr lang="ru-RU" dirty="0" smtClean="0">
              <a:latin typeface="Lazursky" panose="020B0604020202020204" pitchFamily="34" charset="0"/>
              <a:ea typeface="+mn-ea"/>
              <a:cs typeface="+mn-cs"/>
            </a:rPr>
            <a:t>изменений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9E419CD0-673D-462D-9358-E9423467F398}" type="parTrans" cxnId="{D20F758E-C628-49B4-8213-09517333B362}">
      <dgm:prSet/>
      <dgm:spPr/>
      <dgm:t>
        <a:bodyPr/>
        <a:lstStyle/>
        <a:p>
          <a:endParaRPr lang="ru-RU"/>
        </a:p>
      </dgm:t>
    </dgm:pt>
    <dgm:pt modelId="{85142C21-E517-4A7A-898C-3CA9458C83C5}" type="sibTrans" cxnId="{D20F758E-C628-49B4-8213-09517333B362}">
      <dgm:prSet/>
      <dgm:spPr/>
      <dgm:t>
        <a:bodyPr/>
        <a:lstStyle/>
        <a:p>
          <a:endParaRPr lang="ru-RU"/>
        </a:p>
      </dgm:t>
    </dgm:pt>
    <dgm:pt modelId="{9732AFE2-F7E5-4DE8-8C08-CC04CFE3B047}">
      <dgm:prSet phldrT="[Текст]" custT="1"/>
      <dgm:spPr>
        <a:xfrm>
          <a:off x="1321168" y="353485"/>
          <a:ext cx="3210033" cy="3210033"/>
        </a:xfrm>
        <a:prstGeom prst="pie">
          <a:avLst>
            <a:gd name="adj1" fmla="val 9000000"/>
            <a:gd name="adj2" fmla="val 16200000"/>
          </a:avLst>
        </a:prstGeom>
      </dgm:spPr>
      <dgm:t>
        <a:bodyPr/>
        <a:lstStyle/>
        <a:p>
          <a:r>
            <a:rPr lang="ru-RU" sz="1800" dirty="0" smtClean="0">
              <a:latin typeface="Lazursky" panose="020B0604020202020204" pitchFamily="34" charset="0"/>
              <a:ea typeface="+mn-ea"/>
              <a:cs typeface="+mn-cs"/>
            </a:rPr>
            <a:t>время</a:t>
          </a:r>
          <a:endParaRPr lang="ru-RU" sz="1800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3B94E3C1-EF6E-4857-94CB-900F58CA93C2}" type="parTrans" cxnId="{D5D69CD0-4426-43E2-8A29-07AB683E5F0F}">
      <dgm:prSet/>
      <dgm:spPr/>
      <dgm:t>
        <a:bodyPr/>
        <a:lstStyle/>
        <a:p>
          <a:endParaRPr lang="ru-RU"/>
        </a:p>
      </dgm:t>
    </dgm:pt>
    <dgm:pt modelId="{949791BA-BFA9-4BB8-B431-02FD7B0D8446}" type="sibTrans" cxnId="{D5D69CD0-4426-43E2-8A29-07AB683E5F0F}">
      <dgm:prSet/>
      <dgm:spPr/>
      <dgm:t>
        <a:bodyPr/>
        <a:lstStyle/>
        <a:p>
          <a:endParaRPr lang="ru-RU"/>
        </a:p>
      </dgm:t>
    </dgm:pt>
    <dgm:pt modelId="{3533A016-7610-4FDA-BD60-F034760DA7ED}" type="pres">
      <dgm:prSet presAssocID="{ACCD7996-2E53-4C35-9B73-4AE04EEA3BD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7E295-F0D7-447E-A4CA-8C76ADD12D15}" type="pres">
      <dgm:prSet presAssocID="{ACCD7996-2E53-4C35-9B73-4AE04EEA3BD3}" presName="wedge1" presStyleLbl="node1" presStyleIdx="0" presStyleCnt="3" custScaleX="122545" custScaleY="111653"/>
      <dgm:spPr/>
      <dgm:t>
        <a:bodyPr/>
        <a:lstStyle/>
        <a:p>
          <a:endParaRPr lang="ru-RU"/>
        </a:p>
      </dgm:t>
    </dgm:pt>
    <dgm:pt modelId="{C73029D3-8E38-499A-8340-15CCB11C26D6}" type="pres">
      <dgm:prSet presAssocID="{ACCD7996-2E53-4C35-9B73-4AE04EEA3BD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B9D49-E53F-435A-9710-C7D341CABB72}" type="pres">
      <dgm:prSet presAssocID="{ACCD7996-2E53-4C35-9B73-4AE04EEA3BD3}" presName="wedge2" presStyleLbl="node1" presStyleIdx="1" presStyleCnt="3" custScaleX="120769" custScaleY="118336" custLinFactNeighborX="3603" custLinFactNeighborY="1799"/>
      <dgm:spPr/>
      <dgm:t>
        <a:bodyPr/>
        <a:lstStyle/>
        <a:p>
          <a:endParaRPr lang="ru-RU"/>
        </a:p>
      </dgm:t>
    </dgm:pt>
    <dgm:pt modelId="{809427EB-1206-4865-AC5C-7849E2DC25AA}" type="pres">
      <dgm:prSet presAssocID="{ACCD7996-2E53-4C35-9B73-4AE04EEA3BD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A326C-1C1D-42F4-BCE8-EA9338E3EE14}" type="pres">
      <dgm:prSet presAssocID="{ACCD7996-2E53-4C35-9B73-4AE04EEA3BD3}" presName="wedge3" presStyleLbl="node1" presStyleIdx="2" presStyleCnt="3" custScaleX="113421" custScaleY="114227"/>
      <dgm:spPr/>
      <dgm:t>
        <a:bodyPr/>
        <a:lstStyle/>
        <a:p>
          <a:endParaRPr lang="ru-RU"/>
        </a:p>
      </dgm:t>
    </dgm:pt>
    <dgm:pt modelId="{D758C67F-2E27-4E80-BD04-0A0FF03A389D}" type="pres">
      <dgm:prSet presAssocID="{ACCD7996-2E53-4C35-9B73-4AE04EEA3BD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1C786-A142-4258-BFCF-405E6B372936}" type="presOf" srcId="{9732AFE2-F7E5-4DE8-8C08-CC04CFE3B047}" destId="{F9CA326C-1C1D-42F4-BCE8-EA9338E3EE14}" srcOrd="0" destOrd="0" presId="urn:microsoft.com/office/officeart/2005/8/layout/chart3"/>
    <dgm:cxn modelId="{BC7721A7-8AF6-491D-9E01-D0B6C6977FF1}" type="presOf" srcId="{125CAF86-AEFF-45C0-A5C7-4532D15BFDD5}" destId="{809427EB-1206-4865-AC5C-7849E2DC25AA}" srcOrd="1" destOrd="0" presId="urn:microsoft.com/office/officeart/2005/8/layout/chart3"/>
    <dgm:cxn modelId="{57657CDF-E746-41A3-BE7A-AF011C92E468}" type="presOf" srcId="{4869757A-AA49-4A0E-8D03-94C3DECE0F0B}" destId="{C73029D3-8E38-499A-8340-15CCB11C26D6}" srcOrd="1" destOrd="0" presId="urn:microsoft.com/office/officeart/2005/8/layout/chart3"/>
    <dgm:cxn modelId="{486A36C2-B6AF-42D5-9451-A127C2530494}" srcId="{ACCD7996-2E53-4C35-9B73-4AE04EEA3BD3}" destId="{4869757A-AA49-4A0E-8D03-94C3DECE0F0B}" srcOrd="0" destOrd="0" parTransId="{116F0C57-52D5-4C4E-B9D8-1E86A3D65DBE}" sibTransId="{842A2B7A-C1C1-403D-A500-90A67FE60E4A}"/>
    <dgm:cxn modelId="{D20F758E-C628-49B4-8213-09517333B362}" srcId="{ACCD7996-2E53-4C35-9B73-4AE04EEA3BD3}" destId="{125CAF86-AEFF-45C0-A5C7-4532D15BFDD5}" srcOrd="1" destOrd="0" parTransId="{9E419CD0-673D-462D-9358-E9423467F398}" sibTransId="{85142C21-E517-4A7A-898C-3CA9458C83C5}"/>
    <dgm:cxn modelId="{176386BE-5332-45EA-8A36-6F7101D1D7CB}" type="presOf" srcId="{4869757A-AA49-4A0E-8D03-94C3DECE0F0B}" destId="{02E7E295-F0D7-447E-A4CA-8C76ADD12D15}" srcOrd="0" destOrd="0" presId="urn:microsoft.com/office/officeart/2005/8/layout/chart3"/>
    <dgm:cxn modelId="{A8380301-C47A-430D-B712-AEC465D488DA}" type="presOf" srcId="{9732AFE2-F7E5-4DE8-8C08-CC04CFE3B047}" destId="{D758C67F-2E27-4E80-BD04-0A0FF03A389D}" srcOrd="1" destOrd="0" presId="urn:microsoft.com/office/officeart/2005/8/layout/chart3"/>
    <dgm:cxn modelId="{D5D69CD0-4426-43E2-8A29-07AB683E5F0F}" srcId="{ACCD7996-2E53-4C35-9B73-4AE04EEA3BD3}" destId="{9732AFE2-F7E5-4DE8-8C08-CC04CFE3B047}" srcOrd="2" destOrd="0" parTransId="{3B94E3C1-EF6E-4857-94CB-900F58CA93C2}" sibTransId="{949791BA-BFA9-4BB8-B431-02FD7B0D8446}"/>
    <dgm:cxn modelId="{153FCA55-EAE4-4138-831F-EC744B6E4CBC}" type="presOf" srcId="{125CAF86-AEFF-45C0-A5C7-4532D15BFDD5}" destId="{8C3B9D49-E53F-435A-9710-C7D341CABB72}" srcOrd="0" destOrd="0" presId="urn:microsoft.com/office/officeart/2005/8/layout/chart3"/>
    <dgm:cxn modelId="{99628554-A23F-487A-99D6-F16D3B86D437}" type="presOf" srcId="{ACCD7996-2E53-4C35-9B73-4AE04EEA3BD3}" destId="{3533A016-7610-4FDA-BD60-F034760DA7ED}" srcOrd="0" destOrd="0" presId="urn:microsoft.com/office/officeart/2005/8/layout/chart3"/>
    <dgm:cxn modelId="{9F267F17-5046-4B19-88F1-69083B23D182}" type="presParOf" srcId="{3533A016-7610-4FDA-BD60-F034760DA7ED}" destId="{02E7E295-F0D7-447E-A4CA-8C76ADD12D15}" srcOrd="0" destOrd="0" presId="urn:microsoft.com/office/officeart/2005/8/layout/chart3"/>
    <dgm:cxn modelId="{C0725DB5-8343-4C80-BF2E-9A45256CDD69}" type="presParOf" srcId="{3533A016-7610-4FDA-BD60-F034760DA7ED}" destId="{C73029D3-8E38-499A-8340-15CCB11C26D6}" srcOrd="1" destOrd="0" presId="urn:microsoft.com/office/officeart/2005/8/layout/chart3"/>
    <dgm:cxn modelId="{453C97B2-CF5D-4322-9BC7-A15C3AB6A333}" type="presParOf" srcId="{3533A016-7610-4FDA-BD60-F034760DA7ED}" destId="{8C3B9D49-E53F-435A-9710-C7D341CABB72}" srcOrd="2" destOrd="0" presId="urn:microsoft.com/office/officeart/2005/8/layout/chart3"/>
    <dgm:cxn modelId="{E95595BF-0360-4263-93C5-E643B27BCC1C}" type="presParOf" srcId="{3533A016-7610-4FDA-BD60-F034760DA7ED}" destId="{809427EB-1206-4865-AC5C-7849E2DC25AA}" srcOrd="3" destOrd="0" presId="urn:microsoft.com/office/officeart/2005/8/layout/chart3"/>
    <dgm:cxn modelId="{66172782-1ABA-43D1-B10F-AA7EFD50486D}" type="presParOf" srcId="{3533A016-7610-4FDA-BD60-F034760DA7ED}" destId="{F9CA326C-1C1D-42F4-BCE8-EA9338E3EE14}" srcOrd="4" destOrd="0" presId="urn:microsoft.com/office/officeart/2005/8/layout/chart3"/>
    <dgm:cxn modelId="{EEE56DE4-980C-4D9C-B4FA-6E44B8EB75F1}" type="presParOf" srcId="{3533A016-7610-4FDA-BD60-F034760DA7ED}" destId="{D758C67F-2E27-4E80-BD04-0A0FF03A389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7F3A09-1C23-48F3-B754-A4C2A0AA0A0F}" type="doc">
      <dgm:prSet loTypeId="urn:microsoft.com/office/officeart/2005/8/layout/arrow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7D76B2-369E-46C7-B0D0-3139EFC1EA4B}">
      <dgm:prSet phldrT="[Текст]" custT="1"/>
      <dgm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</dgm:spPr>
      <dgm:t>
        <a:bodyPr/>
        <a:lstStyle/>
        <a:p>
          <a:r>
            <a:rPr lang="ru-RU" sz="3600" smtClean="0">
              <a:latin typeface="Calibri"/>
              <a:ea typeface="+mn-ea"/>
              <a:cs typeface="+mn-cs"/>
            </a:rPr>
            <a:t>ФГОС ВО</a:t>
          </a:r>
          <a:endParaRPr lang="ru-RU" sz="3600" dirty="0">
            <a:latin typeface="Calibri"/>
            <a:ea typeface="+mn-ea"/>
            <a:cs typeface="+mn-cs"/>
          </a:endParaRPr>
        </a:p>
      </dgm:t>
    </dgm:pt>
    <dgm:pt modelId="{793A3886-3BA2-41A3-9F2D-A6E9B561CBDE}" type="parTrans" cxnId="{CC0D93DF-CE21-404F-B4F5-B2C216EF1A95}">
      <dgm:prSet/>
      <dgm:spPr/>
      <dgm:t>
        <a:bodyPr/>
        <a:lstStyle/>
        <a:p>
          <a:endParaRPr lang="ru-RU"/>
        </a:p>
      </dgm:t>
    </dgm:pt>
    <dgm:pt modelId="{69CC2A09-D49A-4D56-AF57-B256515BA817}" type="sibTrans" cxnId="{CC0D93DF-CE21-404F-B4F5-B2C216EF1A95}">
      <dgm:prSet/>
      <dgm:spPr/>
      <dgm:t>
        <a:bodyPr/>
        <a:lstStyle/>
        <a:p>
          <a:endParaRPr lang="ru-RU"/>
        </a:p>
      </dgm:t>
    </dgm:pt>
    <dgm:pt modelId="{6FDEEC46-88D3-449F-BB2F-D8CD2BF356EF}">
      <dgm:prSet phldrT="[Текст]"/>
      <dgm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</dgm:spPr>
      <dgm:t>
        <a:bodyPr/>
        <a:lstStyle/>
        <a:p>
          <a:r>
            <a:rPr lang="ru-RU" smtClean="0">
              <a:latin typeface="Calibri"/>
              <a:ea typeface="+mn-ea"/>
              <a:cs typeface="+mn-cs"/>
            </a:rPr>
            <a:t>ЗАКОН ОБ ОБРАЗОВАНИИ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CD036BFC-7CC2-4A50-9AB3-751E65258C2C}" type="sibTrans" cxnId="{2EEDBC0F-A3E3-4DCF-A47C-EDFF43502187}">
      <dgm:prSet/>
      <dgm:spPr/>
      <dgm:t>
        <a:bodyPr/>
        <a:lstStyle/>
        <a:p>
          <a:endParaRPr lang="ru-RU"/>
        </a:p>
      </dgm:t>
    </dgm:pt>
    <dgm:pt modelId="{F62439F7-B649-496D-AEF2-8E4CFE9BD961}" type="parTrans" cxnId="{2EEDBC0F-A3E3-4DCF-A47C-EDFF43502187}">
      <dgm:prSet/>
      <dgm:spPr/>
      <dgm:t>
        <a:bodyPr/>
        <a:lstStyle/>
        <a:p>
          <a:endParaRPr lang="ru-RU"/>
        </a:p>
      </dgm:t>
    </dgm:pt>
    <dgm:pt modelId="{42735EE6-6145-45FC-88E1-8B7A94AB1E1B}" type="pres">
      <dgm:prSet presAssocID="{5B7F3A09-1C23-48F3-B754-A4C2A0AA0A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88E22-E1FB-42FD-B6EA-39395D814208}" type="pres">
      <dgm:prSet presAssocID="{6FDEEC46-88D3-449F-BB2F-D8CD2BF356E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E01C7-096F-42F6-8F92-9B96357725ED}" type="pres">
      <dgm:prSet presAssocID="{9A7D76B2-369E-46C7-B0D0-3139EFC1EA4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F38798-6D9A-4FAC-B5DF-5D3B0D063DB9}" type="presOf" srcId="{5B7F3A09-1C23-48F3-B754-A4C2A0AA0A0F}" destId="{42735EE6-6145-45FC-88E1-8B7A94AB1E1B}" srcOrd="0" destOrd="0" presId="urn:microsoft.com/office/officeart/2005/8/layout/arrow5"/>
    <dgm:cxn modelId="{165AC05E-67A0-482D-BE2F-6D8D388AE153}" type="presOf" srcId="{9A7D76B2-369E-46C7-B0D0-3139EFC1EA4B}" destId="{E08E01C7-096F-42F6-8F92-9B96357725ED}" srcOrd="0" destOrd="0" presId="urn:microsoft.com/office/officeart/2005/8/layout/arrow5"/>
    <dgm:cxn modelId="{532A23C0-E62A-48CD-9113-4FF46CF4DC71}" type="presOf" srcId="{6FDEEC46-88D3-449F-BB2F-D8CD2BF356EF}" destId="{60988E22-E1FB-42FD-B6EA-39395D814208}" srcOrd="0" destOrd="0" presId="urn:microsoft.com/office/officeart/2005/8/layout/arrow5"/>
    <dgm:cxn modelId="{CC0D93DF-CE21-404F-B4F5-B2C216EF1A95}" srcId="{5B7F3A09-1C23-48F3-B754-A4C2A0AA0A0F}" destId="{9A7D76B2-369E-46C7-B0D0-3139EFC1EA4B}" srcOrd="1" destOrd="0" parTransId="{793A3886-3BA2-41A3-9F2D-A6E9B561CBDE}" sibTransId="{69CC2A09-D49A-4D56-AF57-B256515BA817}"/>
    <dgm:cxn modelId="{2EEDBC0F-A3E3-4DCF-A47C-EDFF43502187}" srcId="{5B7F3A09-1C23-48F3-B754-A4C2A0AA0A0F}" destId="{6FDEEC46-88D3-449F-BB2F-D8CD2BF356EF}" srcOrd="0" destOrd="0" parTransId="{F62439F7-B649-496D-AEF2-8E4CFE9BD961}" sibTransId="{CD036BFC-7CC2-4A50-9AB3-751E65258C2C}"/>
    <dgm:cxn modelId="{1376CD55-AB8F-494F-B148-DBDBF1460DAD}" type="presParOf" srcId="{42735EE6-6145-45FC-88E1-8B7A94AB1E1B}" destId="{60988E22-E1FB-42FD-B6EA-39395D814208}" srcOrd="0" destOrd="0" presId="urn:microsoft.com/office/officeart/2005/8/layout/arrow5"/>
    <dgm:cxn modelId="{E3CF4696-5DD8-46F6-A100-05F185C129EB}" type="presParOf" srcId="{42735EE6-6145-45FC-88E1-8B7A94AB1E1B}" destId="{E08E01C7-096F-42F6-8F92-9B96357725E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E890CE-F05D-4861-AFEF-2E1145F02EAB}" type="doc">
      <dgm:prSet loTypeId="urn:microsoft.com/office/officeart/2005/8/layout/equation2" loCatId="relationship" qsTypeId="urn:microsoft.com/office/officeart/2005/8/quickstyle/simple3" qsCatId="simple" csTypeId="urn:microsoft.com/office/officeart/2005/8/colors/accent1_2" csCatId="accent1" phldr="1"/>
      <dgm:spPr/>
    </dgm:pt>
    <dgm:pt modelId="{72C3A0B7-59A7-4662-B570-0EC257D5E440}">
      <dgm:prSet phldrT="[Текст]"/>
      <dgm:spPr>
        <a:xfrm>
          <a:off x="382488" y="1472"/>
          <a:ext cx="1480839" cy="1480839"/>
        </a:xfrm>
        <a:prstGeom prst="ellipse">
          <a:avLst/>
        </a:prstGeo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Закон об образовании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B03A4FBA-3AA9-4361-AF62-F20B015247ED}" type="parTrans" cxnId="{EEB869CC-F4E4-4F67-BC79-1F7D79D3FB3C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62EBAC5A-DDA0-4B6D-99BB-45976FB6A93A}" type="sibTrans" cxnId="{EEB869CC-F4E4-4F67-BC79-1F7D79D3FB3C}">
      <dgm:prSet/>
      <dgm:spPr>
        <a:xfrm>
          <a:off x="693464" y="1602556"/>
          <a:ext cx="858887" cy="858887"/>
        </a:xfrm>
        <a:prstGeom prst="mathPlus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ru-RU">
            <a:solidFill>
              <a:sysClr val="window" lastClr="FFFFFF"/>
            </a:solidFill>
            <a:latin typeface="Lazursky" panose="020B0604020202020204" pitchFamily="34" charset="0"/>
            <a:ea typeface="+mn-ea"/>
            <a:cs typeface="+mn-cs"/>
          </a:endParaRPr>
        </a:p>
      </dgm:t>
    </dgm:pt>
    <dgm:pt modelId="{9AB14B28-41F8-4D03-BAA6-A58B6AE0207B}">
      <dgm:prSet phldrT="[Текст]"/>
      <dgm:spPr>
        <a:xfrm>
          <a:off x="382488" y="2581687"/>
          <a:ext cx="1480839" cy="1480839"/>
        </a:xfrm>
        <a:prstGeom prst="ellipse">
          <a:avLst/>
        </a:prstGeo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ФГОС ВО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ACCA5E77-5FB7-4A23-A401-B7C659E92C18}" type="parTrans" cxnId="{6E5568F6-7950-4808-A13E-05C4B397B68A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075C83F4-E210-4EDC-9138-797F616801A9}" type="sibTrans" cxnId="{6E5568F6-7950-4808-A13E-05C4B397B68A}">
      <dgm:prSet/>
      <dgm:spPr>
        <a:xfrm>
          <a:off x="2085454" y="1756563"/>
          <a:ext cx="470907" cy="5508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ru-RU">
            <a:solidFill>
              <a:sysClr val="window" lastClr="FFFFFF"/>
            </a:solidFill>
            <a:latin typeface="Lazursky" panose="020B0604020202020204" pitchFamily="34" charset="0"/>
            <a:ea typeface="+mn-ea"/>
            <a:cs typeface="+mn-cs"/>
          </a:endParaRPr>
        </a:p>
      </dgm:t>
    </dgm:pt>
    <dgm:pt modelId="{91022551-DD90-458D-93A7-D4A4664417A3}">
      <dgm:prSet phldrT="[Текст]"/>
      <dgm:spPr>
        <a:xfrm>
          <a:off x="2751832" y="551160"/>
          <a:ext cx="2961679" cy="2961679"/>
        </a:xfrm>
        <a:prstGeom prst="ellipse">
          <a:avLst/>
        </a:prstGeo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Локальный документ университета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839240C1-EA1B-4688-AE91-D1326F83CBC9}" type="parTrans" cxnId="{1415644D-1531-4A61-8CED-F3ECBBA2FF6F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D5530DB4-C819-4D43-984F-78B03199EEA7}" type="sibTrans" cxnId="{1415644D-1531-4A61-8CED-F3ECBBA2FF6F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86B541C6-8BFC-4F32-8E54-21835A02280A}" type="pres">
      <dgm:prSet presAssocID="{DEE890CE-F05D-4861-AFEF-2E1145F02EAB}" presName="Name0" presStyleCnt="0">
        <dgm:presLayoutVars>
          <dgm:dir/>
          <dgm:resizeHandles val="exact"/>
        </dgm:presLayoutVars>
      </dgm:prSet>
      <dgm:spPr/>
    </dgm:pt>
    <dgm:pt modelId="{0AA54075-14EC-42FE-9D6B-452AEB6CD47C}" type="pres">
      <dgm:prSet presAssocID="{DEE890CE-F05D-4861-AFEF-2E1145F02EAB}" presName="vNodes" presStyleCnt="0"/>
      <dgm:spPr/>
    </dgm:pt>
    <dgm:pt modelId="{8955D091-F784-489D-B125-42519B4337E2}" type="pres">
      <dgm:prSet presAssocID="{72C3A0B7-59A7-4662-B570-0EC257D5E4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98CDD-1B6E-41A2-BB9C-63C3807078D7}" type="pres">
      <dgm:prSet presAssocID="{62EBAC5A-DDA0-4B6D-99BB-45976FB6A93A}" presName="spacerT" presStyleCnt="0"/>
      <dgm:spPr/>
    </dgm:pt>
    <dgm:pt modelId="{287C3FBF-D2F1-4999-92D3-D8905AC1F09D}" type="pres">
      <dgm:prSet presAssocID="{62EBAC5A-DDA0-4B6D-99BB-45976FB6A93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7FE84B6-6F43-4184-B890-477034F67FB5}" type="pres">
      <dgm:prSet presAssocID="{62EBAC5A-DDA0-4B6D-99BB-45976FB6A93A}" presName="spacerB" presStyleCnt="0"/>
      <dgm:spPr/>
    </dgm:pt>
    <dgm:pt modelId="{EA22E3D6-DC08-4349-831D-68F25F4AC983}" type="pres">
      <dgm:prSet presAssocID="{9AB14B28-41F8-4D03-BAA6-A58B6AE020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B107E-B7F5-4BE1-AC7D-73F7C2658208}" type="pres">
      <dgm:prSet presAssocID="{DEE890CE-F05D-4861-AFEF-2E1145F02EAB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57AE19D6-BD15-4892-B36A-1358B5156B79}" type="pres">
      <dgm:prSet presAssocID="{DEE890CE-F05D-4861-AFEF-2E1145F02EA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323B8EB-F7CB-4077-96BB-F608E900192F}" type="pres">
      <dgm:prSet presAssocID="{DEE890CE-F05D-4861-AFEF-2E1145F02EAB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E5E208-F30E-420B-8324-602FCD5C7F2F}" type="presOf" srcId="{9AB14B28-41F8-4D03-BAA6-A58B6AE0207B}" destId="{EA22E3D6-DC08-4349-831D-68F25F4AC983}" srcOrd="0" destOrd="0" presId="urn:microsoft.com/office/officeart/2005/8/layout/equation2"/>
    <dgm:cxn modelId="{6E5568F6-7950-4808-A13E-05C4B397B68A}" srcId="{DEE890CE-F05D-4861-AFEF-2E1145F02EAB}" destId="{9AB14B28-41F8-4D03-BAA6-A58B6AE0207B}" srcOrd="1" destOrd="0" parTransId="{ACCA5E77-5FB7-4A23-A401-B7C659E92C18}" sibTransId="{075C83F4-E210-4EDC-9138-797F616801A9}"/>
    <dgm:cxn modelId="{E8DE6BFB-CDE8-4AF1-929F-A85887B61D32}" type="presOf" srcId="{075C83F4-E210-4EDC-9138-797F616801A9}" destId="{454B107E-B7F5-4BE1-AC7D-73F7C2658208}" srcOrd="0" destOrd="0" presId="urn:microsoft.com/office/officeart/2005/8/layout/equation2"/>
    <dgm:cxn modelId="{1415644D-1531-4A61-8CED-F3ECBBA2FF6F}" srcId="{DEE890CE-F05D-4861-AFEF-2E1145F02EAB}" destId="{91022551-DD90-458D-93A7-D4A4664417A3}" srcOrd="2" destOrd="0" parTransId="{839240C1-EA1B-4688-AE91-D1326F83CBC9}" sibTransId="{D5530DB4-C819-4D43-984F-78B03199EEA7}"/>
    <dgm:cxn modelId="{2618EFBB-B348-458A-B895-A4BBD2CB5E00}" type="presOf" srcId="{72C3A0B7-59A7-4662-B570-0EC257D5E440}" destId="{8955D091-F784-489D-B125-42519B4337E2}" srcOrd="0" destOrd="0" presId="urn:microsoft.com/office/officeart/2005/8/layout/equation2"/>
    <dgm:cxn modelId="{08A14A72-A092-4FF0-AC46-BAC84772D5D1}" type="presOf" srcId="{62EBAC5A-DDA0-4B6D-99BB-45976FB6A93A}" destId="{287C3FBF-D2F1-4999-92D3-D8905AC1F09D}" srcOrd="0" destOrd="0" presId="urn:microsoft.com/office/officeart/2005/8/layout/equation2"/>
    <dgm:cxn modelId="{FF333F39-D13F-41BD-8338-734A0DB52DCC}" type="presOf" srcId="{DEE890CE-F05D-4861-AFEF-2E1145F02EAB}" destId="{86B541C6-8BFC-4F32-8E54-21835A02280A}" srcOrd="0" destOrd="0" presId="urn:microsoft.com/office/officeart/2005/8/layout/equation2"/>
    <dgm:cxn modelId="{EEB869CC-F4E4-4F67-BC79-1F7D79D3FB3C}" srcId="{DEE890CE-F05D-4861-AFEF-2E1145F02EAB}" destId="{72C3A0B7-59A7-4662-B570-0EC257D5E440}" srcOrd="0" destOrd="0" parTransId="{B03A4FBA-3AA9-4361-AF62-F20B015247ED}" sibTransId="{62EBAC5A-DDA0-4B6D-99BB-45976FB6A93A}"/>
    <dgm:cxn modelId="{0515C7AA-BC08-408D-8D89-6B32EDFC755D}" type="presOf" srcId="{075C83F4-E210-4EDC-9138-797F616801A9}" destId="{57AE19D6-BD15-4892-B36A-1358B5156B79}" srcOrd="1" destOrd="0" presId="urn:microsoft.com/office/officeart/2005/8/layout/equation2"/>
    <dgm:cxn modelId="{03F05504-6935-4732-933B-4F1CB7754374}" type="presOf" srcId="{91022551-DD90-458D-93A7-D4A4664417A3}" destId="{3323B8EB-F7CB-4077-96BB-F608E900192F}" srcOrd="0" destOrd="0" presId="urn:microsoft.com/office/officeart/2005/8/layout/equation2"/>
    <dgm:cxn modelId="{B028F210-3793-4765-91F5-E0AF0490A2EA}" type="presParOf" srcId="{86B541C6-8BFC-4F32-8E54-21835A02280A}" destId="{0AA54075-14EC-42FE-9D6B-452AEB6CD47C}" srcOrd="0" destOrd="0" presId="urn:microsoft.com/office/officeart/2005/8/layout/equation2"/>
    <dgm:cxn modelId="{917DB834-2BB8-4E1A-8855-26789F3853B9}" type="presParOf" srcId="{0AA54075-14EC-42FE-9D6B-452AEB6CD47C}" destId="{8955D091-F784-489D-B125-42519B4337E2}" srcOrd="0" destOrd="0" presId="urn:microsoft.com/office/officeart/2005/8/layout/equation2"/>
    <dgm:cxn modelId="{BFAE4D20-C5B4-4E40-AD98-E45BBBDAC5CC}" type="presParOf" srcId="{0AA54075-14EC-42FE-9D6B-452AEB6CD47C}" destId="{9E098CDD-1B6E-41A2-BB9C-63C3807078D7}" srcOrd="1" destOrd="0" presId="urn:microsoft.com/office/officeart/2005/8/layout/equation2"/>
    <dgm:cxn modelId="{A9516EA8-1A2A-4E97-8926-CEBF49EF6E15}" type="presParOf" srcId="{0AA54075-14EC-42FE-9D6B-452AEB6CD47C}" destId="{287C3FBF-D2F1-4999-92D3-D8905AC1F09D}" srcOrd="2" destOrd="0" presId="urn:microsoft.com/office/officeart/2005/8/layout/equation2"/>
    <dgm:cxn modelId="{6856D90D-43DE-4F56-BD62-239D314702DA}" type="presParOf" srcId="{0AA54075-14EC-42FE-9D6B-452AEB6CD47C}" destId="{F7FE84B6-6F43-4184-B890-477034F67FB5}" srcOrd="3" destOrd="0" presId="urn:microsoft.com/office/officeart/2005/8/layout/equation2"/>
    <dgm:cxn modelId="{B3C26CF3-08BD-48F9-9954-2CB020176567}" type="presParOf" srcId="{0AA54075-14EC-42FE-9D6B-452AEB6CD47C}" destId="{EA22E3D6-DC08-4349-831D-68F25F4AC983}" srcOrd="4" destOrd="0" presId="urn:microsoft.com/office/officeart/2005/8/layout/equation2"/>
    <dgm:cxn modelId="{4F90CE63-E1E3-4AD6-9157-DE80C5760151}" type="presParOf" srcId="{86B541C6-8BFC-4F32-8E54-21835A02280A}" destId="{454B107E-B7F5-4BE1-AC7D-73F7C2658208}" srcOrd="1" destOrd="0" presId="urn:microsoft.com/office/officeart/2005/8/layout/equation2"/>
    <dgm:cxn modelId="{AD285A95-3F74-42D1-9DC6-177B7D7E70D1}" type="presParOf" srcId="{454B107E-B7F5-4BE1-AC7D-73F7C2658208}" destId="{57AE19D6-BD15-4892-B36A-1358B5156B79}" srcOrd="0" destOrd="0" presId="urn:microsoft.com/office/officeart/2005/8/layout/equation2"/>
    <dgm:cxn modelId="{3BC0606F-B528-4CAA-AAC6-3128305AD51A}" type="presParOf" srcId="{86B541C6-8BFC-4F32-8E54-21835A02280A}" destId="{3323B8EB-F7CB-4077-96BB-F608E900192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E890CE-F05D-4861-AFEF-2E1145F02EAB}" type="doc">
      <dgm:prSet loTypeId="urn:microsoft.com/office/officeart/2005/8/layout/equation2" loCatId="relationship" qsTypeId="urn:microsoft.com/office/officeart/2005/8/quickstyle/simple3" qsCatId="simple" csTypeId="urn:microsoft.com/office/officeart/2005/8/colors/accent1_2" csCatId="accent1" phldr="1"/>
      <dgm:spPr/>
    </dgm:pt>
    <dgm:pt modelId="{72C3A0B7-59A7-4662-B570-0EC257D5E440}">
      <dgm:prSet phldrT="[Текст]"/>
      <dgm:spPr>
        <a:xfrm>
          <a:off x="382488" y="1472"/>
          <a:ext cx="1480839" cy="1480839"/>
        </a:xfr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Закон об образовании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B03A4FBA-3AA9-4361-AF62-F20B015247ED}" type="parTrans" cxnId="{EEB869CC-F4E4-4F67-BC79-1F7D79D3FB3C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62EBAC5A-DDA0-4B6D-99BB-45976FB6A93A}" type="sibTrans" cxnId="{EEB869CC-F4E4-4F67-BC79-1F7D79D3FB3C}">
      <dgm:prSet/>
      <dgm:spPr>
        <a:xfrm>
          <a:off x="693464" y="1602556"/>
          <a:ext cx="858887" cy="858887"/>
        </a:xfr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ru-RU">
            <a:solidFill>
              <a:sysClr val="window" lastClr="FFFFFF"/>
            </a:solidFill>
            <a:latin typeface="Lazursky" panose="020B0604020202020204" pitchFamily="34" charset="0"/>
            <a:ea typeface="+mn-ea"/>
            <a:cs typeface="+mn-cs"/>
          </a:endParaRPr>
        </a:p>
      </dgm:t>
    </dgm:pt>
    <dgm:pt modelId="{9AB14B28-41F8-4D03-BAA6-A58B6AE0207B}">
      <dgm:prSet phldrT="[Текст]"/>
      <dgm:spPr>
        <a:xfrm>
          <a:off x="382488" y="2581687"/>
          <a:ext cx="1480839" cy="1480839"/>
        </a:xfr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ФГОС ВО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ACCA5E77-5FB7-4A23-A401-B7C659E92C18}" type="parTrans" cxnId="{6E5568F6-7950-4808-A13E-05C4B397B68A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075C83F4-E210-4EDC-9138-797F616801A9}" type="sibTrans" cxnId="{6E5568F6-7950-4808-A13E-05C4B397B68A}">
      <dgm:prSet/>
      <dgm:spPr>
        <a:xfrm>
          <a:off x="2085454" y="1756563"/>
          <a:ext cx="470907" cy="550872"/>
        </a:xfr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ru-RU">
            <a:solidFill>
              <a:sysClr val="window" lastClr="FFFFFF"/>
            </a:solidFill>
            <a:latin typeface="Lazursky" panose="020B0604020202020204" pitchFamily="34" charset="0"/>
            <a:ea typeface="+mn-ea"/>
            <a:cs typeface="+mn-cs"/>
          </a:endParaRPr>
        </a:p>
      </dgm:t>
    </dgm:pt>
    <dgm:pt modelId="{91022551-DD90-458D-93A7-D4A4664417A3}">
      <dgm:prSet phldrT="[Текст]"/>
      <dgm:spPr>
        <a:xfrm>
          <a:off x="2751832" y="551160"/>
          <a:ext cx="2961679" cy="2961679"/>
        </a:xfr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Локальный документ университета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839240C1-EA1B-4688-AE91-D1326F83CBC9}" type="parTrans" cxnId="{1415644D-1531-4A61-8CED-F3ECBBA2FF6F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D5530DB4-C819-4D43-984F-78B03199EEA7}" type="sibTrans" cxnId="{1415644D-1531-4A61-8CED-F3ECBBA2FF6F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86B541C6-8BFC-4F32-8E54-21835A02280A}" type="pres">
      <dgm:prSet presAssocID="{DEE890CE-F05D-4861-AFEF-2E1145F02EAB}" presName="Name0" presStyleCnt="0">
        <dgm:presLayoutVars>
          <dgm:dir/>
          <dgm:resizeHandles val="exact"/>
        </dgm:presLayoutVars>
      </dgm:prSet>
      <dgm:spPr/>
    </dgm:pt>
    <dgm:pt modelId="{0AA54075-14EC-42FE-9D6B-452AEB6CD47C}" type="pres">
      <dgm:prSet presAssocID="{DEE890CE-F05D-4861-AFEF-2E1145F02EAB}" presName="vNodes" presStyleCnt="0"/>
      <dgm:spPr/>
    </dgm:pt>
    <dgm:pt modelId="{8955D091-F784-489D-B125-42519B4337E2}" type="pres">
      <dgm:prSet presAssocID="{72C3A0B7-59A7-4662-B570-0EC257D5E440}" presName="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E098CDD-1B6E-41A2-BB9C-63C3807078D7}" type="pres">
      <dgm:prSet presAssocID="{62EBAC5A-DDA0-4B6D-99BB-45976FB6A93A}" presName="spacerT" presStyleCnt="0"/>
      <dgm:spPr/>
    </dgm:pt>
    <dgm:pt modelId="{287C3FBF-D2F1-4999-92D3-D8905AC1F09D}" type="pres">
      <dgm:prSet presAssocID="{62EBAC5A-DDA0-4B6D-99BB-45976FB6A93A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F7FE84B6-6F43-4184-B890-477034F67FB5}" type="pres">
      <dgm:prSet presAssocID="{62EBAC5A-DDA0-4B6D-99BB-45976FB6A93A}" presName="spacerB" presStyleCnt="0"/>
      <dgm:spPr/>
    </dgm:pt>
    <dgm:pt modelId="{EA22E3D6-DC08-4349-831D-68F25F4AC983}" type="pres">
      <dgm:prSet presAssocID="{9AB14B28-41F8-4D03-BAA6-A58B6AE0207B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54B107E-B7F5-4BE1-AC7D-73F7C2658208}" type="pres">
      <dgm:prSet presAssocID="{DEE890CE-F05D-4861-AFEF-2E1145F02EAB}" presName="sibTransLast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57AE19D6-BD15-4892-B36A-1358B5156B79}" type="pres">
      <dgm:prSet presAssocID="{DEE890CE-F05D-4861-AFEF-2E1145F02EA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323B8EB-F7CB-4077-96BB-F608E900192F}" type="pres">
      <dgm:prSet presAssocID="{DEE890CE-F05D-4861-AFEF-2E1145F02EAB}" presName="las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95767D4A-192D-45D3-B820-860E366CB196}" type="presOf" srcId="{91022551-DD90-458D-93A7-D4A4664417A3}" destId="{3323B8EB-F7CB-4077-96BB-F608E900192F}" srcOrd="0" destOrd="0" presId="urn:microsoft.com/office/officeart/2005/8/layout/equation2"/>
    <dgm:cxn modelId="{928D9258-F044-4B49-88A3-8B12F93A171D}" type="presOf" srcId="{9AB14B28-41F8-4D03-BAA6-A58B6AE0207B}" destId="{EA22E3D6-DC08-4349-831D-68F25F4AC983}" srcOrd="0" destOrd="0" presId="urn:microsoft.com/office/officeart/2005/8/layout/equation2"/>
    <dgm:cxn modelId="{6E5568F6-7950-4808-A13E-05C4B397B68A}" srcId="{DEE890CE-F05D-4861-AFEF-2E1145F02EAB}" destId="{9AB14B28-41F8-4D03-BAA6-A58B6AE0207B}" srcOrd="1" destOrd="0" parTransId="{ACCA5E77-5FB7-4A23-A401-B7C659E92C18}" sibTransId="{075C83F4-E210-4EDC-9138-797F616801A9}"/>
    <dgm:cxn modelId="{1415644D-1531-4A61-8CED-F3ECBBA2FF6F}" srcId="{DEE890CE-F05D-4861-AFEF-2E1145F02EAB}" destId="{91022551-DD90-458D-93A7-D4A4664417A3}" srcOrd="2" destOrd="0" parTransId="{839240C1-EA1B-4688-AE91-D1326F83CBC9}" sibTransId="{D5530DB4-C819-4D43-984F-78B03199EEA7}"/>
    <dgm:cxn modelId="{2F62D500-3E5C-42BD-AF15-D855AE190399}" type="presOf" srcId="{075C83F4-E210-4EDC-9138-797F616801A9}" destId="{57AE19D6-BD15-4892-B36A-1358B5156B79}" srcOrd="1" destOrd="0" presId="urn:microsoft.com/office/officeart/2005/8/layout/equation2"/>
    <dgm:cxn modelId="{6DD3A076-C366-49EF-9402-5D12901648E5}" type="presOf" srcId="{075C83F4-E210-4EDC-9138-797F616801A9}" destId="{454B107E-B7F5-4BE1-AC7D-73F7C2658208}" srcOrd="0" destOrd="0" presId="urn:microsoft.com/office/officeart/2005/8/layout/equation2"/>
    <dgm:cxn modelId="{EEB869CC-F4E4-4F67-BC79-1F7D79D3FB3C}" srcId="{DEE890CE-F05D-4861-AFEF-2E1145F02EAB}" destId="{72C3A0B7-59A7-4662-B570-0EC257D5E440}" srcOrd="0" destOrd="0" parTransId="{B03A4FBA-3AA9-4361-AF62-F20B015247ED}" sibTransId="{62EBAC5A-DDA0-4B6D-99BB-45976FB6A93A}"/>
    <dgm:cxn modelId="{FAA3F947-0D16-45FF-9797-1B046F7D5575}" type="presOf" srcId="{62EBAC5A-DDA0-4B6D-99BB-45976FB6A93A}" destId="{287C3FBF-D2F1-4999-92D3-D8905AC1F09D}" srcOrd="0" destOrd="0" presId="urn:microsoft.com/office/officeart/2005/8/layout/equation2"/>
    <dgm:cxn modelId="{5AD4305C-6165-4F0A-97B8-7227AF8C2825}" type="presOf" srcId="{DEE890CE-F05D-4861-AFEF-2E1145F02EAB}" destId="{86B541C6-8BFC-4F32-8E54-21835A02280A}" srcOrd="0" destOrd="0" presId="urn:microsoft.com/office/officeart/2005/8/layout/equation2"/>
    <dgm:cxn modelId="{D759ED74-F94F-49B7-8381-CDF70F117591}" type="presOf" srcId="{72C3A0B7-59A7-4662-B570-0EC257D5E440}" destId="{8955D091-F784-489D-B125-42519B4337E2}" srcOrd="0" destOrd="0" presId="urn:microsoft.com/office/officeart/2005/8/layout/equation2"/>
    <dgm:cxn modelId="{A8EAC012-F4EB-430C-B7BD-B2E967B31ABF}" type="presParOf" srcId="{86B541C6-8BFC-4F32-8E54-21835A02280A}" destId="{0AA54075-14EC-42FE-9D6B-452AEB6CD47C}" srcOrd="0" destOrd="0" presId="urn:microsoft.com/office/officeart/2005/8/layout/equation2"/>
    <dgm:cxn modelId="{596B5DBE-6B47-4019-9326-DCE294FC96FF}" type="presParOf" srcId="{0AA54075-14EC-42FE-9D6B-452AEB6CD47C}" destId="{8955D091-F784-489D-B125-42519B4337E2}" srcOrd="0" destOrd="0" presId="urn:microsoft.com/office/officeart/2005/8/layout/equation2"/>
    <dgm:cxn modelId="{653807FB-7F52-4C94-B2EC-069E2172690D}" type="presParOf" srcId="{0AA54075-14EC-42FE-9D6B-452AEB6CD47C}" destId="{9E098CDD-1B6E-41A2-BB9C-63C3807078D7}" srcOrd="1" destOrd="0" presId="urn:microsoft.com/office/officeart/2005/8/layout/equation2"/>
    <dgm:cxn modelId="{5960352A-2C76-4180-813A-E21586733B04}" type="presParOf" srcId="{0AA54075-14EC-42FE-9D6B-452AEB6CD47C}" destId="{287C3FBF-D2F1-4999-92D3-D8905AC1F09D}" srcOrd="2" destOrd="0" presId="urn:microsoft.com/office/officeart/2005/8/layout/equation2"/>
    <dgm:cxn modelId="{B6E91C62-395F-42DF-B74A-013739C4FB43}" type="presParOf" srcId="{0AA54075-14EC-42FE-9D6B-452AEB6CD47C}" destId="{F7FE84B6-6F43-4184-B890-477034F67FB5}" srcOrd="3" destOrd="0" presId="urn:microsoft.com/office/officeart/2005/8/layout/equation2"/>
    <dgm:cxn modelId="{5F31DF92-DB89-494F-B09D-F6BF82B6D462}" type="presParOf" srcId="{0AA54075-14EC-42FE-9D6B-452AEB6CD47C}" destId="{EA22E3D6-DC08-4349-831D-68F25F4AC983}" srcOrd="4" destOrd="0" presId="urn:microsoft.com/office/officeart/2005/8/layout/equation2"/>
    <dgm:cxn modelId="{04FD1DFB-B880-4E08-90C7-8272F4A2A722}" type="presParOf" srcId="{86B541C6-8BFC-4F32-8E54-21835A02280A}" destId="{454B107E-B7F5-4BE1-AC7D-73F7C2658208}" srcOrd="1" destOrd="0" presId="urn:microsoft.com/office/officeart/2005/8/layout/equation2"/>
    <dgm:cxn modelId="{1EC3D48A-4393-4207-9B42-480D0C9C2376}" type="presParOf" srcId="{454B107E-B7F5-4BE1-AC7D-73F7C2658208}" destId="{57AE19D6-BD15-4892-B36A-1358B5156B79}" srcOrd="0" destOrd="0" presId="urn:microsoft.com/office/officeart/2005/8/layout/equation2"/>
    <dgm:cxn modelId="{5D200952-AEB9-48A4-84CC-23C60A2D5EA6}" type="presParOf" srcId="{86B541C6-8BFC-4F32-8E54-21835A02280A}" destId="{3323B8EB-F7CB-4077-96BB-F608E900192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E890CE-F05D-4861-AFEF-2E1145F02EAB}" type="doc">
      <dgm:prSet loTypeId="urn:microsoft.com/office/officeart/2005/8/layout/equation2" loCatId="relationship" qsTypeId="urn:microsoft.com/office/officeart/2005/8/quickstyle/simple3" qsCatId="simple" csTypeId="urn:microsoft.com/office/officeart/2005/8/colors/accent1_2" csCatId="accent1" phldr="1"/>
      <dgm:spPr/>
    </dgm:pt>
    <dgm:pt modelId="{72C3A0B7-59A7-4662-B570-0EC257D5E440}">
      <dgm:prSet phldrT="[Текст]"/>
      <dgm:spPr>
        <a:xfrm>
          <a:off x="382488" y="1472"/>
          <a:ext cx="1480839" cy="1480839"/>
        </a:xfr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Закон об образовании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B03A4FBA-3AA9-4361-AF62-F20B015247ED}" type="parTrans" cxnId="{EEB869CC-F4E4-4F67-BC79-1F7D79D3FB3C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62EBAC5A-DDA0-4B6D-99BB-45976FB6A93A}" type="sibTrans" cxnId="{EEB869CC-F4E4-4F67-BC79-1F7D79D3FB3C}">
      <dgm:prSet/>
      <dgm:spPr>
        <a:xfrm>
          <a:off x="693464" y="1602556"/>
          <a:ext cx="858887" cy="858887"/>
        </a:xfr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ru-RU">
            <a:solidFill>
              <a:sysClr val="window" lastClr="FFFFFF"/>
            </a:solidFill>
            <a:latin typeface="Lazursky" panose="020B0604020202020204" pitchFamily="34" charset="0"/>
            <a:ea typeface="+mn-ea"/>
            <a:cs typeface="+mn-cs"/>
          </a:endParaRPr>
        </a:p>
      </dgm:t>
    </dgm:pt>
    <dgm:pt modelId="{9AB14B28-41F8-4D03-BAA6-A58B6AE0207B}">
      <dgm:prSet phldrT="[Текст]"/>
      <dgm:spPr>
        <a:xfrm>
          <a:off x="382488" y="2581687"/>
          <a:ext cx="1480839" cy="1480839"/>
        </a:xfr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ФГОС ВО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ACCA5E77-5FB7-4A23-A401-B7C659E92C18}" type="parTrans" cxnId="{6E5568F6-7950-4808-A13E-05C4B397B68A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075C83F4-E210-4EDC-9138-797F616801A9}" type="sibTrans" cxnId="{6E5568F6-7950-4808-A13E-05C4B397B68A}">
      <dgm:prSet/>
      <dgm:spPr>
        <a:xfrm>
          <a:off x="2085454" y="1756563"/>
          <a:ext cx="470907" cy="550872"/>
        </a:xfr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endParaRPr lang="ru-RU">
            <a:solidFill>
              <a:sysClr val="window" lastClr="FFFFFF"/>
            </a:solidFill>
            <a:latin typeface="Lazursky" panose="020B0604020202020204" pitchFamily="34" charset="0"/>
            <a:ea typeface="+mn-ea"/>
            <a:cs typeface="+mn-cs"/>
          </a:endParaRPr>
        </a:p>
      </dgm:t>
    </dgm:pt>
    <dgm:pt modelId="{91022551-DD90-458D-93A7-D4A4664417A3}">
      <dgm:prSet phldrT="[Текст]"/>
      <dgm:spPr>
        <a:xfrm>
          <a:off x="2751832" y="551160"/>
          <a:ext cx="2961679" cy="2961679"/>
        </a:xfr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Локальный документ университета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839240C1-EA1B-4688-AE91-D1326F83CBC9}" type="parTrans" cxnId="{1415644D-1531-4A61-8CED-F3ECBBA2FF6F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D5530DB4-C819-4D43-984F-78B03199EEA7}" type="sibTrans" cxnId="{1415644D-1531-4A61-8CED-F3ECBBA2FF6F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86B541C6-8BFC-4F32-8E54-21835A02280A}" type="pres">
      <dgm:prSet presAssocID="{DEE890CE-F05D-4861-AFEF-2E1145F02EAB}" presName="Name0" presStyleCnt="0">
        <dgm:presLayoutVars>
          <dgm:dir/>
          <dgm:resizeHandles val="exact"/>
        </dgm:presLayoutVars>
      </dgm:prSet>
      <dgm:spPr/>
    </dgm:pt>
    <dgm:pt modelId="{0AA54075-14EC-42FE-9D6B-452AEB6CD47C}" type="pres">
      <dgm:prSet presAssocID="{DEE890CE-F05D-4861-AFEF-2E1145F02EAB}" presName="vNodes" presStyleCnt="0"/>
      <dgm:spPr/>
    </dgm:pt>
    <dgm:pt modelId="{8955D091-F784-489D-B125-42519B4337E2}" type="pres">
      <dgm:prSet presAssocID="{72C3A0B7-59A7-4662-B570-0EC257D5E440}" presName="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E098CDD-1B6E-41A2-BB9C-63C3807078D7}" type="pres">
      <dgm:prSet presAssocID="{62EBAC5A-DDA0-4B6D-99BB-45976FB6A93A}" presName="spacerT" presStyleCnt="0"/>
      <dgm:spPr/>
    </dgm:pt>
    <dgm:pt modelId="{287C3FBF-D2F1-4999-92D3-D8905AC1F09D}" type="pres">
      <dgm:prSet presAssocID="{62EBAC5A-DDA0-4B6D-99BB-45976FB6A93A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F7FE84B6-6F43-4184-B890-477034F67FB5}" type="pres">
      <dgm:prSet presAssocID="{62EBAC5A-DDA0-4B6D-99BB-45976FB6A93A}" presName="spacerB" presStyleCnt="0"/>
      <dgm:spPr/>
    </dgm:pt>
    <dgm:pt modelId="{EA22E3D6-DC08-4349-831D-68F25F4AC983}" type="pres">
      <dgm:prSet presAssocID="{9AB14B28-41F8-4D03-BAA6-A58B6AE0207B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54B107E-B7F5-4BE1-AC7D-73F7C2658208}" type="pres">
      <dgm:prSet presAssocID="{DEE890CE-F05D-4861-AFEF-2E1145F02EAB}" presName="sibTransLast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57AE19D6-BD15-4892-B36A-1358B5156B79}" type="pres">
      <dgm:prSet presAssocID="{DEE890CE-F05D-4861-AFEF-2E1145F02EA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323B8EB-F7CB-4077-96BB-F608E900192F}" type="pres">
      <dgm:prSet presAssocID="{DEE890CE-F05D-4861-AFEF-2E1145F02EAB}" presName="las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1415644D-1531-4A61-8CED-F3ECBBA2FF6F}" srcId="{DEE890CE-F05D-4861-AFEF-2E1145F02EAB}" destId="{91022551-DD90-458D-93A7-D4A4664417A3}" srcOrd="2" destOrd="0" parTransId="{839240C1-EA1B-4688-AE91-D1326F83CBC9}" sibTransId="{D5530DB4-C819-4D43-984F-78B03199EEA7}"/>
    <dgm:cxn modelId="{941B4847-7188-4FA4-8B22-9F0C316D24EE}" type="presOf" srcId="{075C83F4-E210-4EDC-9138-797F616801A9}" destId="{454B107E-B7F5-4BE1-AC7D-73F7C2658208}" srcOrd="0" destOrd="0" presId="urn:microsoft.com/office/officeart/2005/8/layout/equation2"/>
    <dgm:cxn modelId="{2B607785-BDEC-4D8D-B65A-3620FB439E92}" type="presOf" srcId="{9AB14B28-41F8-4D03-BAA6-A58B6AE0207B}" destId="{EA22E3D6-DC08-4349-831D-68F25F4AC983}" srcOrd="0" destOrd="0" presId="urn:microsoft.com/office/officeart/2005/8/layout/equation2"/>
    <dgm:cxn modelId="{E78FA392-64D5-49A2-BE67-5BCF413A6BA4}" type="presOf" srcId="{DEE890CE-F05D-4861-AFEF-2E1145F02EAB}" destId="{86B541C6-8BFC-4F32-8E54-21835A02280A}" srcOrd="0" destOrd="0" presId="urn:microsoft.com/office/officeart/2005/8/layout/equation2"/>
    <dgm:cxn modelId="{6E5568F6-7950-4808-A13E-05C4B397B68A}" srcId="{DEE890CE-F05D-4861-AFEF-2E1145F02EAB}" destId="{9AB14B28-41F8-4D03-BAA6-A58B6AE0207B}" srcOrd="1" destOrd="0" parTransId="{ACCA5E77-5FB7-4A23-A401-B7C659E92C18}" sibTransId="{075C83F4-E210-4EDC-9138-797F616801A9}"/>
    <dgm:cxn modelId="{1AF64820-FC30-4432-A448-A0D71EE29BB9}" type="presOf" srcId="{72C3A0B7-59A7-4662-B570-0EC257D5E440}" destId="{8955D091-F784-489D-B125-42519B4337E2}" srcOrd="0" destOrd="0" presId="urn:microsoft.com/office/officeart/2005/8/layout/equation2"/>
    <dgm:cxn modelId="{EEB869CC-F4E4-4F67-BC79-1F7D79D3FB3C}" srcId="{DEE890CE-F05D-4861-AFEF-2E1145F02EAB}" destId="{72C3A0B7-59A7-4662-B570-0EC257D5E440}" srcOrd="0" destOrd="0" parTransId="{B03A4FBA-3AA9-4361-AF62-F20B015247ED}" sibTransId="{62EBAC5A-DDA0-4B6D-99BB-45976FB6A93A}"/>
    <dgm:cxn modelId="{5581FA1D-E739-4617-832E-6F967E874EC8}" type="presOf" srcId="{075C83F4-E210-4EDC-9138-797F616801A9}" destId="{57AE19D6-BD15-4892-B36A-1358B5156B79}" srcOrd="1" destOrd="0" presId="urn:microsoft.com/office/officeart/2005/8/layout/equation2"/>
    <dgm:cxn modelId="{F7147D31-DDC7-4EBE-AAD2-6BB69F2241C0}" type="presOf" srcId="{91022551-DD90-458D-93A7-D4A4664417A3}" destId="{3323B8EB-F7CB-4077-96BB-F608E900192F}" srcOrd="0" destOrd="0" presId="urn:microsoft.com/office/officeart/2005/8/layout/equation2"/>
    <dgm:cxn modelId="{BD450F14-C4B1-4A2C-87AB-D64195DF8157}" type="presOf" srcId="{62EBAC5A-DDA0-4B6D-99BB-45976FB6A93A}" destId="{287C3FBF-D2F1-4999-92D3-D8905AC1F09D}" srcOrd="0" destOrd="0" presId="urn:microsoft.com/office/officeart/2005/8/layout/equation2"/>
    <dgm:cxn modelId="{F788D8E3-3579-4BB3-A1EB-7FF5295D3E4E}" type="presParOf" srcId="{86B541C6-8BFC-4F32-8E54-21835A02280A}" destId="{0AA54075-14EC-42FE-9D6B-452AEB6CD47C}" srcOrd="0" destOrd="0" presId="urn:microsoft.com/office/officeart/2005/8/layout/equation2"/>
    <dgm:cxn modelId="{4303E5A2-C34F-459F-9066-AFBD324125B3}" type="presParOf" srcId="{0AA54075-14EC-42FE-9D6B-452AEB6CD47C}" destId="{8955D091-F784-489D-B125-42519B4337E2}" srcOrd="0" destOrd="0" presId="urn:microsoft.com/office/officeart/2005/8/layout/equation2"/>
    <dgm:cxn modelId="{EC67C0E6-550B-41E3-8118-1D81D79DFAEB}" type="presParOf" srcId="{0AA54075-14EC-42FE-9D6B-452AEB6CD47C}" destId="{9E098CDD-1B6E-41A2-BB9C-63C3807078D7}" srcOrd="1" destOrd="0" presId="urn:microsoft.com/office/officeart/2005/8/layout/equation2"/>
    <dgm:cxn modelId="{7A191153-DA27-40EE-AE2A-027203F2167B}" type="presParOf" srcId="{0AA54075-14EC-42FE-9D6B-452AEB6CD47C}" destId="{287C3FBF-D2F1-4999-92D3-D8905AC1F09D}" srcOrd="2" destOrd="0" presId="urn:microsoft.com/office/officeart/2005/8/layout/equation2"/>
    <dgm:cxn modelId="{5DEAF863-26A3-4B85-A05D-0D590BAECD99}" type="presParOf" srcId="{0AA54075-14EC-42FE-9D6B-452AEB6CD47C}" destId="{F7FE84B6-6F43-4184-B890-477034F67FB5}" srcOrd="3" destOrd="0" presId="urn:microsoft.com/office/officeart/2005/8/layout/equation2"/>
    <dgm:cxn modelId="{94328706-932E-40D9-BFE7-D840E14E29D6}" type="presParOf" srcId="{0AA54075-14EC-42FE-9D6B-452AEB6CD47C}" destId="{EA22E3D6-DC08-4349-831D-68F25F4AC983}" srcOrd="4" destOrd="0" presId="urn:microsoft.com/office/officeart/2005/8/layout/equation2"/>
    <dgm:cxn modelId="{CC653B3B-E75E-466D-A4E0-167B67D54134}" type="presParOf" srcId="{86B541C6-8BFC-4F32-8E54-21835A02280A}" destId="{454B107E-B7F5-4BE1-AC7D-73F7C2658208}" srcOrd="1" destOrd="0" presId="urn:microsoft.com/office/officeart/2005/8/layout/equation2"/>
    <dgm:cxn modelId="{2BF0F104-DE6B-4539-A775-3EDE8051D8F0}" type="presParOf" srcId="{454B107E-B7F5-4BE1-AC7D-73F7C2658208}" destId="{57AE19D6-BD15-4892-B36A-1358B5156B79}" srcOrd="0" destOrd="0" presId="urn:microsoft.com/office/officeart/2005/8/layout/equation2"/>
    <dgm:cxn modelId="{42C5567A-2E24-4A22-ABA4-9F0648772771}" type="presParOf" srcId="{86B541C6-8BFC-4F32-8E54-21835A02280A}" destId="{3323B8EB-F7CB-4077-96BB-F608E900192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CD7996-2E53-4C35-9B73-4AE04EEA3BD3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69757A-AA49-4A0E-8D03-94C3DECE0F0B}">
      <dgm:prSet phldrT="[Текст]"/>
      <dgm:spPr>
        <a:xfrm>
          <a:off x="5760635" y="1872209"/>
          <a:ext cx="1349560" cy="1349560"/>
        </a:xfrm>
        <a:prstGeom prst="ellipse">
          <a:avLst/>
        </a:prstGeo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к результату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116F0C57-52D5-4C4E-B9D8-1E86A3D65DBE}" type="parTrans" cxnId="{486A36C2-B6AF-42D5-9451-A127C2530494}">
      <dgm:prSet/>
      <dgm:spPr>
        <a:xfrm rot="67589">
          <a:off x="2857612" y="2478552"/>
          <a:ext cx="2903433" cy="53261"/>
        </a:xfrm>
        <a:custGeom>
          <a:avLst/>
          <a:gdLst/>
          <a:ahLst/>
          <a:cxnLst/>
          <a:rect l="0" t="0" r="0" b="0"/>
          <a:pathLst>
            <a:path>
              <a:moveTo>
                <a:pt x="0" y="26630"/>
              </a:moveTo>
              <a:lnTo>
                <a:pt x="2903433" y="26630"/>
              </a:lnTo>
            </a:path>
          </a:pathLst>
        </a:custGeom>
      </dgm:spPr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842A2B7A-C1C1-403D-A500-90A67FE60E4A}" type="sibTrans" cxnId="{486A36C2-B6AF-42D5-9451-A127C2530494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125CAF86-AEFF-45C0-A5C7-4532D15BFDD5}">
      <dgm:prSet phldrT="[Текст]"/>
      <dgm:spPr>
        <a:xfrm>
          <a:off x="5544622" y="3618991"/>
          <a:ext cx="1349560" cy="1349560"/>
        </a:xfrm>
        <a:prstGeom prst="ellipse">
          <a:avLst/>
        </a:prstGeo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а не к процессу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9E419CD0-673D-462D-9358-E9423467F398}" type="parTrans" cxnId="{D20F758E-C628-49B4-8213-09517333B362}">
      <dgm:prSet/>
      <dgm:spPr>
        <a:xfrm rot="1413583">
          <a:off x="2733175" y="3399387"/>
          <a:ext cx="2992411" cy="53261"/>
        </a:xfrm>
        <a:custGeom>
          <a:avLst/>
          <a:gdLst/>
          <a:ahLst/>
          <a:cxnLst/>
          <a:rect l="0" t="0" r="0" b="0"/>
          <a:pathLst>
            <a:path>
              <a:moveTo>
                <a:pt x="0" y="26630"/>
              </a:moveTo>
              <a:lnTo>
                <a:pt x="2992411" y="26630"/>
              </a:lnTo>
            </a:path>
          </a:pathLst>
        </a:custGeom>
      </dgm:spPr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85142C21-E517-4A7A-898C-3CA9458C83C5}" type="sibTrans" cxnId="{D20F758E-C628-49B4-8213-09517333B362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9732AFE2-F7E5-4DE8-8C08-CC04CFE3B047}">
      <dgm:prSet phldrT="[Текст]"/>
      <dgm:spPr>
        <a:xfrm>
          <a:off x="5400604" y="72001"/>
          <a:ext cx="1446454" cy="1446454"/>
        </a:xfrm>
        <a:prstGeom prst="ellipse">
          <a:avLst/>
        </a:prstGeom>
      </dgm:spPr>
      <dgm:t>
        <a:bodyPr/>
        <a:lstStyle/>
        <a:p>
          <a:r>
            <a:rPr lang="ru-RU" smtClean="0">
              <a:latin typeface="Lazursky" panose="020B0604020202020204" pitchFamily="34" charset="0"/>
              <a:ea typeface="+mn-ea"/>
              <a:cs typeface="+mn-cs"/>
            </a:rPr>
            <a:t>требования</a:t>
          </a:r>
          <a:endParaRPr lang="ru-RU" dirty="0">
            <a:latin typeface="Lazursky" panose="020B0604020202020204" pitchFamily="34" charset="0"/>
            <a:ea typeface="+mn-ea"/>
            <a:cs typeface="+mn-cs"/>
          </a:endParaRPr>
        </a:p>
      </dgm:t>
    </dgm:pt>
    <dgm:pt modelId="{3B94E3C1-EF6E-4857-94CB-900F58CA93C2}" type="parTrans" cxnId="{D5D69CD0-4426-43E2-8A29-07AB683E5F0F}">
      <dgm:prSet/>
      <dgm:spPr>
        <a:xfrm rot="20276840">
          <a:off x="2755449" y="1565877"/>
          <a:ext cx="2800511" cy="53261"/>
        </a:xfrm>
        <a:custGeom>
          <a:avLst/>
          <a:gdLst/>
          <a:ahLst/>
          <a:cxnLst/>
          <a:rect l="0" t="0" r="0" b="0"/>
          <a:pathLst>
            <a:path>
              <a:moveTo>
                <a:pt x="0" y="26630"/>
              </a:moveTo>
              <a:lnTo>
                <a:pt x="2800511" y="26630"/>
              </a:lnTo>
            </a:path>
          </a:pathLst>
        </a:custGeom>
      </dgm:spPr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949791BA-BFA9-4BB8-B431-02FD7B0D8446}" type="sibTrans" cxnId="{D5D69CD0-4426-43E2-8A29-07AB683E5F0F}">
      <dgm:prSet/>
      <dgm:spPr/>
      <dgm:t>
        <a:bodyPr/>
        <a:lstStyle/>
        <a:p>
          <a:endParaRPr lang="ru-RU">
            <a:latin typeface="Lazursky" panose="020B0604020202020204" pitchFamily="34" charset="0"/>
          </a:endParaRPr>
        </a:p>
      </dgm:t>
    </dgm:pt>
    <dgm:pt modelId="{8DD5FE2A-CAE0-481C-B219-2807535FBA6E}" type="pres">
      <dgm:prSet presAssocID="{ACCD7996-2E53-4C35-9B73-4AE04EEA3B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BCFD0-42AD-431B-9AED-682EB21772C3}" type="pres">
      <dgm:prSet presAssocID="{ACCD7996-2E53-4C35-9B73-4AE04EEA3BD3}" presName="cycle" presStyleCnt="0"/>
      <dgm:spPr/>
      <dgm:t>
        <a:bodyPr/>
        <a:lstStyle/>
        <a:p>
          <a:endParaRPr lang="ru-RU"/>
        </a:p>
      </dgm:t>
    </dgm:pt>
    <dgm:pt modelId="{58302EE6-FF2B-4B12-BDAA-D99DACFFE94D}" type="pres">
      <dgm:prSet presAssocID="{ACCD7996-2E53-4C35-9B73-4AE04EEA3BD3}" presName="centerShape" presStyleCnt="0"/>
      <dgm:spPr/>
      <dgm:t>
        <a:bodyPr/>
        <a:lstStyle/>
        <a:p>
          <a:endParaRPr lang="ru-RU"/>
        </a:p>
      </dgm:t>
    </dgm:pt>
    <dgm:pt modelId="{3D55211B-DF43-4A0D-B0BA-856D3167E73F}" type="pres">
      <dgm:prSet presAssocID="{ACCD7996-2E53-4C35-9B73-4AE04EEA3BD3}" presName="connSite" presStyleLbl="node1" presStyleIdx="0" presStyleCnt="4"/>
      <dgm:spPr/>
      <dgm:t>
        <a:bodyPr/>
        <a:lstStyle/>
        <a:p>
          <a:endParaRPr lang="ru-RU"/>
        </a:p>
      </dgm:t>
    </dgm:pt>
    <dgm:pt modelId="{CC6105E8-F55A-4F59-A334-B4CBFD9E718C}" type="pres">
      <dgm:prSet presAssocID="{ACCD7996-2E53-4C35-9B73-4AE04EEA3BD3}" presName="visible" presStyleLbl="node1" presStyleIdx="0" presStyleCnt="4"/>
      <dgm:spPr>
        <a:xfrm>
          <a:off x="808749" y="1254673"/>
          <a:ext cx="2410757" cy="2410757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C138712B-9180-4A2F-9BA5-2846AE379754}" type="pres">
      <dgm:prSet presAssocID="{116F0C57-52D5-4C4E-B9D8-1E86A3D65DBE}" presName="Name25" presStyleLbl="parChTrans1D1" presStyleIdx="0" presStyleCnt="3"/>
      <dgm:spPr/>
      <dgm:t>
        <a:bodyPr/>
        <a:lstStyle/>
        <a:p>
          <a:endParaRPr lang="ru-RU"/>
        </a:p>
      </dgm:t>
    </dgm:pt>
    <dgm:pt modelId="{5AC6F321-3D9F-4D9D-A951-AE7B21AAC71C}" type="pres">
      <dgm:prSet presAssocID="{4869757A-AA49-4A0E-8D03-94C3DECE0F0B}" presName="node" presStyleCnt="0"/>
      <dgm:spPr/>
      <dgm:t>
        <a:bodyPr/>
        <a:lstStyle/>
        <a:p>
          <a:endParaRPr lang="ru-RU"/>
        </a:p>
      </dgm:t>
    </dgm:pt>
    <dgm:pt modelId="{73AFC710-569A-45C2-9C1A-EE30330143F4}" type="pres">
      <dgm:prSet presAssocID="{4869757A-AA49-4A0E-8D03-94C3DECE0F0B}" presName="parentNode" presStyleLbl="node1" presStyleIdx="1" presStyleCnt="4" custLinFactX="78523" custLinFactY="38705" custLinFactNeighborX="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6CDBA-B8EE-448C-8E6D-A7DFE21F997A}" type="pres">
      <dgm:prSet presAssocID="{4869757A-AA49-4A0E-8D03-94C3DECE0F0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29F26-2CB2-48A4-A445-A63F6D75729C}" type="pres">
      <dgm:prSet presAssocID="{9E419CD0-673D-462D-9358-E9423467F39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D388989A-6C2F-4E0B-B5C3-5D66BDE61B49}" type="pres">
      <dgm:prSet presAssocID="{125CAF86-AEFF-45C0-A5C7-4532D15BFDD5}" presName="node" presStyleCnt="0"/>
      <dgm:spPr/>
      <dgm:t>
        <a:bodyPr/>
        <a:lstStyle/>
        <a:p>
          <a:endParaRPr lang="ru-RU"/>
        </a:p>
      </dgm:t>
    </dgm:pt>
    <dgm:pt modelId="{ACB505B2-0EB3-4E9E-B09D-5155ACB0A533}" type="pres">
      <dgm:prSet presAssocID="{125CAF86-AEFF-45C0-A5C7-4532D15BFDD5}" presName="parentNode" presStyleLbl="node1" presStyleIdx="2" presStyleCnt="4" custLinFactX="27077" custLinFactY="48647" custLinFactNeighborX="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0C954-95EF-48AA-9452-1EF02355914D}" type="pres">
      <dgm:prSet presAssocID="{125CAF86-AEFF-45C0-A5C7-4532D15BFDD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6B90E-C558-48AF-B4BA-D11B865339F2}" type="pres">
      <dgm:prSet presAssocID="{3B94E3C1-EF6E-4857-94CB-900F58CA93C2}" presName="Name25" presStyleLbl="parChTrans1D1" presStyleIdx="2" presStyleCnt="3"/>
      <dgm:spPr/>
      <dgm:t>
        <a:bodyPr/>
        <a:lstStyle/>
        <a:p>
          <a:endParaRPr lang="ru-RU"/>
        </a:p>
      </dgm:t>
    </dgm:pt>
    <dgm:pt modelId="{AD1BE97A-233A-4803-B827-F68B0F708829}" type="pres">
      <dgm:prSet presAssocID="{9732AFE2-F7E5-4DE8-8C08-CC04CFE3B047}" presName="node" presStyleCnt="0"/>
      <dgm:spPr/>
      <dgm:t>
        <a:bodyPr/>
        <a:lstStyle/>
        <a:p>
          <a:endParaRPr lang="ru-RU"/>
        </a:p>
      </dgm:t>
    </dgm:pt>
    <dgm:pt modelId="{497D0020-4547-481C-85A1-6D5530F192F5}" type="pres">
      <dgm:prSet presAssocID="{9732AFE2-F7E5-4DE8-8C08-CC04CFE3B047}" presName="parentNode" presStyleLbl="node1" presStyleIdx="3" presStyleCnt="4" custLinFactX="50382" custLinFactY="-100000" custLinFactNeighborX="100000" custLinFactNeighborY="-138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3910D-6589-425E-87CF-24715FAE9E80}" type="pres">
      <dgm:prSet presAssocID="{9732AFE2-F7E5-4DE8-8C08-CC04CFE3B04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1AEB82-D10B-424C-AD29-E03EB201D40C}" type="presOf" srcId="{125CAF86-AEFF-45C0-A5C7-4532D15BFDD5}" destId="{ACB505B2-0EB3-4E9E-B09D-5155ACB0A533}" srcOrd="0" destOrd="0" presId="urn:microsoft.com/office/officeart/2005/8/layout/radial2"/>
    <dgm:cxn modelId="{D20F758E-C628-49B4-8213-09517333B362}" srcId="{ACCD7996-2E53-4C35-9B73-4AE04EEA3BD3}" destId="{125CAF86-AEFF-45C0-A5C7-4532D15BFDD5}" srcOrd="1" destOrd="0" parTransId="{9E419CD0-673D-462D-9358-E9423467F398}" sibTransId="{85142C21-E517-4A7A-898C-3CA9458C83C5}"/>
    <dgm:cxn modelId="{A812CFEE-1D10-40A9-B13C-B6D1B879E3AB}" type="presOf" srcId="{4869757A-AA49-4A0E-8D03-94C3DECE0F0B}" destId="{73AFC710-569A-45C2-9C1A-EE30330143F4}" srcOrd="0" destOrd="0" presId="urn:microsoft.com/office/officeart/2005/8/layout/radial2"/>
    <dgm:cxn modelId="{2F319B21-A73F-4D12-BE0F-EDA960B9B847}" type="presOf" srcId="{9E419CD0-673D-462D-9358-E9423467F398}" destId="{52E29F26-2CB2-48A4-A445-A63F6D75729C}" srcOrd="0" destOrd="0" presId="urn:microsoft.com/office/officeart/2005/8/layout/radial2"/>
    <dgm:cxn modelId="{A920CAE4-9F8D-4B59-A1C5-BD99653325E0}" type="presOf" srcId="{3B94E3C1-EF6E-4857-94CB-900F58CA93C2}" destId="{DDB6B90E-C558-48AF-B4BA-D11B865339F2}" srcOrd="0" destOrd="0" presId="urn:microsoft.com/office/officeart/2005/8/layout/radial2"/>
    <dgm:cxn modelId="{548FDB7F-8089-4966-87A3-68FD0F08C8CA}" type="presOf" srcId="{116F0C57-52D5-4C4E-B9D8-1E86A3D65DBE}" destId="{C138712B-9180-4A2F-9BA5-2846AE379754}" srcOrd="0" destOrd="0" presId="urn:microsoft.com/office/officeart/2005/8/layout/radial2"/>
    <dgm:cxn modelId="{486A36C2-B6AF-42D5-9451-A127C2530494}" srcId="{ACCD7996-2E53-4C35-9B73-4AE04EEA3BD3}" destId="{4869757A-AA49-4A0E-8D03-94C3DECE0F0B}" srcOrd="0" destOrd="0" parTransId="{116F0C57-52D5-4C4E-B9D8-1E86A3D65DBE}" sibTransId="{842A2B7A-C1C1-403D-A500-90A67FE60E4A}"/>
    <dgm:cxn modelId="{D5D69CD0-4426-43E2-8A29-07AB683E5F0F}" srcId="{ACCD7996-2E53-4C35-9B73-4AE04EEA3BD3}" destId="{9732AFE2-F7E5-4DE8-8C08-CC04CFE3B047}" srcOrd="2" destOrd="0" parTransId="{3B94E3C1-EF6E-4857-94CB-900F58CA93C2}" sibTransId="{949791BA-BFA9-4BB8-B431-02FD7B0D8446}"/>
    <dgm:cxn modelId="{6D8CAD0A-A0F0-4BDA-9497-876DA1935161}" type="presOf" srcId="{9732AFE2-F7E5-4DE8-8C08-CC04CFE3B047}" destId="{497D0020-4547-481C-85A1-6D5530F192F5}" srcOrd="0" destOrd="0" presId="urn:microsoft.com/office/officeart/2005/8/layout/radial2"/>
    <dgm:cxn modelId="{A3C0CDD5-AB7F-4A40-9A62-7C43BE2C3744}" type="presOf" srcId="{ACCD7996-2E53-4C35-9B73-4AE04EEA3BD3}" destId="{8DD5FE2A-CAE0-481C-B219-2807535FBA6E}" srcOrd="0" destOrd="0" presId="urn:microsoft.com/office/officeart/2005/8/layout/radial2"/>
    <dgm:cxn modelId="{85DA47A5-E491-466C-A1BD-1E9BB1D364C2}" type="presParOf" srcId="{8DD5FE2A-CAE0-481C-B219-2807535FBA6E}" destId="{074BCFD0-42AD-431B-9AED-682EB21772C3}" srcOrd="0" destOrd="0" presId="urn:microsoft.com/office/officeart/2005/8/layout/radial2"/>
    <dgm:cxn modelId="{23E19D85-5B04-4DBF-A938-96B88759AA4F}" type="presParOf" srcId="{074BCFD0-42AD-431B-9AED-682EB21772C3}" destId="{58302EE6-FF2B-4B12-BDAA-D99DACFFE94D}" srcOrd="0" destOrd="0" presId="urn:microsoft.com/office/officeart/2005/8/layout/radial2"/>
    <dgm:cxn modelId="{59DAE5B0-5E06-4490-A785-165C15EC774F}" type="presParOf" srcId="{58302EE6-FF2B-4B12-BDAA-D99DACFFE94D}" destId="{3D55211B-DF43-4A0D-B0BA-856D3167E73F}" srcOrd="0" destOrd="0" presId="urn:microsoft.com/office/officeart/2005/8/layout/radial2"/>
    <dgm:cxn modelId="{F4062417-BDEC-429F-8339-2D0D3EE11D5B}" type="presParOf" srcId="{58302EE6-FF2B-4B12-BDAA-D99DACFFE94D}" destId="{CC6105E8-F55A-4F59-A334-B4CBFD9E718C}" srcOrd="1" destOrd="0" presId="urn:microsoft.com/office/officeart/2005/8/layout/radial2"/>
    <dgm:cxn modelId="{439C746F-B079-4071-91E0-C9AE5F42E384}" type="presParOf" srcId="{074BCFD0-42AD-431B-9AED-682EB21772C3}" destId="{C138712B-9180-4A2F-9BA5-2846AE379754}" srcOrd="1" destOrd="0" presId="urn:microsoft.com/office/officeart/2005/8/layout/radial2"/>
    <dgm:cxn modelId="{AF1DDC75-473A-4619-BED8-2EA3BAEAFC3D}" type="presParOf" srcId="{074BCFD0-42AD-431B-9AED-682EB21772C3}" destId="{5AC6F321-3D9F-4D9D-A951-AE7B21AAC71C}" srcOrd="2" destOrd="0" presId="urn:microsoft.com/office/officeart/2005/8/layout/radial2"/>
    <dgm:cxn modelId="{DE119A3A-F3A4-4277-A1AB-B2E92D85A665}" type="presParOf" srcId="{5AC6F321-3D9F-4D9D-A951-AE7B21AAC71C}" destId="{73AFC710-569A-45C2-9C1A-EE30330143F4}" srcOrd="0" destOrd="0" presId="urn:microsoft.com/office/officeart/2005/8/layout/radial2"/>
    <dgm:cxn modelId="{2D5103C4-EF90-4849-9D39-F79CE826CADF}" type="presParOf" srcId="{5AC6F321-3D9F-4D9D-A951-AE7B21AAC71C}" destId="{20D6CDBA-B8EE-448C-8E6D-A7DFE21F997A}" srcOrd="1" destOrd="0" presId="urn:microsoft.com/office/officeart/2005/8/layout/radial2"/>
    <dgm:cxn modelId="{08D39E22-B056-4F02-85ED-FA8206762BD2}" type="presParOf" srcId="{074BCFD0-42AD-431B-9AED-682EB21772C3}" destId="{52E29F26-2CB2-48A4-A445-A63F6D75729C}" srcOrd="3" destOrd="0" presId="urn:microsoft.com/office/officeart/2005/8/layout/radial2"/>
    <dgm:cxn modelId="{44352933-80F5-4963-89D0-F6B56379B661}" type="presParOf" srcId="{074BCFD0-42AD-431B-9AED-682EB21772C3}" destId="{D388989A-6C2F-4E0B-B5C3-5D66BDE61B49}" srcOrd="4" destOrd="0" presId="urn:microsoft.com/office/officeart/2005/8/layout/radial2"/>
    <dgm:cxn modelId="{39686D94-EFFB-43DE-8DA4-ACD1C6C35E6B}" type="presParOf" srcId="{D388989A-6C2F-4E0B-B5C3-5D66BDE61B49}" destId="{ACB505B2-0EB3-4E9E-B09D-5155ACB0A533}" srcOrd="0" destOrd="0" presId="urn:microsoft.com/office/officeart/2005/8/layout/radial2"/>
    <dgm:cxn modelId="{D8C32E60-E519-448C-84C1-CF45987CA6C6}" type="presParOf" srcId="{D388989A-6C2F-4E0B-B5C3-5D66BDE61B49}" destId="{60C0C954-95EF-48AA-9452-1EF02355914D}" srcOrd="1" destOrd="0" presId="urn:microsoft.com/office/officeart/2005/8/layout/radial2"/>
    <dgm:cxn modelId="{392E8ADA-149E-4DF7-ADB5-A9AFC3F8837F}" type="presParOf" srcId="{074BCFD0-42AD-431B-9AED-682EB21772C3}" destId="{DDB6B90E-C558-48AF-B4BA-D11B865339F2}" srcOrd="5" destOrd="0" presId="urn:microsoft.com/office/officeart/2005/8/layout/radial2"/>
    <dgm:cxn modelId="{5E9E28A7-44F6-4CC2-B323-CEF581D8C279}" type="presParOf" srcId="{074BCFD0-42AD-431B-9AED-682EB21772C3}" destId="{AD1BE97A-233A-4803-B827-F68B0F708829}" srcOrd="6" destOrd="0" presId="urn:microsoft.com/office/officeart/2005/8/layout/radial2"/>
    <dgm:cxn modelId="{0A2367EA-DEA4-4580-BC46-3664859A363F}" type="presParOf" srcId="{AD1BE97A-233A-4803-B827-F68B0F708829}" destId="{497D0020-4547-481C-85A1-6D5530F192F5}" srcOrd="0" destOrd="0" presId="urn:microsoft.com/office/officeart/2005/8/layout/radial2"/>
    <dgm:cxn modelId="{48FEF804-C80E-4105-87F1-A7E5AED70E1A}" type="presParOf" srcId="{AD1BE97A-233A-4803-B827-F68B0F708829}" destId="{4633910D-6589-425E-87CF-24715FAE9E8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0E0EA-441D-4F6E-9AB9-EFDE05C41E10}">
      <dsp:nvSpPr>
        <dsp:cNvPr id="0" name=""/>
        <dsp:cNvSpPr/>
      </dsp:nvSpPr>
      <dsp:spPr>
        <a:xfrm>
          <a:off x="-5581329" y="-854585"/>
          <a:ext cx="6646296" cy="6646296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E96BD-1E7B-4733-838D-7950E63E4FB3}">
      <dsp:nvSpPr>
        <dsp:cNvPr id="0" name=""/>
        <dsp:cNvSpPr/>
      </dsp:nvSpPr>
      <dsp:spPr>
        <a:xfrm>
          <a:off x="685272" y="493712"/>
          <a:ext cx="7476194" cy="987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376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libri"/>
              <a:ea typeface="+mn-ea"/>
              <a:cs typeface="+mn-cs"/>
            </a:rPr>
            <a:t>компонент федеральных государственных образовательных стандартов</a:t>
          </a:r>
          <a:endParaRPr lang="ru-RU" sz="2800" kern="1200" dirty="0">
            <a:latin typeface="Calibri"/>
            <a:ea typeface="+mn-ea"/>
            <a:cs typeface="+mn-cs"/>
          </a:endParaRPr>
        </a:p>
      </dsp:txBody>
      <dsp:txXfrm>
        <a:off x="685272" y="493712"/>
        <a:ext cx="7476194" cy="987425"/>
      </dsp:txXfrm>
    </dsp:sp>
    <dsp:sp modelId="{A6BF3A00-9A98-4AFD-8D1B-6761A014A488}">
      <dsp:nvSpPr>
        <dsp:cNvPr id="0" name=""/>
        <dsp:cNvSpPr/>
      </dsp:nvSpPr>
      <dsp:spPr>
        <a:xfrm>
          <a:off x="68132" y="370284"/>
          <a:ext cx="1234281" cy="12342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E54CB22-DD52-47D5-9C57-5E8B21322C91}">
      <dsp:nvSpPr>
        <dsp:cNvPr id="0" name=""/>
        <dsp:cNvSpPr/>
      </dsp:nvSpPr>
      <dsp:spPr>
        <a:xfrm>
          <a:off x="1044201" y="1974850"/>
          <a:ext cx="7117265" cy="987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376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Calibri"/>
              <a:ea typeface="+mn-ea"/>
              <a:cs typeface="+mn-cs"/>
            </a:rPr>
            <a:t>важный аккредитационный критерий</a:t>
          </a:r>
          <a:endParaRPr lang="ru-RU" sz="2800" kern="1200" dirty="0">
            <a:latin typeface="Calibri"/>
            <a:ea typeface="+mn-ea"/>
            <a:cs typeface="+mn-cs"/>
          </a:endParaRPr>
        </a:p>
      </dsp:txBody>
      <dsp:txXfrm>
        <a:off x="1044201" y="1974850"/>
        <a:ext cx="7117265" cy="987425"/>
      </dsp:txXfrm>
    </dsp:sp>
    <dsp:sp modelId="{B953976D-DA69-4526-9F42-CFEA759B62CB}">
      <dsp:nvSpPr>
        <dsp:cNvPr id="0" name=""/>
        <dsp:cNvSpPr/>
      </dsp:nvSpPr>
      <dsp:spPr>
        <a:xfrm>
          <a:off x="427061" y="1851421"/>
          <a:ext cx="1234281" cy="12342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D0C8863-B2D8-4973-ACEB-E237D3281DDF}">
      <dsp:nvSpPr>
        <dsp:cNvPr id="0" name=""/>
        <dsp:cNvSpPr/>
      </dsp:nvSpPr>
      <dsp:spPr>
        <a:xfrm>
          <a:off x="685272" y="3455987"/>
          <a:ext cx="7476194" cy="987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376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libri"/>
              <a:ea typeface="+mn-ea"/>
              <a:cs typeface="+mn-cs"/>
            </a:rPr>
            <a:t>значимый элемент новой образовательной модели</a:t>
          </a:r>
          <a:endParaRPr lang="ru-RU" sz="2800" kern="1200" dirty="0">
            <a:latin typeface="Calibri"/>
            <a:ea typeface="+mn-ea"/>
            <a:cs typeface="+mn-cs"/>
          </a:endParaRPr>
        </a:p>
      </dsp:txBody>
      <dsp:txXfrm>
        <a:off x="685272" y="3455987"/>
        <a:ext cx="7476194" cy="987425"/>
      </dsp:txXfrm>
    </dsp:sp>
    <dsp:sp modelId="{59B686CB-5021-40D8-84DD-FF421C8F54D8}">
      <dsp:nvSpPr>
        <dsp:cNvPr id="0" name=""/>
        <dsp:cNvSpPr/>
      </dsp:nvSpPr>
      <dsp:spPr>
        <a:xfrm>
          <a:off x="68132" y="3332559"/>
          <a:ext cx="1234281" cy="12342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2DD9A-F898-45D7-B01B-491D9E68CF35}">
      <dsp:nvSpPr>
        <dsp:cNvPr id="0" name=""/>
        <dsp:cNvSpPr/>
      </dsp:nvSpPr>
      <dsp:spPr>
        <a:xfrm rot="16200000">
          <a:off x="654296" y="-654296"/>
          <a:ext cx="2421939" cy="373053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-1" y="88673"/>
        <a:ext cx="3730532" cy="1727782"/>
      </dsp:txXfrm>
    </dsp:sp>
    <dsp:sp modelId="{F4D063EB-2F31-4DC6-B642-427E2016B605}">
      <dsp:nvSpPr>
        <dsp:cNvPr id="0" name=""/>
        <dsp:cNvSpPr/>
      </dsp:nvSpPr>
      <dsp:spPr>
        <a:xfrm>
          <a:off x="3730532" y="0"/>
          <a:ext cx="3730532" cy="242193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30532" y="0"/>
        <a:ext cx="3641860" cy="1816454"/>
      </dsp:txXfrm>
    </dsp:sp>
    <dsp:sp modelId="{6C1F368A-8572-4AEA-9AB0-AFB70D7ECB01}">
      <dsp:nvSpPr>
        <dsp:cNvPr id="0" name=""/>
        <dsp:cNvSpPr/>
      </dsp:nvSpPr>
      <dsp:spPr>
        <a:xfrm rot="10800000">
          <a:off x="0" y="2421939"/>
          <a:ext cx="3730532" cy="242193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88672" y="3027424"/>
        <a:ext cx="3641860" cy="1816454"/>
      </dsp:txXfrm>
    </dsp:sp>
    <dsp:sp modelId="{B19CED24-B690-461B-A0E5-84707F374BD7}">
      <dsp:nvSpPr>
        <dsp:cNvPr id="0" name=""/>
        <dsp:cNvSpPr/>
      </dsp:nvSpPr>
      <dsp:spPr>
        <a:xfrm rot="5400000">
          <a:off x="4384828" y="1748073"/>
          <a:ext cx="2421939" cy="373053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3730531" y="3007855"/>
        <a:ext cx="3730532" cy="1727782"/>
      </dsp:txXfrm>
    </dsp:sp>
    <dsp:sp modelId="{CF3ECFB8-FE0C-4BA5-9CB3-DD58AD66612A}">
      <dsp:nvSpPr>
        <dsp:cNvPr id="0" name=""/>
        <dsp:cNvSpPr/>
      </dsp:nvSpPr>
      <dsp:spPr>
        <a:xfrm>
          <a:off x="2506395" y="1610268"/>
          <a:ext cx="2448273" cy="162334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Lazursky" panose="020B0604020202020204" pitchFamily="34" charset="0"/>
              <a:ea typeface="+mn-ea"/>
              <a:cs typeface="+mn-cs"/>
            </a:rPr>
            <a:t>Проектирование оптимальной системы документов разного типа</a:t>
          </a:r>
          <a:endParaRPr lang="ru-RU" sz="1900" kern="1200" dirty="0">
            <a:latin typeface="Lazursky" panose="020B0604020202020204" pitchFamily="34" charset="0"/>
            <a:ea typeface="+mn-ea"/>
            <a:cs typeface="+mn-cs"/>
          </a:endParaRPr>
        </a:p>
      </dsp:txBody>
      <dsp:txXfrm>
        <a:off x="2585640" y="1689513"/>
        <a:ext cx="2289783" cy="14648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7E295-F0D7-447E-A4CA-8C76ADD12D15}">
      <dsp:nvSpPr>
        <dsp:cNvPr id="0" name=""/>
        <dsp:cNvSpPr/>
      </dsp:nvSpPr>
      <dsp:spPr>
        <a:xfrm>
          <a:off x="1361329" y="28361"/>
          <a:ext cx="4819616" cy="439124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Lazursky" panose="020B0604020202020204" pitchFamily="34" charset="0"/>
              <a:ea typeface="+mn-ea"/>
              <a:cs typeface="+mn-cs"/>
            </a:rPr>
            <a:t>ключевых</a:t>
          </a:r>
          <a:endParaRPr lang="ru-RU" sz="1600" kern="1200" dirty="0">
            <a:latin typeface="Lazursky" panose="020B0604020202020204" pitchFamily="34" charset="0"/>
            <a:ea typeface="+mn-ea"/>
            <a:cs typeface="+mn-cs"/>
          </a:endParaRPr>
        </a:p>
      </dsp:txBody>
      <dsp:txXfrm>
        <a:off x="4221182" y="1053010"/>
        <a:ext cx="1156281" cy="1035025"/>
      </dsp:txXfrm>
    </dsp:sp>
    <dsp:sp modelId="{8C3B9D49-E53F-435A-9710-C7D341CABB72}">
      <dsp:nvSpPr>
        <dsp:cNvPr id="0" name=""/>
        <dsp:cNvSpPr/>
      </dsp:nvSpPr>
      <dsp:spPr>
        <a:xfrm>
          <a:off x="1335224" y="84747"/>
          <a:ext cx="4749767" cy="465407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Lazursky" panose="020B0604020202020204" pitchFamily="34" charset="0"/>
              <a:ea typeface="+mn-ea"/>
              <a:cs typeface="+mn-cs"/>
            </a:rPr>
            <a:t>изменений</a:t>
          </a:r>
          <a:endParaRPr lang="ru-RU" sz="2100" kern="1200" dirty="0">
            <a:latin typeface="Lazursky" panose="020B0604020202020204" pitchFamily="34" charset="0"/>
            <a:ea typeface="+mn-ea"/>
            <a:cs typeface="+mn-cs"/>
          </a:endParaRPr>
        </a:p>
      </dsp:txBody>
      <dsp:txXfrm>
        <a:off x="2950425" y="3232212"/>
        <a:ext cx="1519364" cy="1018622"/>
      </dsp:txXfrm>
    </dsp:sp>
    <dsp:sp modelId="{F9CA326C-1C1D-42F4-BCE8-EA9338E3EE14}">
      <dsp:nvSpPr>
        <dsp:cNvPr id="0" name=""/>
        <dsp:cNvSpPr/>
      </dsp:nvSpPr>
      <dsp:spPr>
        <a:xfrm>
          <a:off x="1338016" y="94795"/>
          <a:ext cx="4460775" cy="449247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Lazursky" panose="020B0604020202020204" pitchFamily="34" charset="0"/>
              <a:ea typeface="+mn-ea"/>
              <a:cs typeface="+mn-cs"/>
            </a:rPr>
            <a:t>время</a:t>
          </a:r>
          <a:endParaRPr lang="ru-RU" sz="1800" kern="1200" dirty="0">
            <a:latin typeface="Lazursky" panose="020B0604020202020204" pitchFamily="34" charset="0"/>
            <a:ea typeface="+mn-ea"/>
            <a:cs typeface="+mn-cs"/>
          </a:endParaRPr>
        </a:p>
      </dsp:txBody>
      <dsp:txXfrm>
        <a:off x="2037600" y="1196548"/>
        <a:ext cx="1070189" cy="1058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88E22-E1FB-42FD-B6EA-39395D814208}">
      <dsp:nvSpPr>
        <dsp:cNvPr id="0" name=""/>
        <dsp:cNvSpPr/>
      </dsp:nvSpPr>
      <dsp:spPr>
        <a:xfrm rot="16200000">
          <a:off x="456" y="483310"/>
          <a:ext cx="3527724" cy="352772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>
              <a:latin typeface="Calibri"/>
              <a:ea typeface="+mn-ea"/>
              <a:cs typeface="+mn-cs"/>
            </a:rPr>
            <a:t>ЗАКОН ОБ ОБРАЗОВАНИИ</a:t>
          </a:r>
          <a:endParaRPr lang="ru-RU" sz="3000" kern="1200" dirty="0">
            <a:latin typeface="Calibri"/>
            <a:ea typeface="+mn-ea"/>
            <a:cs typeface="+mn-cs"/>
          </a:endParaRPr>
        </a:p>
      </dsp:txBody>
      <dsp:txXfrm rot="5400000">
        <a:off x="456" y="1365241"/>
        <a:ext cx="2910372" cy="1763862"/>
      </dsp:txXfrm>
    </dsp:sp>
    <dsp:sp modelId="{E08E01C7-096F-42F6-8F92-9B96357725ED}">
      <dsp:nvSpPr>
        <dsp:cNvPr id="0" name=""/>
        <dsp:cNvSpPr/>
      </dsp:nvSpPr>
      <dsp:spPr>
        <a:xfrm rot="5400000">
          <a:off x="3747528" y="483310"/>
          <a:ext cx="3527724" cy="352772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>
              <a:latin typeface="Calibri"/>
              <a:ea typeface="+mn-ea"/>
              <a:cs typeface="+mn-cs"/>
            </a:rPr>
            <a:t>ФГОС ВО</a:t>
          </a:r>
          <a:endParaRPr lang="ru-RU" sz="3600" kern="1200" dirty="0">
            <a:latin typeface="Calibri"/>
            <a:ea typeface="+mn-ea"/>
            <a:cs typeface="+mn-cs"/>
          </a:endParaRPr>
        </a:p>
      </dsp:txBody>
      <dsp:txXfrm rot="-5400000">
        <a:off x="4364880" y="1365241"/>
        <a:ext cx="2910372" cy="1763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A2D05-B136-4681-AB1D-667E9A637336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3BBED-1A4A-403D-AAB7-1E5C1A0C3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79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3D91-0642-462F-8689-1C2A62C310D3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61121-6D30-4142-829E-C49CF75AA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4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65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1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5.jpeg"/><Relationship Id="rId4" Type="http://schemas.openxmlformats.org/officeDocument/2006/relationships/diagramData" Target="../diagrams/data2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hyperlink" Target="consultantplus://offline/ref=BE5B5BFABBCF595F966F060FBC0DB240EEB8BEC40358DBA47D59D1937AI826K" TargetMode="External"/><Relationship Id="rId4" Type="http://schemas.openxmlformats.org/officeDocument/2006/relationships/diagramData" Target="../diagrams/data3.xml"/><Relationship Id="rId9" Type="http://schemas.openxmlformats.org/officeDocument/2006/relationships/hyperlink" Target="consultantplus://offline/ref=BE5B5BFABBCF595F966F060FBC0DB240EEB8BECA075DDBA47D59D1937AI826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2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68" y="2459504"/>
            <a:ext cx="6866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Актуальные проблемы учебно-методического 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обеспечения образовательных программ 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библиотечно-информационными ресурсами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76005" y="4666606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1200" spc="1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директор фундаментальной </a:t>
            </a:r>
            <a:r>
              <a:rPr lang="ru-RU" sz="1200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библиотеки</a:t>
            </a:r>
            <a:r>
              <a:rPr lang="en-US" sz="1200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РГПУ им. А.И. Герцена,</a:t>
            </a:r>
            <a:endParaRPr lang="ru-RU" sz="1200" spc="1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200" spc="1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исполнительный директор АППОЭР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600" b="1" spc="1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Квелидзе-Кузнецова </a:t>
            </a:r>
            <a:r>
              <a:rPr lang="ru-RU" sz="1600" b="1" spc="100" dirty="0" err="1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Натела</a:t>
            </a:r>
            <a:r>
              <a:rPr lang="ru-RU" sz="1600" b="1" spc="1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spc="100" dirty="0" err="1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Нодарьевна</a:t>
            </a:r>
            <a:endParaRPr lang="en-US" sz="1600" b="1" spc="1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endParaRPr lang="en-US" sz="1600" b="1" spc="1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endParaRPr lang="en-US" sz="1600" b="1" spc="1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ClrTx/>
              <a:buSzTx/>
            </a:pPr>
            <a:r>
              <a:rPr lang="ru-RU" sz="1600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Ростов-на-Дону</a:t>
            </a:r>
          </a:p>
          <a:p>
            <a:pPr lvl="0" algn="ctr">
              <a:spcBef>
                <a:spcPts val="0"/>
              </a:spcBef>
              <a:buClrTx/>
              <a:buSzTx/>
            </a:pPr>
            <a:r>
              <a:rPr lang="ru-RU" sz="1200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11 апреля 2019</a:t>
            </a:r>
            <a:endParaRPr lang="ru-RU" sz="1200" spc="1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1" y="2459504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8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124744"/>
            <a:ext cx="2902272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Запрос: Письмо заместителю Министра образования и науки РФ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Огородовой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Л.М. №22/17 от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24.07.2017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"О требованиях Федеральных государственных образовательных стандартов последнего поколения (ФГОС ВО 3++) к учебно-методическому обеспечению программ </a:t>
            </a: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бакалавриата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, магистратуры, </a:t>
            </a: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специалитета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"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(в связи с опубликованием Федеральных государственных образовательных стандартов, вступающих в силу с 30.12.2017 (ФГОС ВО 3++) и запросами вузов).</a:t>
            </a:r>
            <a:endParaRPr kumimoji="0" lang="ru-RU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02" y="1124744"/>
            <a:ext cx="3583126" cy="4480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213601" y="985946"/>
            <a:ext cx="4708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Ответ: От директора Департамента государственной политики в сфере высшего образования Министерства образования и науки РФ А.Б. Соболева №05-16664 от 29.08.2017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1" y="2428551"/>
            <a:ext cx="3743406" cy="4262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2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867" y="1045378"/>
            <a:ext cx="784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Федеральные государственные образовательные стандарты (3++),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вступ</a:t>
            </a:r>
            <a:r>
              <a:rPr lang="ru-RU" sz="2800" b="1" kern="0" dirty="0" err="1" smtClean="0">
                <a:solidFill>
                  <a:prstClr val="black"/>
                </a:solidFill>
                <a:latin typeface="Lazursky" panose="020B0604020202020204" pitchFamily="34" charset="0"/>
              </a:rPr>
              <a:t>ивш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ие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в силу 30 декабря 2017 года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591" y="2443941"/>
            <a:ext cx="769233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По </a:t>
            </a:r>
            <a:r>
              <a:rPr lang="ru-RU" sz="1600" dirty="0">
                <a:solidFill>
                  <a:prstClr val="black"/>
                </a:solidFill>
                <a:latin typeface="Lazursky" panose="020B0604020202020204" pitchFamily="34" charset="0"/>
              </a:rPr>
              <a:t>мнению Департамента: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Lazursky" panose="020B0604020202020204" pitchFamily="34" charset="0"/>
              </a:rPr>
              <a:t>в связи с тем, что </a:t>
            </a:r>
            <a:r>
              <a:rPr lang="ru-RU" sz="1600" b="1" dirty="0">
                <a:solidFill>
                  <a:prstClr val="black"/>
                </a:solidFill>
                <a:latin typeface="Lazursky" panose="020B0604020202020204" pitchFamily="34" charset="0"/>
              </a:rPr>
              <a:t>требованиями ФГОС  не определена локализация электронных учебных изданий и электронных образовательных ресурсов</a:t>
            </a:r>
            <a:r>
              <a:rPr lang="ru-RU" sz="1600" dirty="0">
                <a:solidFill>
                  <a:prstClr val="black"/>
                </a:solidFill>
                <a:latin typeface="Lazursky" panose="020B0604020202020204" pitchFamily="34" charset="0"/>
              </a:rPr>
              <a:t>, это могут быть электронно-библиотечные системы, системы дистанционного обучения и иные электронные системы, в зависимости… от  </a:t>
            </a:r>
            <a:r>
              <a:rPr lang="ru-RU" sz="1600" b="1" dirty="0">
                <a:solidFill>
                  <a:prstClr val="black"/>
                </a:solidFill>
                <a:latin typeface="Lazursky" panose="020B0604020202020204" pitchFamily="34" charset="0"/>
              </a:rPr>
              <a:t>порядка, установленного организацией самостоятельно.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b="1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Lazursky" panose="020B0604020202020204" pitchFamily="34" charset="0"/>
              </a:rPr>
              <a:t>Определение </a:t>
            </a:r>
            <a:r>
              <a:rPr lang="ru-RU" sz="1600" b="1" dirty="0">
                <a:solidFill>
                  <a:prstClr val="black"/>
                </a:solidFill>
                <a:latin typeface="Lazursky" panose="020B0604020202020204" pitchFamily="34" charset="0"/>
              </a:rPr>
              <a:t>понятия «электронно-библиотечная система» </a:t>
            </a:r>
            <a:r>
              <a:rPr lang="ru-RU" sz="1600" dirty="0">
                <a:solidFill>
                  <a:prstClr val="black"/>
                </a:solidFill>
                <a:latin typeface="Lazursky" panose="020B0604020202020204" pitchFamily="34" charset="0"/>
              </a:rPr>
              <a:t>содержится в Указаниях по заполнению </a:t>
            </a:r>
            <a:r>
              <a:rPr lang="ru-RU" sz="1600" b="1" dirty="0">
                <a:solidFill>
                  <a:prstClr val="black"/>
                </a:solidFill>
                <a:latin typeface="Lazursky" panose="020B0604020202020204" pitchFamily="34" charset="0"/>
              </a:rPr>
              <a:t>формы статистического наблюдения №ВПО-2.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Lazursky" panose="020B0604020202020204" pitchFamily="34" charset="0"/>
              </a:rPr>
              <a:t>Если </a:t>
            </a:r>
            <a:r>
              <a:rPr lang="ru-RU" sz="1600" b="1" dirty="0">
                <a:solidFill>
                  <a:prstClr val="black"/>
                </a:solidFill>
                <a:latin typeface="Lazursky" panose="020B0604020202020204" pitchFamily="34" charset="0"/>
              </a:rPr>
              <a:t>ЭБС</a:t>
            </a:r>
            <a:r>
              <a:rPr lang="ru-RU" sz="1600" dirty="0">
                <a:solidFill>
                  <a:prstClr val="black"/>
                </a:solidFill>
                <a:latin typeface="Lazursky" panose="020B0604020202020204" pitchFamily="34" charset="0"/>
              </a:rPr>
              <a:t> содержит исключительно </a:t>
            </a:r>
            <a:r>
              <a:rPr lang="ru-RU" sz="1600" b="1" dirty="0">
                <a:solidFill>
                  <a:prstClr val="black"/>
                </a:solidFill>
                <a:latin typeface="Lazursky" panose="020B0604020202020204" pitchFamily="34" charset="0"/>
              </a:rPr>
              <a:t>профессионально ориентированные издания </a:t>
            </a:r>
            <a:r>
              <a:rPr lang="ru-RU" sz="1600" dirty="0" err="1">
                <a:solidFill>
                  <a:prstClr val="black"/>
                </a:solidFill>
                <a:latin typeface="Lazursky" panose="020B0604020202020204" pitchFamily="34" charset="0"/>
              </a:rPr>
              <a:t>учебно</a:t>
            </a:r>
            <a:r>
              <a:rPr lang="ru-RU" sz="1600" dirty="0">
                <a:solidFill>
                  <a:prstClr val="black"/>
                </a:solidFill>
                <a:latin typeface="Lazursky" panose="020B0604020202020204" pitchFamily="34" charset="0"/>
              </a:rPr>
              <a:t>, учебно-методической и иной литературы, используемой в образовательном процессе, она может быть отнесена к профессиональным базам данных.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867" y="1045378"/>
            <a:ext cx="784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Федеральные государственные образовательные стандарты (3++),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вступ</a:t>
            </a:r>
            <a:r>
              <a:rPr lang="ru-RU" sz="2800" b="1" kern="0" dirty="0" err="1" smtClean="0">
                <a:solidFill>
                  <a:prstClr val="black"/>
                </a:solidFill>
                <a:latin typeface="Lazursky" panose="020B0604020202020204" pitchFamily="34" charset="0"/>
              </a:rPr>
              <a:t>ивш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ие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в силу 30 декабря 2017 года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591" y="2722902"/>
            <a:ext cx="7692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«4.3.3. При использовании в образовательном процессе печатных изданий библиотечный фонд должен быть укомплектован печатными изданиями из расчета </a:t>
            </a: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не менее 0,25 экземпляра каждого из изданий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, указанных в рабочих программах дисциплин (модулей), практик, на одного обучающегося из числа лиц, одновременно осваивающих соответствующую дисциплину (модуль), проходящих соответствующую практику.»</a:t>
            </a:r>
          </a:p>
        </p:txBody>
      </p:sp>
    </p:spTree>
    <p:extLst>
      <p:ext uri="{BB962C8B-B14F-4D97-AF65-F5344CB8AC3E}">
        <p14:creationId xmlns:p14="http://schemas.microsoft.com/office/powerpoint/2010/main" val="19869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867" y="1045378"/>
            <a:ext cx="784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Федеральные государственные образовательные стандарты (3++),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вступ</a:t>
            </a:r>
            <a:r>
              <a:rPr lang="ru-RU" sz="2800" b="1" kern="0" dirty="0" err="1" smtClean="0">
                <a:solidFill>
                  <a:prstClr val="black"/>
                </a:solidFill>
                <a:latin typeface="Lazursky" panose="020B0604020202020204" pitchFamily="34" charset="0"/>
              </a:rPr>
              <a:t>ивш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ие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в силу 30 декабря 2017 года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591" y="2832968"/>
            <a:ext cx="7692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«4.3.4. Обучающимся должен быть обеспечен доступ (удаленный доступ), в том числе в случае применения электронного обучения, дистанционных образовательных технологий, к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современным профессиональным базам данных и информационным справочным системам,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состав которых определяется в рабочих программах дисциплин (модулей) и подлежит обновлению (при необходимости).»</a:t>
            </a:r>
          </a:p>
        </p:txBody>
      </p:sp>
    </p:spTree>
    <p:extLst>
      <p:ext uri="{BB962C8B-B14F-4D97-AF65-F5344CB8AC3E}">
        <p14:creationId xmlns:p14="http://schemas.microsoft.com/office/powerpoint/2010/main" val="21009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867" y="1045378"/>
            <a:ext cx="784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Федеральные государственные образовательные стандарты (3++),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вступ</a:t>
            </a:r>
            <a:r>
              <a:rPr lang="ru-RU" sz="2800" b="1" kern="0" dirty="0" err="1" smtClean="0">
                <a:solidFill>
                  <a:prstClr val="black"/>
                </a:solidFill>
                <a:latin typeface="Lazursky" panose="020B0604020202020204" pitchFamily="34" charset="0"/>
              </a:rPr>
              <a:t>ивш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ие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в силу 30 декабря 2017 года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591" y="2821138"/>
            <a:ext cx="7692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4.3.5. Обучающиеся из числа инвалидов и лиц с ОВЗ должны быть обеспечены печатными и (или) электронными образовательными ресурсами в формах, адаптированных к ограничениям их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8476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78" y="1116875"/>
            <a:ext cx="635317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ая выноска 9"/>
          <p:cNvSpPr/>
          <p:nvPr/>
        </p:nvSpPr>
        <p:spPr>
          <a:xfrm>
            <a:off x="3423558" y="3805417"/>
            <a:ext cx="5085442" cy="2815515"/>
          </a:xfrm>
          <a:prstGeom prst="wedgeRectCallout">
            <a:avLst>
              <a:gd name="adj1" fmla="val -1782"/>
              <a:gd name="adj2" fmla="val -72349"/>
            </a:avLst>
          </a:prstGeom>
          <a:solidFill>
            <a:sysClr val="window" lastClr="FFFFFF"/>
          </a:solidFill>
          <a:ln w="19050" cap="flat" cmpd="sng" algn="ctr">
            <a:solidFill>
              <a:srgbClr val="727CA3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«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Качество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предоставляемых образовательных услуг образовательной организацией в значительной степени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определяется уровнем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материально-технического, учебно-методического и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библиотечно-информационного обеспечения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(далее – ресурсное обеспечение) образовательного процесса по ОПОП ВО в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14776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4826" y="1086570"/>
            <a:ext cx="201970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Запрос: Письмо заместителю Министра образования и науки РФ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Огородовой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Л.М. №1/17 от 16.01.2017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zursky" panose="020B0604020202020204" pitchFamily="34" charset="0"/>
              </a:rPr>
              <a:t>"О нормативах учебно-методической обеспеченности высших учебных заведений в части, касающейся библиотечно-информационных ресурсов" </a:t>
            </a: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zursky" panose="020B0604020202020204" pitchFamily="34" charset="0"/>
              </a:rPr>
              <a:t>(в связи со вступлением в силу Приказа от 26.12.2016 г. № 1651 и запросами вузов)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34" y="1176004"/>
            <a:ext cx="4043159" cy="3993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270066" y="2287039"/>
            <a:ext cx="192193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Ответ: От Заместителя Директора Департамента государственной политики в сфере высшего образования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Министерства образования и науки РФ В.С.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Тимонина №05-156 от 25.01.2017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67" y="2346306"/>
            <a:ext cx="3573108" cy="4289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38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842" y="1055084"/>
            <a:ext cx="7356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Определен результат, а не путь к нему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79245817"/>
              </p:ext>
            </p:extLst>
          </p:nvPr>
        </p:nvGraphicFramePr>
        <p:xfrm>
          <a:off x="1484121" y="1761067"/>
          <a:ext cx="8896012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796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20689264"/>
              </p:ext>
            </p:extLst>
          </p:nvPr>
        </p:nvGraphicFramePr>
        <p:xfrm>
          <a:off x="586654" y="1651000"/>
          <a:ext cx="5898812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65724" y="1059972"/>
            <a:ext cx="3249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Необходимо учесть: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7168" y="2035117"/>
            <a:ext cx="454684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Прежние нормы и критерии, сохранившиеся полностью или коренным образом не изменившиеся: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В вузе должны быть сформированы библиотеки (в том числе цифровые (электронные) библиотеки), в соответствии с п.1 ст. 18 273-ФЗ. 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Библиотечный фонд должен быть укомплектован изданиями, включая электронные, в соответствии с  п.1 ст. 18 273-ФЗ) по всем входящим в ООП учебным предметам, курсам, дисциплинам (модулям).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Организация доступа к электронным учебным изданиям и ЭОР - это часть информационно-образовательной среды вуза, режим доступа – неограниченный индивидуальный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14038985"/>
              </p:ext>
            </p:extLst>
          </p:nvPr>
        </p:nvGraphicFramePr>
        <p:xfrm>
          <a:off x="586654" y="1651000"/>
          <a:ext cx="5898812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65724" y="1059972"/>
            <a:ext cx="3249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Необходимо учесть: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5724" y="2173626"/>
            <a:ext cx="45468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Новые нормы и критерии или претерпевшие значительные изменения: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Не менее 0,25 экземпляра каждого из изданий.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Отсутствие разделения на основную и дополнительную литературу.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«Степень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устареваемости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литературы» или утрата актуальности.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Доли в учебно-методическом обеспечении печатных и электронных изданий.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489591"/>
              </p:ext>
            </p:extLst>
          </p:nvPr>
        </p:nvGraphicFramePr>
        <p:xfrm>
          <a:off x="1693332" y="1159932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49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04723405"/>
              </p:ext>
            </p:extLst>
          </p:nvPr>
        </p:nvGraphicFramePr>
        <p:xfrm>
          <a:off x="1261241" y="1134533"/>
          <a:ext cx="9880892" cy="541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2" descr="http://smartcollegevisit.com/wp-content/uploads/2013/11/Fotolia_17018662_X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66" y="2426374"/>
            <a:ext cx="4023141" cy="2691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86" y="2827894"/>
            <a:ext cx="546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Благодарю за внимание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!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99805" y="3545807"/>
            <a:ext cx="5456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es-ES_tradnl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https://</a:t>
            </a:r>
            <a:r>
              <a:rPr lang="es-ES_tradnl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lib.herzen.spb.ru  		</a:t>
            </a:r>
            <a:r>
              <a:rPr lang="es-ES_tradnl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https://</a:t>
            </a:r>
            <a:r>
              <a:rPr lang="es-ES_tradnl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apoer.ru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es-ES_tradnl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lib_director@herzen.spb.ru                    </a:t>
            </a:r>
            <a:r>
              <a:rPr lang="es-ES_tradnl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           info@apoer.ru</a:t>
            </a:r>
            <a:endParaRPr lang="es-ES_tradnl" sz="14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547" y="2478087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0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04490007"/>
              </p:ext>
            </p:extLst>
          </p:nvPr>
        </p:nvGraphicFramePr>
        <p:xfrm>
          <a:off x="2082538" y="1331607"/>
          <a:ext cx="7461064" cy="4843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54" y="1621445"/>
            <a:ext cx="2376264" cy="12145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81" y="1602950"/>
            <a:ext cx="2136648" cy="1251942"/>
          </a:xfrm>
          <a:prstGeom prst="rect">
            <a:avLst/>
          </a:prstGeom>
        </p:spPr>
      </p:pic>
      <p:pic>
        <p:nvPicPr>
          <p:cNvPr id="11" name="Picture 4" descr="Image result for онлайн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02" y="4257640"/>
            <a:ext cx="1944216" cy="163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08.od.ua/data/tovar/24158/7054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81" y="4257639"/>
            <a:ext cx="1853541" cy="148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45" y="993688"/>
            <a:ext cx="635317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ая выноска 7"/>
          <p:cNvSpPr/>
          <p:nvPr/>
        </p:nvSpPr>
        <p:spPr>
          <a:xfrm>
            <a:off x="3192651" y="3602218"/>
            <a:ext cx="5484962" cy="2967916"/>
          </a:xfrm>
          <a:prstGeom prst="wedgeRectCallout">
            <a:avLst>
              <a:gd name="adj1" fmla="val -1782"/>
              <a:gd name="adj2" fmla="val -72349"/>
            </a:avLst>
          </a:prstGeom>
          <a:solidFill>
            <a:sysClr val="window" lastClr="FFFFFF"/>
          </a:solidFill>
          <a:ln w="19050" cap="flat" cmpd="sng" algn="ctr">
            <a:solidFill>
              <a:srgbClr val="727CA3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«Качество предоставляемых образовательных услуг образовательной организацией в значительной степени определяется уровнем материально-технического, учебно-методического и библиотечно-информационного обеспечения (далее – ресурсное обеспечение) образовательного процесса по ОПОП ВО в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30460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92559591"/>
              </p:ext>
            </p:extLst>
          </p:nvPr>
        </p:nvGraphicFramePr>
        <p:xfrm>
          <a:off x="2218267" y="1820333"/>
          <a:ext cx="7374467" cy="4682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332344" y="1017965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  <a:ea typeface="Calibri" panose="020F0502020204030204" pitchFamily="34" charset="0"/>
              </a:rPr>
              <a:t>Приказом Минобрнауки России от 26 декабря 2016 г. № 1651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  <a:ea typeface="Calibri" panose="020F0502020204030204" pitchFamily="34" charset="0"/>
              </a:rPr>
              <a:t>отменены: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64392" y="1915128"/>
            <a:ext cx="2520280" cy="4895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4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1050" dirty="0">
                <a:solidFill>
                  <a:prstClr val="black"/>
                </a:solidFill>
                <a:latin typeface="Lazursky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от 27 апреля 2000 г. N 1246 "Об утверждении Примерного положения о формировании фондов библиотеки высшего учебного заведения";</a:t>
            </a:r>
          </a:p>
          <a:p>
            <a:pPr marL="342900" indent="-342900" algn="just">
              <a:lnSpc>
                <a:spcPct val="115000"/>
              </a:lnSpc>
              <a:spcBef>
                <a:spcPts val="14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1050" dirty="0">
                <a:solidFill>
                  <a:prstClr val="black"/>
                </a:solidFill>
                <a:latin typeface="Lazursky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от 11 апреля 2001 г. </a:t>
            </a:r>
            <a:r>
              <a:rPr lang="ru-RU" sz="1050" dirty="0">
                <a:solidFill>
                  <a:srgbClr val="0000FF"/>
                </a:solidFill>
                <a:latin typeface="Lazursky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N 1623</a:t>
            </a:r>
            <a:r>
              <a:rPr lang="ru-RU" sz="1050" dirty="0">
                <a:solidFill>
                  <a:prstClr val="black"/>
                </a:solidFill>
                <a:latin typeface="Lazursky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"Об утверждении минимальных нормативов обеспеченности высших учебных заведений учебной базой в части, касающейся библиотечно-информационных ресурсов";</a:t>
            </a:r>
          </a:p>
          <a:p>
            <a:pPr marL="342900" indent="-342900" algn="just">
              <a:lnSpc>
                <a:spcPct val="115000"/>
              </a:lnSpc>
              <a:spcBef>
                <a:spcPts val="14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1050" dirty="0">
                <a:solidFill>
                  <a:prstClr val="black"/>
                </a:solidFill>
                <a:latin typeface="Lazursky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от 23 апреля 2008 г. </a:t>
            </a:r>
            <a:r>
              <a:rPr lang="ru-RU" sz="1050" dirty="0">
                <a:solidFill>
                  <a:srgbClr val="0000FF"/>
                </a:solidFill>
                <a:latin typeface="Lazursky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N 133</a:t>
            </a:r>
            <a:r>
              <a:rPr lang="ru-RU" sz="1050" dirty="0">
                <a:solidFill>
                  <a:prstClr val="black"/>
                </a:solidFill>
                <a:latin typeface="Lazursky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"О внесении изменений в минимальные нормативы обеспеченности высших учебных заведений учебной базой в части, касающейся библиотечно-информационных ресурсов".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1912" y="1152265"/>
            <a:ext cx="3024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</a:rPr>
              <a:t>Приказом Федеральной службы по надзору в сфере образования и науки от 9 сентября 2014 г. N 1455 был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</a:rPr>
              <a:t>отменен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</a:rPr>
              <a:t> Приказ этого же ведомства от 5 сентября 2011 г. N 1953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13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pic>
        <p:nvPicPr>
          <p:cNvPr id="7" name="Picture 2" descr="Image result for перекресток дорог горо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45" y="1532467"/>
            <a:ext cx="9204710" cy="5177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2775" y="1018570"/>
            <a:ext cx="7356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Определен результат, а не путь к нему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842" y="1055084"/>
            <a:ext cx="7356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Определен результат, а не путь к нему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07885696"/>
              </p:ext>
            </p:extLst>
          </p:nvPr>
        </p:nvGraphicFramePr>
        <p:xfrm>
          <a:off x="2199367" y="1745587"/>
          <a:ext cx="7275709" cy="449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446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867" y="1045378"/>
            <a:ext cx="784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Lazursky" panose="020B0604020202020204" pitchFamily="34" charset="0"/>
              </a:rPr>
              <a:t>Федеральный закон "Об образовании в Российской Федерации"</a:t>
            </a:r>
            <a:r>
              <a:rPr lang="ru-RU" sz="2800" dirty="0">
                <a:solidFill>
                  <a:prstClr val="black"/>
                </a:solidFill>
                <a:latin typeface="Lazursky" panose="020B0604020202020204" pitchFamily="34" charset="0"/>
              </a:rPr>
              <a:t> от 29.12.2012 N 273-ФЗ (в редакции от 29.07.2017)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5134" y="3107480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Статья 18. Печатные и электронные образовательные и информационные ресурсы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Статья 28. Компетенция, права, обязанности и ответственность образовательной организации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17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8856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1649D"/>
                </a:solidFill>
                <a:effectLst/>
                <a:uLnTx/>
                <a:uFillTx/>
                <a:latin typeface="Lazursky" panose="020B0604020202020204" pitchFamily="34" charset="0"/>
                <a:ea typeface="+mj-ea"/>
                <a:cs typeface="+mj-cs"/>
              </a:rPr>
              <a:t>Учебно-методическое обеспечение образовательных программ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1649D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867" y="1045378"/>
            <a:ext cx="784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Федеральные государственные образовательные стандарты (3++),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вступ</a:t>
            </a:r>
            <a:r>
              <a:rPr lang="ru-RU" sz="2800" b="1" kern="0" dirty="0" err="1" smtClean="0">
                <a:solidFill>
                  <a:prstClr val="black"/>
                </a:solidFill>
                <a:latin typeface="Lazursky" panose="020B0604020202020204" pitchFamily="34" charset="0"/>
              </a:rPr>
              <a:t>ивш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ие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в силу 30 декабря 2017 года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591" y="2443941"/>
            <a:ext cx="769233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Раздел четвертый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«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Требования к условиям реализации программы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бакалавриата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/ магистратуры / аспирантуры», в частности, включает пункт: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«4.2.2. Каждый обучающийся в течение всего периода обучения должен быть обеспечен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индивидуальным неограниченным доступом к электронной информационно-образовательной среде Организации из любой точки,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в которой имеется доступ к сети "Интернет", как на территории Организации, так и вне ее. 	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Условия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для функционирования электронной информационно-образовательной среды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могут быть созданы с использованием ресурсов иных организаций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Электронная информационно-образовательная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среда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Организации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должна обеспечивать: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	доступ к  (...) электронным учебным изданиям и электронным образовательным ресурсам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, указанным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в рабочих программах дисциплин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(модулей), практик».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1002</Words>
  <Application>Microsoft Office PowerPoint</Application>
  <PresentationFormat>Произвольный</PresentationFormat>
  <Paragraphs>127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Mozgan</dc:creator>
  <cp:lastModifiedBy>Admin</cp:lastModifiedBy>
  <cp:revision>104</cp:revision>
  <cp:lastPrinted>2019-01-30T12:57:05Z</cp:lastPrinted>
  <dcterms:created xsi:type="dcterms:W3CDTF">2018-06-25T16:57:33Z</dcterms:created>
  <dcterms:modified xsi:type="dcterms:W3CDTF">2019-04-08T11:24:39Z</dcterms:modified>
</cp:coreProperties>
</file>