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83" r:id="rId5"/>
    <p:sldId id="287" r:id="rId6"/>
    <p:sldId id="286" r:id="rId7"/>
    <p:sldId id="300" r:id="rId8"/>
    <p:sldId id="302" r:id="rId9"/>
    <p:sldId id="301" r:id="rId10"/>
    <p:sldId id="284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89" r:id="rId19"/>
    <p:sldId id="290" r:id="rId20"/>
    <p:sldId id="291" r:id="rId21"/>
    <p:sldId id="292" r:id="rId22"/>
    <p:sldId id="310" r:id="rId23"/>
    <p:sldId id="311" r:id="rId24"/>
    <p:sldId id="293" r:id="rId25"/>
    <p:sldId id="294" r:id="rId26"/>
    <p:sldId id="295" r:id="rId27"/>
    <p:sldId id="297" r:id="rId28"/>
    <p:sldId id="299" r:id="rId29"/>
    <p:sldId id="258" r:id="rId30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3"/>
    <a:srgbClr val="01649D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58122419072343"/>
          <c:y val="2.6848883326889634E-2"/>
          <c:w val="0.7902778992903664"/>
          <c:h val="0.8840837531964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63000"/>
                  </a:schemeClr>
                </a:gs>
                <a:gs pos="30000">
                  <a:schemeClr val="accent2">
                    <a:tint val="77000"/>
                    <a:shade val="90000"/>
                    <a:satMod val="110000"/>
                  </a:schemeClr>
                </a:gs>
                <a:gs pos="45000">
                  <a:schemeClr val="accent2">
                    <a:tint val="77000"/>
                    <a:shade val="100000"/>
                    <a:satMod val="118000"/>
                  </a:schemeClr>
                </a:gs>
                <a:gs pos="55000">
                  <a:schemeClr val="accent2">
                    <a:tint val="77000"/>
                    <a:shade val="100000"/>
                    <a:satMod val="118000"/>
                  </a:schemeClr>
                </a:gs>
                <a:gs pos="73000">
                  <a:schemeClr val="accent2">
                    <a:tint val="77000"/>
                    <a:shade val="90000"/>
                    <a:satMod val="110000"/>
                  </a:schemeClr>
                </a:gs>
                <a:gs pos="100000">
                  <a:schemeClr val="accent2">
                    <a:tint val="77000"/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1.0629810916110346E-2"/>
                  <c:y val="-2.4538232014586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666899749284729E-2"/>
                  <c:y val="-1.226911600729363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14 002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59621832220691E-2"/>
                  <c:y val="2.453823201458691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20 014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2596218322208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31 784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9308</c:v>
                </c:pt>
                <c:pt idx="1">
                  <c:v>14002</c:v>
                </c:pt>
                <c:pt idx="2">
                  <c:v>20014</c:v>
                </c:pt>
                <c:pt idx="3">
                  <c:v>31784</c:v>
                </c:pt>
                <c:pt idx="4">
                  <c:v>65457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Прочтений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63000"/>
                  </a:schemeClr>
                </a:gs>
                <a:gs pos="30000">
                  <a:schemeClr val="accent2">
                    <a:shade val="76000"/>
                    <a:shade val="90000"/>
                    <a:satMod val="110000"/>
                  </a:schemeClr>
                </a:gs>
                <a:gs pos="45000">
                  <a:schemeClr val="accent2">
                    <a:shade val="76000"/>
                    <a:shade val="100000"/>
                    <a:satMod val="118000"/>
                  </a:schemeClr>
                </a:gs>
                <a:gs pos="55000">
                  <a:schemeClr val="accent2">
                    <a:shade val="76000"/>
                    <a:shade val="100000"/>
                    <a:satMod val="118000"/>
                  </a:schemeClr>
                </a:gs>
                <a:gs pos="73000">
                  <a:schemeClr val="accent2">
                    <a:shade val="76000"/>
                    <a:shade val="90000"/>
                    <a:satMod val="110000"/>
                  </a:schemeClr>
                </a:gs>
                <a:gs pos="100000">
                  <a:schemeClr val="accent2">
                    <a:shade val="76000"/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88 388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186 708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259 558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983 994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88388</c:v>
                </c:pt>
                <c:pt idx="1">
                  <c:v>186708</c:v>
                </c:pt>
                <c:pt idx="2">
                  <c:v>259558</c:v>
                </c:pt>
                <c:pt idx="3">
                  <c:v>983994</c:v>
                </c:pt>
                <c:pt idx="4">
                  <c:v>986197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743872"/>
        <c:axId val="63745408"/>
      </c:barChart>
      <c:catAx>
        <c:axId val="637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745408"/>
        <c:crosses val="autoZero"/>
        <c:auto val="1"/>
        <c:lblAlgn val="ctr"/>
        <c:lblOffset val="100"/>
        <c:noMultiLvlLbl val="0"/>
      </c:catAx>
      <c:valAx>
        <c:axId val="637454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74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0517615593514"/>
          <c:y val="8.4143916151122225E-2"/>
          <c:w val="0.25269392170911098"/>
          <c:h val="4.7202670532500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1907699" y="3384376"/>
          <a:ext cx="2558843" cy="2558843"/>
        </a:xfrm>
        <a:prstGeom prst="roundRect">
          <a:avLst/>
        </a:prstGeom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smtClean="0">
              <a:latin typeface="Calibri"/>
              <a:ea typeface="+mn-ea"/>
              <a:cs typeface="+mn-cs"/>
            </a:rPr>
            <a:t>Дисциплин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smtClean="0">
            <a:latin typeface="Calibri"/>
            <a:ea typeface="+mn-ea"/>
            <a:cs typeface="+mn-cs"/>
          </a:endParaRPr>
        </a:p>
        <a:p>
          <a:pPr rtl="0"/>
          <a:r>
            <a:rPr lang="ru-RU" sz="4800" b="1" smtClean="0">
              <a:latin typeface="Calibri"/>
              <a:ea typeface="+mn-ea"/>
              <a:cs typeface="+mn-cs"/>
            </a:rPr>
            <a:t>57 986</a:t>
          </a:r>
          <a:endParaRPr lang="ru-RU" sz="4800" b="1" dirty="0" smtClean="0"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1907707" y="648077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2400" b="1" dirty="0" smtClean="0">
              <a:latin typeface="Calibri"/>
              <a:ea typeface="+mn-ea"/>
              <a:cs typeface="+mn-cs"/>
            </a:rPr>
            <a:t>ВСЕГО ЗАПИСЕЙ В КАТАЛОГЕ</a:t>
          </a:r>
        </a:p>
        <a:p>
          <a:pPr rtl="0"/>
          <a:endParaRPr lang="ru-RU" sz="700" dirty="0" smtClean="0">
            <a:latin typeface="Calibri"/>
            <a:ea typeface="+mn-ea"/>
            <a:cs typeface="+mn-cs"/>
          </a:endParaRPr>
        </a:p>
        <a:p>
          <a:pPr rtl="0"/>
          <a:r>
            <a:rPr lang="ru-RU" sz="4800" b="1" dirty="0" smtClean="0">
              <a:latin typeface="Calibri"/>
              <a:ea typeface="+mn-ea"/>
              <a:cs typeface="+mn-cs"/>
            </a:rPr>
            <a:t>728 169</a:t>
          </a:r>
          <a:endParaRPr lang="ru-RU" sz="2800" b="1" dirty="0"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4643999" y="648059"/>
          <a:ext cx="2558843" cy="2558843"/>
        </a:xfrm>
        <a:prstGeom prst="roundRect">
          <a:avLst/>
        </a:prstGeom>
      </dgm:spPr>
      <dgm:t>
        <a:bodyPr/>
        <a:lstStyle/>
        <a:p>
          <a:pPr rtl="0"/>
          <a:endParaRPr lang="ru-RU" sz="3200" dirty="0" smtClean="0">
            <a:latin typeface="Calibri"/>
            <a:ea typeface="+mn-ea"/>
            <a:cs typeface="+mn-cs"/>
          </a:endParaRPr>
        </a:p>
        <a:p>
          <a:pPr rtl="0"/>
          <a:r>
            <a:rPr lang="ru-RU" sz="3200" dirty="0" smtClean="0">
              <a:latin typeface="Calibri"/>
              <a:ea typeface="+mn-ea"/>
              <a:cs typeface="+mn-cs"/>
            </a:rPr>
            <a:t>изданий из ЭБС </a:t>
          </a:r>
        </a:p>
        <a:p>
          <a:pPr rtl="0"/>
          <a:r>
            <a:rPr lang="ru-RU" sz="4800" b="1" dirty="0" smtClean="0">
              <a:latin typeface="Calibri"/>
              <a:ea typeface="+mn-ea"/>
              <a:cs typeface="+mn-cs"/>
            </a:rPr>
            <a:t>192 380</a:t>
          </a:r>
        </a:p>
        <a:p>
          <a:pPr rtl="0"/>
          <a:endParaRPr lang="ru-RU" sz="4800" b="1" dirty="0"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>
        <a:xfrm>
          <a:off x="4706929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4000" dirty="0" smtClean="0">
              <a:latin typeface="Calibri"/>
              <a:ea typeface="+mn-ea"/>
              <a:cs typeface="+mn-cs"/>
            </a:rPr>
            <a:t>в ОПОП </a:t>
          </a:r>
          <a:r>
            <a:rPr lang="ru-RU" sz="3200" dirty="0" smtClean="0">
              <a:latin typeface="Calibri"/>
              <a:ea typeface="+mn-ea"/>
              <a:cs typeface="+mn-cs"/>
            </a:rPr>
            <a:t>(изданий)</a:t>
          </a:r>
        </a:p>
        <a:p>
          <a:pPr rtl="0"/>
          <a:r>
            <a:rPr lang="en-US" sz="4800" b="1" dirty="0" smtClean="0">
              <a:latin typeface="Calibri"/>
              <a:ea typeface="+mn-ea"/>
              <a:cs typeface="+mn-cs"/>
            </a:rPr>
            <a:t>3</a:t>
          </a:r>
          <a:r>
            <a:rPr lang="ru-RU" sz="4800" b="1" dirty="0" smtClean="0">
              <a:latin typeface="Calibri"/>
              <a:ea typeface="+mn-ea"/>
              <a:cs typeface="+mn-cs"/>
            </a:rPr>
            <a:t>5 731</a:t>
          </a:r>
          <a:endParaRPr lang="ru-RU" sz="4800" b="1" dirty="0"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327943" y="0"/>
          <a:ext cx="6561136" cy="6561136"/>
        </a:xfrm>
        <a:prstGeom prst="diamond">
          <a:avLst/>
        </a:prstGeom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 custLinFactY="7903" custLinFactNeighborX="-170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 custLinFactX="-9394" custLinFactNeighborX="-100000" custLinFactNeighborY="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LinFactX="5233" custLinFactY="-6725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67160078-9B44-42DE-BC7B-FFB522EB5890}" type="presOf" srcId="{0167785B-C74B-4FE7-9A1C-CB333B98DBA7}" destId="{6B362AF2-E460-4977-8241-B26766544CDF}" srcOrd="0" destOrd="0" presId="urn:microsoft.com/office/officeart/2005/8/layout/matrix3"/>
    <dgm:cxn modelId="{C0AE9613-CB44-4843-95B2-D4C5481F9A75}" type="presOf" srcId="{54CE83B8-2544-4357-AA27-D90C20AB2409}" destId="{03B10449-8CCC-48AA-9D75-8042546889DA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1A344BFA-148F-4EEB-98F5-740E122EC079}" type="presOf" srcId="{9EB85D03-38C7-46E3-AE32-F9A955F2AD88}" destId="{38639903-0C48-4CD2-8AB0-AA55AFCF8067}" srcOrd="0" destOrd="0" presId="urn:microsoft.com/office/officeart/2005/8/layout/matrix3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54D6BD39-6BEB-42E5-8CCF-6A51EBF468C8}" type="presOf" srcId="{973FDD08-CE28-4366-A09B-2E649E55CE9C}" destId="{3DA5CBC6-E97B-4016-A2D2-587E0A04931C}" srcOrd="0" destOrd="0" presId="urn:microsoft.com/office/officeart/2005/8/layout/matrix3"/>
    <dgm:cxn modelId="{CEF23680-8923-4071-A4EA-3F3ED035D4A1}" type="presOf" srcId="{9BCC488C-F5F2-487E-8DB7-99EA3B7EF2F8}" destId="{064A1C6D-D2E3-404C-B25A-606F259A3808}" srcOrd="0" destOrd="0" presId="urn:microsoft.com/office/officeart/2005/8/layout/matrix3"/>
    <dgm:cxn modelId="{9828FE8D-3D04-44BA-8AD1-28CABA4A9ED7}" type="presParOf" srcId="{3DA5CBC6-E97B-4016-A2D2-587E0A04931C}" destId="{64FFC21A-1682-4286-AE55-B355AC08E510}" srcOrd="0" destOrd="0" presId="urn:microsoft.com/office/officeart/2005/8/layout/matrix3"/>
    <dgm:cxn modelId="{1DA6781B-6ADC-4B27-99AE-80312D7B1A05}" type="presParOf" srcId="{3DA5CBC6-E97B-4016-A2D2-587E0A04931C}" destId="{38639903-0C48-4CD2-8AB0-AA55AFCF8067}" srcOrd="1" destOrd="0" presId="urn:microsoft.com/office/officeart/2005/8/layout/matrix3"/>
    <dgm:cxn modelId="{93F4E5B8-B38D-498B-BF62-43A18B13C5F7}" type="presParOf" srcId="{3DA5CBC6-E97B-4016-A2D2-587E0A04931C}" destId="{064A1C6D-D2E3-404C-B25A-606F259A3808}" srcOrd="2" destOrd="0" presId="urn:microsoft.com/office/officeart/2005/8/layout/matrix3"/>
    <dgm:cxn modelId="{E4ED02C7-3B8F-4E9D-B7C5-AD1292106677}" type="presParOf" srcId="{3DA5CBC6-E97B-4016-A2D2-587E0A04931C}" destId="{03B10449-8CCC-48AA-9D75-8042546889DA}" srcOrd="3" destOrd="0" presId="urn:microsoft.com/office/officeart/2005/8/layout/matrix3"/>
    <dgm:cxn modelId="{7DEAA31C-3C7D-440B-9068-C7220308C4BE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1951251" y="623308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3200" dirty="0" smtClean="0">
              <a:latin typeface="Calibri"/>
              <a:ea typeface="+mn-ea"/>
              <a:cs typeface="+mn-cs"/>
            </a:rPr>
            <a:t>ПОДРАЗДЕЛЕНИЯ</a:t>
          </a:r>
          <a:r>
            <a:rPr lang="ru-RU" sz="3600" dirty="0" smtClean="0">
              <a:latin typeface="Calibri"/>
              <a:ea typeface="+mn-ea"/>
              <a:cs typeface="+mn-cs"/>
            </a:rPr>
            <a:t> </a:t>
          </a:r>
        </a:p>
        <a:p>
          <a:pPr rtl="0"/>
          <a:endParaRPr lang="ru-RU" sz="3600" dirty="0" smtClean="0">
            <a:latin typeface="Calibri"/>
            <a:ea typeface="+mn-ea"/>
            <a:cs typeface="+mn-cs"/>
          </a:endParaRPr>
        </a:p>
        <a:p>
          <a:pPr rtl="0"/>
          <a:r>
            <a:rPr lang="ru-RU" sz="2800" dirty="0" smtClean="0">
              <a:latin typeface="Calibri"/>
              <a:ea typeface="+mn-ea"/>
              <a:cs typeface="+mn-cs"/>
            </a:rPr>
            <a:t>БИБЛИОТЕКА</a:t>
          </a:r>
          <a:endParaRPr lang="ru-RU" sz="1200" dirty="0"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4706929" y="623308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4400" smtClean="0">
              <a:latin typeface="Calibri"/>
              <a:ea typeface="+mn-ea"/>
              <a:cs typeface="+mn-cs"/>
            </a:rPr>
            <a:t>заявки на </a:t>
          </a:r>
          <a:r>
            <a:rPr lang="ru-RU" sz="4000" smtClean="0">
              <a:latin typeface="Calibri"/>
              <a:ea typeface="+mn-ea"/>
              <a:cs typeface="+mn-cs"/>
            </a:rPr>
            <a:t>приобретение</a:t>
          </a:r>
          <a:endParaRPr lang="ru-RU" sz="2000" dirty="0"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1951251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3600" smtClean="0">
              <a:latin typeface="Calibri"/>
              <a:ea typeface="+mn-ea"/>
              <a:cs typeface="+mn-cs"/>
            </a:rPr>
            <a:t>пожертвования</a:t>
          </a:r>
          <a:endParaRPr lang="ru-RU" sz="3600" dirty="0"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/>
      <dgm:spPr>
        <a:xfrm>
          <a:off x="4706929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mtClean="0">
              <a:latin typeface="Calibri"/>
              <a:ea typeface="+mn-ea"/>
              <a:cs typeface="+mn-cs"/>
            </a:rPr>
            <a:t>план издательской деятельности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327943" y="0"/>
          <a:ext cx="6561136" cy="6561136"/>
        </a:xfrm>
        <a:prstGeom prst="diamond">
          <a:avLst/>
        </a:prstGeom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D55C9F26-BB8C-4A39-9144-83769645C9A5}" type="presOf" srcId="{973FDD08-CE28-4366-A09B-2E649E55CE9C}" destId="{3DA5CBC6-E97B-4016-A2D2-587E0A04931C}" srcOrd="0" destOrd="0" presId="urn:microsoft.com/office/officeart/2005/8/layout/matrix3"/>
    <dgm:cxn modelId="{EF7A0E66-9BFC-4E04-985E-ACE0380AF286}" type="presOf" srcId="{9BCC488C-F5F2-487E-8DB7-99EA3B7EF2F8}" destId="{064A1C6D-D2E3-404C-B25A-606F259A3808}" srcOrd="0" destOrd="0" presId="urn:microsoft.com/office/officeart/2005/8/layout/matrix3"/>
    <dgm:cxn modelId="{7E81DB8F-EA62-4B22-9080-F04F8D3367AF}" type="presOf" srcId="{54CE83B8-2544-4357-AA27-D90C20AB2409}" destId="{03B10449-8CCC-48AA-9D75-8042546889DA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BEEBDD63-FC0F-404D-B7FD-79A583DBAAA3}" type="presOf" srcId="{9EB85D03-38C7-46E3-AE32-F9A955F2AD88}" destId="{38639903-0C48-4CD2-8AB0-AA55AFCF8067}" srcOrd="0" destOrd="0" presId="urn:microsoft.com/office/officeart/2005/8/layout/matrix3"/>
    <dgm:cxn modelId="{757EB9F7-D9B5-4382-9715-1FDEAE3B2D92}" type="presOf" srcId="{0167785B-C74B-4FE7-9A1C-CB333B98DBA7}" destId="{6B362AF2-E460-4977-8241-B26766544CDF}" srcOrd="0" destOrd="0" presId="urn:microsoft.com/office/officeart/2005/8/layout/matrix3"/>
    <dgm:cxn modelId="{1779466E-CDBD-45C4-94E9-A9C9C7BF6503}" type="presParOf" srcId="{3DA5CBC6-E97B-4016-A2D2-587E0A04931C}" destId="{64FFC21A-1682-4286-AE55-B355AC08E510}" srcOrd="0" destOrd="0" presId="urn:microsoft.com/office/officeart/2005/8/layout/matrix3"/>
    <dgm:cxn modelId="{D0DF7ABB-B300-42A1-8560-34484B59B410}" type="presParOf" srcId="{3DA5CBC6-E97B-4016-A2D2-587E0A04931C}" destId="{38639903-0C48-4CD2-8AB0-AA55AFCF8067}" srcOrd="1" destOrd="0" presId="urn:microsoft.com/office/officeart/2005/8/layout/matrix3"/>
    <dgm:cxn modelId="{AABCB030-FBE2-4611-A8BA-C9FBD59102D3}" type="presParOf" srcId="{3DA5CBC6-E97B-4016-A2D2-587E0A04931C}" destId="{064A1C6D-D2E3-404C-B25A-606F259A3808}" srcOrd="2" destOrd="0" presId="urn:microsoft.com/office/officeart/2005/8/layout/matrix3"/>
    <dgm:cxn modelId="{4F64EECC-BAD5-41BB-9636-9E14798DDF45}" type="presParOf" srcId="{3DA5CBC6-E97B-4016-A2D2-587E0A04931C}" destId="{03B10449-8CCC-48AA-9D75-8042546889DA}" srcOrd="3" destOrd="0" presId="urn:microsoft.com/office/officeart/2005/8/layout/matrix3"/>
    <dgm:cxn modelId="{D431D882-9B27-4560-9A62-AC89F5BE655E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6A33F3-B7F5-424F-9BD0-CA2A5D329B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E572328-AD2A-4D86-B290-3CF96924051D}">
      <dgm:prSet/>
      <dgm:spPr>
        <a:xfrm>
          <a:off x="0" y="460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образовательных программ.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1F69547-230C-4134-8307-691C6D304906}" type="parTrans" cxnId="{809B4F41-8676-4147-9312-034FDF5EF34A}">
      <dgm:prSet/>
      <dgm:spPr/>
      <dgm:t>
        <a:bodyPr/>
        <a:lstStyle/>
        <a:p>
          <a:endParaRPr lang="ru-RU"/>
        </a:p>
      </dgm:t>
    </dgm:pt>
    <dgm:pt modelId="{91842F88-6EEF-4E7A-85E0-274E9C4F29EA}" type="sibTrans" cxnId="{809B4F41-8676-4147-9312-034FDF5EF34A}">
      <dgm:prSet/>
      <dgm:spPr/>
      <dgm:t>
        <a:bodyPr/>
        <a:lstStyle/>
        <a:p>
          <a:endParaRPr lang="ru-RU"/>
        </a:p>
      </dgm:t>
    </dgm:pt>
    <dgm:pt modelId="{82C2C320-BAA9-48E7-B77E-11AC00E9C1BD}">
      <dgm:prSet/>
      <dgm:spPr>
        <a:xfrm>
          <a:off x="0" y="32698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 кафедр.</a:t>
          </a:r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9DFF13-A122-4CBA-83B0-4E115CFFBC79}" type="parTrans" cxnId="{D473DD07-EFFE-432B-8368-F08967ED62DB}">
      <dgm:prSet/>
      <dgm:spPr/>
      <dgm:t>
        <a:bodyPr/>
        <a:lstStyle/>
        <a:p>
          <a:endParaRPr lang="ru-RU"/>
        </a:p>
      </dgm:t>
    </dgm:pt>
    <dgm:pt modelId="{07B0E954-40BF-4EC0-97F8-D1FD3C569990}" type="sibTrans" cxnId="{D473DD07-EFFE-432B-8368-F08967ED62DB}">
      <dgm:prSet/>
      <dgm:spPr/>
      <dgm:t>
        <a:bodyPr/>
        <a:lstStyle/>
        <a:p>
          <a:endParaRPr lang="ru-RU"/>
        </a:p>
      </dgm:t>
    </dgm:pt>
    <dgm:pt modelId="{72CAF283-DA45-4FF5-BD86-2D2A9F550D43}">
      <dgm:prSet/>
      <dgm:spPr>
        <a:xfrm>
          <a:off x="0" y="64936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Дисциплины с недостаточными показателями</a:t>
          </a: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D412119E-C2B4-4C5C-A3B8-3047717077A1}" type="parTrans" cxnId="{02FC2D8E-B996-495D-A5CD-C5992236668E}">
      <dgm:prSet/>
      <dgm:spPr/>
      <dgm:t>
        <a:bodyPr/>
        <a:lstStyle/>
        <a:p>
          <a:endParaRPr lang="ru-RU"/>
        </a:p>
      </dgm:t>
    </dgm:pt>
    <dgm:pt modelId="{44122B97-135A-49BB-9C4E-858992A7A573}" type="sibTrans" cxnId="{02FC2D8E-B996-495D-A5CD-C5992236668E}">
      <dgm:prSet/>
      <dgm:spPr/>
      <dgm:t>
        <a:bodyPr/>
        <a:lstStyle/>
        <a:p>
          <a:endParaRPr lang="ru-RU"/>
        </a:p>
      </dgm:t>
    </dgm:pt>
    <dgm:pt modelId="{C889D7EA-7BF4-4058-B38E-C0A4CBE4563E}" type="pres">
      <dgm:prSet presAssocID="{ED6A33F3-B7F5-424F-9BD0-CA2A5D329B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1FFCA-9342-4E75-8C4C-190D31A28F98}" type="pres">
      <dgm:prSet presAssocID="{BE572328-AD2A-4D86-B290-3CF9692405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750B3-455A-4EB9-AB5D-C860E30A40C2}" type="pres">
      <dgm:prSet presAssocID="{91842F88-6EEF-4E7A-85E0-274E9C4F29EA}" presName="spacer" presStyleCnt="0"/>
      <dgm:spPr/>
    </dgm:pt>
    <dgm:pt modelId="{AD05A352-991B-4CFB-AFE5-6952D250937D}" type="pres">
      <dgm:prSet presAssocID="{82C2C320-BAA9-48E7-B77E-11AC00E9C1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C1BFF-0DF8-43A2-9C63-E3DED3F00BB0}" type="pres">
      <dgm:prSet presAssocID="{07B0E954-40BF-4EC0-97F8-D1FD3C569990}" presName="spacer" presStyleCnt="0"/>
      <dgm:spPr/>
    </dgm:pt>
    <dgm:pt modelId="{FE3BE4B4-4214-4141-B8DE-FA2B898D3199}" type="pres">
      <dgm:prSet presAssocID="{72CAF283-DA45-4FF5-BD86-2D2A9F550D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998EB-1A7E-42D2-9586-1C0F4435891E}" type="presOf" srcId="{BE572328-AD2A-4D86-B290-3CF96924051D}" destId="{5761FFCA-9342-4E75-8C4C-190D31A28F98}" srcOrd="0" destOrd="0" presId="urn:microsoft.com/office/officeart/2005/8/layout/vList2"/>
    <dgm:cxn modelId="{9BEF84EC-31F0-4DC8-8925-C353586886BA}" type="presOf" srcId="{ED6A33F3-B7F5-424F-9BD0-CA2A5D329B71}" destId="{C889D7EA-7BF4-4058-B38E-C0A4CBE4563E}" srcOrd="0" destOrd="0" presId="urn:microsoft.com/office/officeart/2005/8/layout/vList2"/>
    <dgm:cxn modelId="{9C22EB1C-51C4-4F58-AC32-8095079EDEFB}" type="presOf" srcId="{82C2C320-BAA9-48E7-B77E-11AC00E9C1BD}" destId="{AD05A352-991B-4CFB-AFE5-6952D250937D}" srcOrd="0" destOrd="0" presId="urn:microsoft.com/office/officeart/2005/8/layout/vList2"/>
    <dgm:cxn modelId="{D473DD07-EFFE-432B-8368-F08967ED62DB}" srcId="{ED6A33F3-B7F5-424F-9BD0-CA2A5D329B71}" destId="{82C2C320-BAA9-48E7-B77E-11AC00E9C1BD}" srcOrd="1" destOrd="0" parTransId="{999DFF13-A122-4CBA-83B0-4E115CFFBC79}" sibTransId="{07B0E954-40BF-4EC0-97F8-D1FD3C569990}"/>
    <dgm:cxn modelId="{809B4F41-8676-4147-9312-034FDF5EF34A}" srcId="{ED6A33F3-B7F5-424F-9BD0-CA2A5D329B71}" destId="{BE572328-AD2A-4D86-B290-3CF96924051D}" srcOrd="0" destOrd="0" parTransId="{D1F69547-230C-4134-8307-691C6D304906}" sibTransId="{91842F88-6EEF-4E7A-85E0-274E9C4F29EA}"/>
    <dgm:cxn modelId="{02FC2D8E-B996-495D-A5CD-C5992236668E}" srcId="{ED6A33F3-B7F5-424F-9BD0-CA2A5D329B71}" destId="{72CAF283-DA45-4FF5-BD86-2D2A9F550D43}" srcOrd="2" destOrd="0" parTransId="{D412119E-C2B4-4C5C-A3B8-3047717077A1}" sibTransId="{44122B97-135A-49BB-9C4E-858992A7A573}"/>
    <dgm:cxn modelId="{D93DCF25-81DE-4B3A-9720-63DECB122F3E}" type="presOf" srcId="{72CAF283-DA45-4FF5-BD86-2D2A9F550D43}" destId="{FE3BE4B4-4214-4141-B8DE-FA2B898D3199}" srcOrd="0" destOrd="0" presId="urn:microsoft.com/office/officeart/2005/8/layout/vList2"/>
    <dgm:cxn modelId="{3534C134-8D15-4D23-BF97-68F216AAA6FB}" type="presParOf" srcId="{C889D7EA-7BF4-4058-B38E-C0A4CBE4563E}" destId="{5761FFCA-9342-4E75-8C4C-190D31A28F98}" srcOrd="0" destOrd="0" presId="urn:microsoft.com/office/officeart/2005/8/layout/vList2"/>
    <dgm:cxn modelId="{B96F93B5-6CB5-4F79-89AB-2C4D33921391}" type="presParOf" srcId="{C889D7EA-7BF4-4058-B38E-C0A4CBE4563E}" destId="{86C750B3-455A-4EB9-AB5D-C860E30A40C2}" srcOrd="1" destOrd="0" presId="urn:microsoft.com/office/officeart/2005/8/layout/vList2"/>
    <dgm:cxn modelId="{71F29E8A-6961-4D16-8C36-7594552E4E3F}" type="presParOf" srcId="{C889D7EA-7BF4-4058-B38E-C0A4CBE4563E}" destId="{AD05A352-991B-4CFB-AFE5-6952D250937D}" srcOrd="2" destOrd="0" presId="urn:microsoft.com/office/officeart/2005/8/layout/vList2"/>
    <dgm:cxn modelId="{19C4622C-5508-4797-A7D4-2247819D41BB}" type="presParOf" srcId="{C889D7EA-7BF4-4058-B38E-C0A4CBE4563E}" destId="{2E2C1BFF-0DF8-43A2-9C63-E3DED3F00BB0}" srcOrd="3" destOrd="0" presId="urn:microsoft.com/office/officeart/2005/8/layout/vList2"/>
    <dgm:cxn modelId="{4E5739A8-6300-4DDA-B0D1-F2EF476CC48D}" type="presParOf" srcId="{C889D7EA-7BF4-4058-B38E-C0A4CBE4563E}" destId="{FE3BE4B4-4214-4141-B8DE-FA2B898D31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4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НЕТ «РУЧНОГО» ВВОДА ДАННЫХ.</a:t>
          </a:r>
        </a:p>
        <a:p>
          <a:pPr rtl="0"/>
          <a:r>
            <a:rPr lang="ru-RU" sz="24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ТОЛЬКО МОНИТОР 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ОБНОВЛЕНИЕ</a:t>
          </a:r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ДАННЫХ В ФОНОВОМ РЕЖИМЕ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API ДЛЯ 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ФОРМИРОВАНИЯ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ОТЧЕТОВ В ДРУГИХ СЕРВИСАХ УНИВЕРСИТЕТА</a:t>
          </a:r>
          <a:endParaRPr lang="ru-RU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4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ГИБКОСТЬ НАСТРОЕК  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476163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73145F19-A18F-4AEB-89BB-9E16AEE0DD0F}" type="presOf" srcId="{9EB85D03-38C7-46E3-AE32-F9A955F2AD88}" destId="{38639903-0C48-4CD2-8AB0-AA55AFCF8067}" srcOrd="0" destOrd="0" presId="urn:microsoft.com/office/officeart/2005/8/layout/matrix3"/>
    <dgm:cxn modelId="{2BF7E024-B15C-446A-A694-94C4A0FC1CA2}" type="presOf" srcId="{973FDD08-CE28-4366-A09B-2E649E55CE9C}" destId="{3DA5CBC6-E97B-4016-A2D2-587E0A04931C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BF2F54E8-E176-4030-954B-EBD3B4756977}" type="presOf" srcId="{9BCC488C-F5F2-487E-8DB7-99EA3B7EF2F8}" destId="{064A1C6D-D2E3-404C-B25A-606F259A3808}" srcOrd="0" destOrd="0" presId="urn:microsoft.com/office/officeart/2005/8/layout/matrix3"/>
    <dgm:cxn modelId="{32BA1480-D993-4FAC-8C3C-7B99FC9B12C2}" type="presOf" srcId="{0167785B-C74B-4FE7-9A1C-CB333B98DBA7}" destId="{6B362AF2-E460-4977-8241-B26766544CDF}" srcOrd="0" destOrd="0" presId="urn:microsoft.com/office/officeart/2005/8/layout/matrix3"/>
    <dgm:cxn modelId="{CEE6A9DE-2F0A-4C0E-AD3A-D2C597CC7993}" type="presOf" srcId="{54CE83B8-2544-4357-AA27-D90C20AB2409}" destId="{03B10449-8CCC-48AA-9D75-8042546889DA}" srcOrd="0" destOrd="0" presId="urn:microsoft.com/office/officeart/2005/8/layout/matrix3"/>
    <dgm:cxn modelId="{D995796F-1053-40CF-9E78-5E1CCC2B115B}" type="presParOf" srcId="{3DA5CBC6-E97B-4016-A2D2-587E0A04931C}" destId="{64FFC21A-1682-4286-AE55-B355AC08E510}" srcOrd="0" destOrd="0" presId="urn:microsoft.com/office/officeart/2005/8/layout/matrix3"/>
    <dgm:cxn modelId="{BF0D1590-88A4-4516-AF97-4B50CA305CE6}" type="presParOf" srcId="{3DA5CBC6-E97B-4016-A2D2-587E0A04931C}" destId="{38639903-0C48-4CD2-8AB0-AA55AFCF8067}" srcOrd="1" destOrd="0" presId="urn:microsoft.com/office/officeart/2005/8/layout/matrix3"/>
    <dgm:cxn modelId="{AAFC0202-D5BC-438F-98AF-E2A2D9412C1F}" type="presParOf" srcId="{3DA5CBC6-E97B-4016-A2D2-587E0A04931C}" destId="{064A1C6D-D2E3-404C-B25A-606F259A3808}" srcOrd="2" destOrd="0" presId="urn:microsoft.com/office/officeart/2005/8/layout/matrix3"/>
    <dgm:cxn modelId="{6BCD78A1-1E39-4601-804B-E0C852037EC1}" type="presParOf" srcId="{3DA5CBC6-E97B-4016-A2D2-587E0A04931C}" destId="{03B10449-8CCC-48AA-9D75-8042546889DA}" srcOrd="3" destOrd="0" presId="urn:microsoft.com/office/officeart/2005/8/layout/matrix3"/>
    <dgm:cxn modelId="{32D1EFAA-A0D1-4869-A4DA-D56CD980298D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Быстрая оценка фондов библиотеки для </a:t>
          </a:r>
          <a:r>
            <a:rPr lang="ru-RU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образовательного</a:t>
          </a: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процесса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Эффективное планирование закупок и списания</a:t>
          </a:r>
          <a:endParaRPr lang="ru-RU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Оптимизация взаимодействия с </a:t>
          </a:r>
          <a:r>
            <a:rPr lang="ru-R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образовательными </a:t>
          </a:r>
          <a:r>
            <a:rPr lang="ru-RU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подразделениями</a:t>
          </a:r>
          <a:endParaRPr lang="ru-RU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Обоснование для </a:t>
          </a:r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административных </a:t>
          </a:r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решений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476163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AC1AACA-AF32-49B3-8A75-2CEA85C52348}" type="presOf" srcId="{9BCC488C-F5F2-487E-8DB7-99EA3B7EF2F8}" destId="{064A1C6D-D2E3-404C-B25A-606F259A3808}" srcOrd="0" destOrd="0" presId="urn:microsoft.com/office/officeart/2005/8/layout/matrix3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07668B6C-5069-4D87-BF3B-3A0F3A8D5A48}" type="presOf" srcId="{973FDD08-CE28-4366-A09B-2E649E55CE9C}" destId="{3DA5CBC6-E97B-4016-A2D2-587E0A04931C}" srcOrd="0" destOrd="0" presId="urn:microsoft.com/office/officeart/2005/8/layout/matrix3"/>
    <dgm:cxn modelId="{D44B3F9F-D38E-4CE7-A010-4B474CEE7E31}" type="presOf" srcId="{9EB85D03-38C7-46E3-AE32-F9A955F2AD88}" destId="{38639903-0C48-4CD2-8AB0-AA55AFCF8067}" srcOrd="0" destOrd="0" presId="urn:microsoft.com/office/officeart/2005/8/layout/matrix3"/>
    <dgm:cxn modelId="{ADBAD811-65AD-4904-906B-905A7E04A696}" type="presOf" srcId="{54CE83B8-2544-4357-AA27-D90C20AB2409}" destId="{03B10449-8CCC-48AA-9D75-8042546889DA}" srcOrd="0" destOrd="0" presId="urn:microsoft.com/office/officeart/2005/8/layout/matrix3"/>
    <dgm:cxn modelId="{ECDE28F7-D538-41D2-8EC2-4985DDEF41EE}" type="presOf" srcId="{0167785B-C74B-4FE7-9A1C-CB333B98DBA7}" destId="{6B362AF2-E460-4977-8241-B26766544CDF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8AE9AB33-7AF5-4719-B959-FA067B2CEBE1}" type="presParOf" srcId="{3DA5CBC6-E97B-4016-A2D2-587E0A04931C}" destId="{64FFC21A-1682-4286-AE55-B355AC08E510}" srcOrd="0" destOrd="0" presId="urn:microsoft.com/office/officeart/2005/8/layout/matrix3"/>
    <dgm:cxn modelId="{C68606F0-57D7-41A1-B361-3D913A9B055E}" type="presParOf" srcId="{3DA5CBC6-E97B-4016-A2D2-587E0A04931C}" destId="{38639903-0C48-4CD2-8AB0-AA55AFCF8067}" srcOrd="1" destOrd="0" presId="urn:microsoft.com/office/officeart/2005/8/layout/matrix3"/>
    <dgm:cxn modelId="{643A0EF5-9D5C-4193-AFD9-738D709F6C8D}" type="presParOf" srcId="{3DA5CBC6-E97B-4016-A2D2-587E0A04931C}" destId="{064A1C6D-D2E3-404C-B25A-606F259A3808}" srcOrd="2" destOrd="0" presId="urn:microsoft.com/office/officeart/2005/8/layout/matrix3"/>
    <dgm:cxn modelId="{397EF604-0A97-40C1-82A8-1D7A2800D007}" type="presParOf" srcId="{3DA5CBC6-E97B-4016-A2D2-587E0A04931C}" destId="{03B10449-8CCC-48AA-9D75-8042546889DA}" srcOrd="3" destOrd="0" presId="urn:microsoft.com/office/officeart/2005/8/layout/matrix3"/>
    <dgm:cxn modelId="{D4D529E0-789C-4D91-82BB-9FC953FC7338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1B10DF-4C8E-4D4E-95BF-14977835B41F}" type="doc">
      <dgm:prSet loTypeId="urn:microsoft.com/office/officeart/2005/8/layout/cycle6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B3C6DDF-6852-443B-BAB5-916509AC4B80}">
      <dgm:prSet phldrT="[Текст]" custT="1"/>
      <dgm:spPr>
        <a:xfrm>
          <a:off x="245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7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Расчет справки </a:t>
          </a:r>
          <a:r>
            <a:rPr lang="ru-RU" sz="5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Раздела 4</a:t>
          </a:r>
          <a:endParaRPr lang="ru-RU" sz="5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06A0837-D76D-41CD-B905-1F21627DDD0B}" type="parTrans" cxnId="{3A2C31A9-6D34-4581-B7DE-2224721E10FA}">
      <dgm:prSet/>
      <dgm:spPr/>
      <dgm:t>
        <a:bodyPr/>
        <a:lstStyle/>
        <a:p>
          <a:endParaRPr lang="ru-RU"/>
        </a:p>
      </dgm:t>
    </dgm:pt>
    <dgm:pt modelId="{1A578E0B-66B0-4CC7-8CC2-1EBBC36F6D9B}" type="sibTrans" cxnId="{3A2C31A9-6D34-4581-B7DE-2224721E10FA}">
      <dgm:prSet/>
      <dgm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445947" y="877976"/>
              </a:moveTo>
              <a:arcTo wR="2208831" hR="2208831" stAng="130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2CC8009-6A5E-416C-BAE2-04EC7F12265F}">
      <dgm:prSet phldrT="[Текст]" custT="1"/>
      <dgm:spPr>
        <a:xfrm>
          <a:off x="4417909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Верификация</a:t>
          </a:r>
          <a:r>
            <a:rPr lang="ru-RU" sz="4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4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таблиц</a:t>
          </a:r>
        </a:p>
        <a:p>
          <a:r>
            <a:rPr lang="ru-RU" sz="3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основной и дополнительной литературы</a:t>
          </a:r>
          <a:endParaRPr lang="ru-RU" sz="3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5D7444-352A-41B8-B286-D00312D6AA2D}" type="parTrans" cxnId="{173240EA-3330-4E06-8FBF-C2B7B75360E0}">
      <dgm:prSet/>
      <dgm:spPr/>
      <dgm:t>
        <a:bodyPr/>
        <a:lstStyle/>
        <a:p>
          <a:endParaRPr lang="ru-RU"/>
        </a:p>
      </dgm:t>
    </dgm:pt>
    <dgm:pt modelId="{A115F00A-809C-426A-82D2-0040B4C478F4}" type="sibTrans" cxnId="{173240EA-3330-4E06-8FBF-C2B7B75360E0}">
      <dgm:prSet/>
      <dgm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3971716" y="3539686"/>
              </a:moveTo>
              <a:arcTo wR="2208831" hR="2208831" stAng="22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4CDBA5-7E2A-4F9D-931C-0519618BA8FD}" type="pres">
      <dgm:prSet presAssocID="{5B1B10DF-4C8E-4D4E-95BF-14977835B4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58152A-2F5A-435B-BB4F-8085054CBCEE}" type="pres">
      <dgm:prSet presAssocID="{4B3C6DDF-6852-443B-BAB5-916509AC4B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6474D-F36B-4CBD-9E26-346544EA4BE9}" type="pres">
      <dgm:prSet presAssocID="{4B3C6DDF-6852-443B-BAB5-916509AC4B80}" presName="spNode" presStyleCnt="0"/>
      <dgm:spPr/>
    </dgm:pt>
    <dgm:pt modelId="{3CB56583-17A1-4847-B772-084D81334A87}" type="pres">
      <dgm:prSet presAssocID="{1A578E0B-66B0-4CC7-8CC2-1EBBC36F6D9B}" presName="sibTrans" presStyleLbl="sibTrans1D1" presStyleIdx="0" presStyleCnt="2"/>
      <dgm:spPr/>
      <dgm:t>
        <a:bodyPr/>
        <a:lstStyle/>
        <a:p>
          <a:endParaRPr lang="ru-RU"/>
        </a:p>
      </dgm:t>
    </dgm:pt>
    <dgm:pt modelId="{7C05A1D6-14FE-40F4-94E9-0608ABFD10E3}" type="pres">
      <dgm:prSet presAssocID="{02CC8009-6A5E-416C-BAE2-04EC7F1226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94713-73B5-4858-BD7B-334627155690}" type="pres">
      <dgm:prSet presAssocID="{02CC8009-6A5E-416C-BAE2-04EC7F12265F}" presName="spNode" presStyleCnt="0"/>
      <dgm:spPr/>
    </dgm:pt>
    <dgm:pt modelId="{BB857B7F-16DF-4AA9-BADF-4D88B1A7FE49}" type="pres">
      <dgm:prSet presAssocID="{A115F00A-809C-426A-82D2-0040B4C478F4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173240EA-3330-4E06-8FBF-C2B7B75360E0}" srcId="{5B1B10DF-4C8E-4D4E-95BF-14977835B41F}" destId="{02CC8009-6A5E-416C-BAE2-04EC7F12265F}" srcOrd="1" destOrd="0" parTransId="{E35D7444-352A-41B8-B286-D00312D6AA2D}" sibTransId="{A115F00A-809C-426A-82D2-0040B4C478F4}"/>
    <dgm:cxn modelId="{B8BDEF62-2ECA-44DC-928B-7AEAA920452E}" type="presOf" srcId="{A115F00A-809C-426A-82D2-0040B4C478F4}" destId="{BB857B7F-16DF-4AA9-BADF-4D88B1A7FE49}" srcOrd="0" destOrd="0" presId="urn:microsoft.com/office/officeart/2005/8/layout/cycle6"/>
    <dgm:cxn modelId="{633166D2-AC61-432D-8874-485A7FCC892F}" type="presOf" srcId="{5B1B10DF-4C8E-4D4E-95BF-14977835B41F}" destId="{7A4CDBA5-7E2A-4F9D-931C-0519618BA8FD}" srcOrd="0" destOrd="0" presId="urn:microsoft.com/office/officeart/2005/8/layout/cycle6"/>
    <dgm:cxn modelId="{3A2C31A9-6D34-4581-B7DE-2224721E10FA}" srcId="{5B1B10DF-4C8E-4D4E-95BF-14977835B41F}" destId="{4B3C6DDF-6852-443B-BAB5-916509AC4B80}" srcOrd="0" destOrd="0" parTransId="{006A0837-D76D-41CD-B905-1F21627DDD0B}" sibTransId="{1A578E0B-66B0-4CC7-8CC2-1EBBC36F6D9B}"/>
    <dgm:cxn modelId="{AA710D7F-FD40-49B8-86C8-821E7BC1C6BE}" type="presOf" srcId="{4B3C6DDF-6852-443B-BAB5-916509AC4B80}" destId="{8658152A-2F5A-435B-BB4F-8085054CBCEE}" srcOrd="0" destOrd="0" presId="urn:microsoft.com/office/officeart/2005/8/layout/cycle6"/>
    <dgm:cxn modelId="{287B855B-B53E-4774-A3F0-CB8DED8D2F52}" type="presOf" srcId="{02CC8009-6A5E-416C-BAE2-04EC7F12265F}" destId="{7C05A1D6-14FE-40F4-94E9-0608ABFD10E3}" srcOrd="0" destOrd="0" presId="urn:microsoft.com/office/officeart/2005/8/layout/cycle6"/>
    <dgm:cxn modelId="{FE644A9B-C855-49F4-B788-506C773DF917}" type="presOf" srcId="{1A578E0B-66B0-4CC7-8CC2-1EBBC36F6D9B}" destId="{3CB56583-17A1-4847-B772-084D81334A87}" srcOrd="0" destOrd="0" presId="urn:microsoft.com/office/officeart/2005/8/layout/cycle6"/>
    <dgm:cxn modelId="{B02D4FE5-211E-4E7F-B210-E87E7F93E366}" type="presParOf" srcId="{7A4CDBA5-7E2A-4F9D-931C-0519618BA8FD}" destId="{8658152A-2F5A-435B-BB4F-8085054CBCEE}" srcOrd="0" destOrd="0" presId="urn:microsoft.com/office/officeart/2005/8/layout/cycle6"/>
    <dgm:cxn modelId="{30262DBE-31E4-4680-ADFB-B2B8C9266ADB}" type="presParOf" srcId="{7A4CDBA5-7E2A-4F9D-931C-0519618BA8FD}" destId="{3656474D-F36B-4CBD-9E26-346544EA4BE9}" srcOrd="1" destOrd="0" presId="urn:microsoft.com/office/officeart/2005/8/layout/cycle6"/>
    <dgm:cxn modelId="{3CC5F57F-0206-4096-9584-B8BB444ED415}" type="presParOf" srcId="{7A4CDBA5-7E2A-4F9D-931C-0519618BA8FD}" destId="{3CB56583-17A1-4847-B772-084D81334A87}" srcOrd="2" destOrd="0" presId="urn:microsoft.com/office/officeart/2005/8/layout/cycle6"/>
    <dgm:cxn modelId="{D4246534-5F3F-4963-A971-FC934E2AC054}" type="presParOf" srcId="{7A4CDBA5-7E2A-4F9D-931C-0519618BA8FD}" destId="{7C05A1D6-14FE-40F4-94E9-0608ABFD10E3}" srcOrd="3" destOrd="0" presId="urn:microsoft.com/office/officeart/2005/8/layout/cycle6"/>
    <dgm:cxn modelId="{DFD952F4-6F48-4E19-B2E5-7609EA3058E3}" type="presParOf" srcId="{7A4CDBA5-7E2A-4F9D-931C-0519618BA8FD}" destId="{89F94713-73B5-4858-BD7B-334627155690}" srcOrd="4" destOrd="0" presId="urn:microsoft.com/office/officeart/2005/8/layout/cycle6"/>
    <dgm:cxn modelId="{49012352-8FAF-4B7F-8E99-B6B1937F23B9}" type="presParOf" srcId="{7A4CDBA5-7E2A-4F9D-931C-0519618BA8FD}" destId="{BB857B7F-16DF-4AA9-BADF-4D88B1A7FE4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85B642-8FBA-4A8B-9156-033FBF7E738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FC0E8E73-7864-45FB-B4BC-C31CB5F1EE38}">
      <dgm:prSet phldrT="[Текст]" custT="1"/>
      <dgm:spPr>
        <a:xfrm>
          <a:off x="3473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УМУ</a:t>
          </a:r>
          <a:endParaRPr lang="ru-RU" sz="4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2D8B7CF-0734-4D93-AF96-91FF66F0568E}" type="parTrans" cxnId="{45917DAE-F49A-4348-8580-66C5032BABB3}">
      <dgm:prSet/>
      <dgm:spPr/>
      <dgm:t>
        <a:bodyPr/>
        <a:lstStyle/>
        <a:p>
          <a:endParaRPr lang="ru-RU"/>
        </a:p>
      </dgm:t>
    </dgm:pt>
    <dgm:pt modelId="{C9C4FBA7-7D73-4397-9CFC-8B1209170602}" type="sibTrans" cxnId="{45917DAE-F49A-4348-8580-66C5032BABB3}">
      <dgm:prSet/>
      <dgm:spPr/>
      <dgm:t>
        <a:bodyPr/>
        <a:lstStyle/>
        <a:p>
          <a:endParaRPr lang="ru-RU"/>
        </a:p>
      </dgm:t>
    </dgm:pt>
    <dgm:pt modelId="{C39284CA-B917-4ACD-9389-600FB0C1E3FB}">
      <dgm:prSet phldrT="[Текст]" custT="1"/>
      <dgm:spPr>
        <a:xfrm>
          <a:off x="2252645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Электронная </a:t>
          </a:r>
          <a:r>
            <a:rPr lang="ru-RU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документация</a:t>
          </a:r>
          <a:r>
            <a:rPr lang="ru-RU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ОПОП</a:t>
          </a:r>
          <a:endParaRPr lang="ru-RU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006959-6322-4283-A044-50C48EAA01A2}" type="parTrans" cxnId="{61AABAB1-CB33-45C7-8E1C-FEFBDEF05969}">
      <dgm:prSet/>
      <dgm:spPr/>
      <dgm:t>
        <a:bodyPr/>
        <a:lstStyle/>
        <a:p>
          <a:endParaRPr lang="ru-RU"/>
        </a:p>
      </dgm:t>
    </dgm:pt>
    <dgm:pt modelId="{B20B55B0-C251-41F8-87C8-91F0A1F91B90}" type="sibTrans" cxnId="{61AABAB1-CB33-45C7-8E1C-FEFBDEF05969}">
      <dgm:prSet/>
      <dgm:spPr/>
      <dgm:t>
        <a:bodyPr/>
        <a:lstStyle/>
        <a:p>
          <a:endParaRPr lang="ru-RU"/>
        </a:p>
      </dgm:t>
    </dgm:pt>
    <dgm:pt modelId="{CA0DCEB8-8B60-4B74-8768-515AAC63BE8B}">
      <dgm:prSet phldrT="[Текст]" custT="1"/>
      <dgm:spPr>
        <a:xfrm>
          <a:off x="4501817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Модуль «</a:t>
          </a:r>
          <a:r>
            <a:rPr lang="ru-RU" sz="2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»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AE294F1-DB40-4EE8-A521-2B6A90CAD781}" type="parTrans" cxnId="{B8A1F759-991F-4463-8E5A-A4A8CF430C5F}">
      <dgm:prSet/>
      <dgm:spPr/>
      <dgm:t>
        <a:bodyPr/>
        <a:lstStyle/>
        <a:p>
          <a:endParaRPr lang="ru-RU"/>
        </a:p>
      </dgm:t>
    </dgm:pt>
    <dgm:pt modelId="{19F0F37E-ECC9-43BC-8B70-3FB6287DA516}" type="sibTrans" cxnId="{B8A1F759-991F-4463-8E5A-A4A8CF430C5F}">
      <dgm:prSet/>
      <dgm:spPr/>
      <dgm:t>
        <a:bodyPr/>
        <a:lstStyle/>
        <a:p>
          <a:endParaRPr lang="ru-RU"/>
        </a:p>
      </dgm:t>
    </dgm:pt>
    <dgm:pt modelId="{E02990E2-3E67-4F86-9030-ED73386AEA20}">
      <dgm:prSet/>
      <dgm:spPr>
        <a:xfrm>
          <a:off x="6750990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Электронный каталог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5F36167-BFFC-4540-8742-28D71C5B69FF}" type="parTrans" cxnId="{EBAF25AE-D65E-4AB4-9AFF-B1DACF760F77}">
      <dgm:prSet/>
      <dgm:spPr/>
      <dgm:t>
        <a:bodyPr/>
        <a:lstStyle/>
        <a:p>
          <a:endParaRPr lang="ru-RU"/>
        </a:p>
      </dgm:t>
    </dgm:pt>
    <dgm:pt modelId="{3BBAC1EE-2A85-4A2B-843F-921070D1B63A}" type="sibTrans" cxnId="{EBAF25AE-D65E-4AB4-9AFF-B1DACF760F77}">
      <dgm:prSet/>
      <dgm:spPr/>
      <dgm:t>
        <a:bodyPr/>
        <a:lstStyle/>
        <a:p>
          <a:endParaRPr lang="ru-RU"/>
        </a:p>
      </dgm:t>
    </dgm:pt>
    <dgm:pt modelId="{335C06C3-F887-4DA9-ADF0-6D74C79F61EF}" type="pres">
      <dgm:prSet presAssocID="{2885B642-8FBA-4A8B-9156-033FBF7E7388}" presName="CompostProcess" presStyleCnt="0">
        <dgm:presLayoutVars>
          <dgm:dir/>
          <dgm:resizeHandles val="exact"/>
        </dgm:presLayoutVars>
      </dgm:prSet>
      <dgm:spPr/>
    </dgm:pt>
    <dgm:pt modelId="{84BA83E2-88C5-4D2A-AA3C-B92DDBE61BEE}" type="pres">
      <dgm:prSet presAssocID="{2885B642-8FBA-4A8B-9156-033FBF7E7388}" presName="arrow" presStyleLbl="bgShp" presStyleIdx="0" presStyleCnt="1"/>
      <dgm:spPr>
        <a:xfrm>
          <a:off x="666935" y="0"/>
          <a:ext cx="7558608" cy="520035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1A7103D-EBAB-4F2F-91C9-C2D5844AF88F}" type="pres">
      <dgm:prSet presAssocID="{2885B642-8FBA-4A8B-9156-033FBF7E7388}" presName="linearProcess" presStyleCnt="0"/>
      <dgm:spPr/>
    </dgm:pt>
    <dgm:pt modelId="{01F20990-E021-4968-AD8A-F36EA3010ECA}" type="pres">
      <dgm:prSet presAssocID="{FC0E8E73-7864-45FB-B4BC-C31CB5F1EE3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94B60-819B-497D-B5E7-20C13BFC6F79}" type="pres">
      <dgm:prSet presAssocID="{C9C4FBA7-7D73-4397-9CFC-8B1209170602}" presName="sibTrans" presStyleCnt="0"/>
      <dgm:spPr/>
    </dgm:pt>
    <dgm:pt modelId="{112F077C-81CB-493B-9898-FF6A73C049B1}" type="pres">
      <dgm:prSet presAssocID="{C39284CA-B917-4ACD-9389-600FB0C1E3F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A693-B918-4116-8ECD-CA96C9258FD7}" type="pres">
      <dgm:prSet presAssocID="{B20B55B0-C251-41F8-87C8-91F0A1F91B90}" presName="sibTrans" presStyleCnt="0"/>
      <dgm:spPr/>
    </dgm:pt>
    <dgm:pt modelId="{8179D33D-F708-4C92-8D3A-3A614C9CCB45}" type="pres">
      <dgm:prSet presAssocID="{CA0DCEB8-8B60-4B74-8768-515AAC63BE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3835C-88FB-4CDE-BC51-C1B9F2D1C295}" type="pres">
      <dgm:prSet presAssocID="{19F0F37E-ECC9-43BC-8B70-3FB6287DA516}" presName="sibTrans" presStyleCnt="0"/>
      <dgm:spPr/>
    </dgm:pt>
    <dgm:pt modelId="{38FEA996-882D-4352-AA24-F018CCEC5DF1}" type="pres">
      <dgm:prSet presAssocID="{E02990E2-3E67-4F86-9030-ED73386AEA2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17DAE-F49A-4348-8580-66C5032BABB3}" srcId="{2885B642-8FBA-4A8B-9156-033FBF7E7388}" destId="{FC0E8E73-7864-45FB-B4BC-C31CB5F1EE38}" srcOrd="0" destOrd="0" parTransId="{02D8B7CF-0734-4D93-AF96-91FF66F0568E}" sibTransId="{C9C4FBA7-7D73-4397-9CFC-8B1209170602}"/>
    <dgm:cxn modelId="{0E74F9F2-F773-45B6-9CD7-18CCDDF79369}" type="presOf" srcId="{FC0E8E73-7864-45FB-B4BC-C31CB5F1EE38}" destId="{01F20990-E021-4968-AD8A-F36EA3010ECA}" srcOrd="0" destOrd="0" presId="urn:microsoft.com/office/officeart/2005/8/layout/hProcess9"/>
    <dgm:cxn modelId="{B8A1F759-991F-4463-8E5A-A4A8CF430C5F}" srcId="{2885B642-8FBA-4A8B-9156-033FBF7E7388}" destId="{CA0DCEB8-8B60-4B74-8768-515AAC63BE8B}" srcOrd="2" destOrd="0" parTransId="{BAE294F1-DB40-4EE8-A521-2B6A90CAD781}" sibTransId="{19F0F37E-ECC9-43BC-8B70-3FB6287DA516}"/>
    <dgm:cxn modelId="{5631F863-9381-4123-9999-536D60513E9A}" type="presOf" srcId="{C39284CA-B917-4ACD-9389-600FB0C1E3FB}" destId="{112F077C-81CB-493B-9898-FF6A73C049B1}" srcOrd="0" destOrd="0" presId="urn:microsoft.com/office/officeart/2005/8/layout/hProcess9"/>
    <dgm:cxn modelId="{91EDD11C-191D-4DE8-8F56-C89C7000BACA}" type="presOf" srcId="{CA0DCEB8-8B60-4B74-8768-515AAC63BE8B}" destId="{8179D33D-F708-4C92-8D3A-3A614C9CCB45}" srcOrd="0" destOrd="0" presId="urn:microsoft.com/office/officeart/2005/8/layout/hProcess9"/>
    <dgm:cxn modelId="{6111FD0F-C5F1-48AE-9EBC-16D1F30D8CC8}" type="presOf" srcId="{E02990E2-3E67-4F86-9030-ED73386AEA20}" destId="{38FEA996-882D-4352-AA24-F018CCEC5DF1}" srcOrd="0" destOrd="0" presId="urn:microsoft.com/office/officeart/2005/8/layout/hProcess9"/>
    <dgm:cxn modelId="{61AABAB1-CB33-45C7-8E1C-FEFBDEF05969}" srcId="{2885B642-8FBA-4A8B-9156-033FBF7E7388}" destId="{C39284CA-B917-4ACD-9389-600FB0C1E3FB}" srcOrd="1" destOrd="0" parTransId="{F1006959-6322-4283-A044-50C48EAA01A2}" sibTransId="{B20B55B0-C251-41F8-87C8-91F0A1F91B90}"/>
    <dgm:cxn modelId="{EBAF25AE-D65E-4AB4-9AFF-B1DACF760F77}" srcId="{2885B642-8FBA-4A8B-9156-033FBF7E7388}" destId="{E02990E2-3E67-4F86-9030-ED73386AEA20}" srcOrd="3" destOrd="0" parTransId="{75F36167-BFFC-4540-8742-28D71C5B69FF}" sibTransId="{3BBAC1EE-2A85-4A2B-843F-921070D1B63A}"/>
    <dgm:cxn modelId="{1F23ED95-7DEC-4E52-B45C-3612BF18F568}" type="presOf" srcId="{2885B642-8FBA-4A8B-9156-033FBF7E7388}" destId="{335C06C3-F887-4DA9-ADF0-6D74C79F61EF}" srcOrd="0" destOrd="0" presId="urn:microsoft.com/office/officeart/2005/8/layout/hProcess9"/>
    <dgm:cxn modelId="{5D8B01E2-3757-4196-A65D-28EF0E88454A}" type="presParOf" srcId="{335C06C3-F887-4DA9-ADF0-6D74C79F61EF}" destId="{84BA83E2-88C5-4D2A-AA3C-B92DDBE61BEE}" srcOrd="0" destOrd="0" presId="urn:microsoft.com/office/officeart/2005/8/layout/hProcess9"/>
    <dgm:cxn modelId="{5495EF16-3A80-43EF-95BA-4687F5D36A11}" type="presParOf" srcId="{335C06C3-F887-4DA9-ADF0-6D74C79F61EF}" destId="{E1A7103D-EBAB-4F2F-91C9-C2D5844AF88F}" srcOrd="1" destOrd="0" presId="urn:microsoft.com/office/officeart/2005/8/layout/hProcess9"/>
    <dgm:cxn modelId="{2C51A611-A987-44B0-B10F-ABD99E34809D}" type="presParOf" srcId="{E1A7103D-EBAB-4F2F-91C9-C2D5844AF88F}" destId="{01F20990-E021-4968-AD8A-F36EA3010ECA}" srcOrd="0" destOrd="0" presId="urn:microsoft.com/office/officeart/2005/8/layout/hProcess9"/>
    <dgm:cxn modelId="{98439DC0-0B22-4016-9F5D-94FD22E31854}" type="presParOf" srcId="{E1A7103D-EBAB-4F2F-91C9-C2D5844AF88F}" destId="{81494B60-819B-497D-B5E7-20C13BFC6F79}" srcOrd="1" destOrd="0" presId="urn:microsoft.com/office/officeart/2005/8/layout/hProcess9"/>
    <dgm:cxn modelId="{C4D197B6-FAC3-4BD2-8F33-1DE451E06853}" type="presParOf" srcId="{E1A7103D-EBAB-4F2F-91C9-C2D5844AF88F}" destId="{112F077C-81CB-493B-9898-FF6A73C049B1}" srcOrd="2" destOrd="0" presId="urn:microsoft.com/office/officeart/2005/8/layout/hProcess9"/>
    <dgm:cxn modelId="{63D54C97-AA05-4E37-B20E-4908E5FB8E1C}" type="presParOf" srcId="{E1A7103D-EBAB-4F2F-91C9-C2D5844AF88F}" destId="{C00FA693-B918-4116-8ECD-CA96C9258FD7}" srcOrd="3" destOrd="0" presId="urn:microsoft.com/office/officeart/2005/8/layout/hProcess9"/>
    <dgm:cxn modelId="{B8F2EAB9-BA0A-4DB0-963E-4606631A1731}" type="presParOf" srcId="{E1A7103D-EBAB-4F2F-91C9-C2D5844AF88F}" destId="{8179D33D-F708-4C92-8D3A-3A614C9CCB45}" srcOrd="4" destOrd="0" presId="urn:microsoft.com/office/officeart/2005/8/layout/hProcess9"/>
    <dgm:cxn modelId="{B22150D6-DFB8-49DF-AF90-C87AF8AE430E}" type="presParOf" srcId="{E1A7103D-EBAB-4F2F-91C9-C2D5844AF88F}" destId="{AAE3835C-88FB-4CDE-BC51-C1B9F2D1C295}" srcOrd="5" destOrd="0" presId="urn:microsoft.com/office/officeart/2005/8/layout/hProcess9"/>
    <dgm:cxn modelId="{75047757-E854-4CD9-B1DD-8B2C12614E78}" type="presParOf" srcId="{E1A7103D-EBAB-4F2F-91C9-C2D5844AF88F}" destId="{38FEA996-882D-4352-AA24-F018CCEC5DF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Lazursky" panose="020B0604020202020204" pitchFamily="34" charset="0"/>
            </a:rPr>
            <a:t>Дисциплин всего</a:t>
          </a:r>
        </a:p>
        <a:p>
          <a:pPr lvl="0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dirty="0" smtClean="0">
              <a:latin typeface="Lazursky" panose="020B0604020202020204" pitchFamily="34" charset="0"/>
            </a:rPr>
            <a:t>5</a:t>
          </a:r>
          <a:r>
            <a:rPr lang="en-US" sz="4400" b="1" i="0" dirty="0" smtClean="0">
              <a:latin typeface="Lazursky" panose="020B0604020202020204" pitchFamily="34" charset="0"/>
            </a:rPr>
            <a:t>7</a:t>
          </a:r>
          <a:r>
            <a:rPr lang="ru-RU" sz="4400" b="1" i="0" dirty="0" smtClean="0">
              <a:latin typeface="Lazursky" panose="020B0604020202020204" pitchFamily="34" charset="0"/>
            </a:rPr>
            <a:t> </a:t>
          </a:r>
          <a:r>
            <a:rPr lang="en-US" sz="4400" b="1" i="0" dirty="0" smtClean="0">
              <a:latin typeface="Lazursky" panose="020B0604020202020204" pitchFamily="34" charset="0"/>
            </a:rPr>
            <a:t>986</a:t>
          </a:r>
          <a:endParaRPr lang="ru-RU" sz="7200" b="1" dirty="0" smtClean="0">
            <a:latin typeface="Lazursky" panose="020B0604020202020204" pitchFamily="34" charset="0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/>
      <dgm:t>
        <a:bodyPr/>
        <a:lstStyle/>
        <a:p>
          <a:pPr rtl="0"/>
          <a:r>
            <a:rPr lang="ru-RU" sz="2000" b="0" i="0" dirty="0" smtClean="0">
              <a:latin typeface="Lazursky" panose="020B0604020202020204" pitchFamily="34" charset="0"/>
            </a:rPr>
            <a:t>Дисциплин опубликовано</a:t>
          </a:r>
        </a:p>
        <a:p>
          <a:pPr rtl="0"/>
          <a:r>
            <a:rPr lang="ru-RU" sz="4800" b="0" i="0" dirty="0" smtClean="0">
              <a:latin typeface="Lazursky" panose="020B0604020202020204" pitchFamily="34" charset="0"/>
            </a:rPr>
            <a:t> </a:t>
          </a:r>
          <a:r>
            <a:rPr lang="ru-RU" sz="4000" b="1" i="0" dirty="0" smtClean="0">
              <a:latin typeface="Lazursky" panose="020B0604020202020204" pitchFamily="34" charset="0"/>
            </a:rPr>
            <a:t>5</a:t>
          </a:r>
          <a:r>
            <a:rPr lang="en-US" sz="4000" b="1" i="0" dirty="0" smtClean="0">
              <a:latin typeface="Lazursky" panose="020B0604020202020204" pitchFamily="34" charset="0"/>
            </a:rPr>
            <a:t>7</a:t>
          </a:r>
          <a:r>
            <a:rPr lang="ru-RU" sz="4000" b="1" i="0" dirty="0" smtClean="0">
              <a:latin typeface="Lazursky" panose="020B0604020202020204" pitchFamily="34" charset="0"/>
            </a:rPr>
            <a:t> </a:t>
          </a:r>
          <a:r>
            <a:rPr lang="en-US" sz="4000" b="1" i="0" dirty="0" smtClean="0">
              <a:latin typeface="Lazursky" panose="020B0604020202020204" pitchFamily="34" charset="0"/>
            </a:rPr>
            <a:t>98</a:t>
          </a:r>
          <a:r>
            <a:rPr lang="ru-RU" sz="4000" b="1" i="0" dirty="0" smtClean="0">
              <a:latin typeface="Lazursky" panose="020B0604020202020204" pitchFamily="34" charset="0"/>
            </a:rPr>
            <a:t>6</a:t>
          </a:r>
          <a:endParaRPr lang="ru-RU" sz="1400" b="1" dirty="0">
            <a:latin typeface="Lazursky" panose="020B0604020202020204" pitchFamily="34" charset="0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/>
      <dgm:t>
        <a:bodyPr/>
        <a:lstStyle/>
        <a:p>
          <a:pPr rtl="0"/>
          <a:r>
            <a:rPr lang="ru-RU" sz="2400" dirty="0" smtClean="0">
              <a:latin typeface="Lazursky" panose="020B0604020202020204" pitchFamily="34" charset="0"/>
            </a:rPr>
            <a:t>Процент завершения</a:t>
          </a:r>
        </a:p>
        <a:p>
          <a:pPr rtl="0"/>
          <a:r>
            <a:rPr lang="en-US" sz="4800" b="1" dirty="0" smtClean="0">
              <a:latin typeface="Lazursky" panose="020B0604020202020204" pitchFamily="34" charset="0"/>
            </a:rPr>
            <a:t>100 </a:t>
          </a:r>
          <a:r>
            <a:rPr lang="ru-RU" sz="4400" b="1" dirty="0" smtClean="0">
              <a:latin typeface="Lazursky" panose="020B0604020202020204" pitchFamily="34" charset="0"/>
            </a:rPr>
            <a:t>%</a:t>
          </a:r>
          <a:endParaRPr lang="ru-RU" sz="4400" b="1" dirty="0">
            <a:latin typeface="Lazursky" panose="020B0604020202020204" pitchFamily="34" charset="0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99FE6F17-9112-4147-9A73-CF819AE0C3F6}">
      <dgm:prSet custT="1"/>
      <dgm:spPr/>
      <dgm:t>
        <a:bodyPr/>
        <a:lstStyle/>
        <a:p>
          <a:endParaRPr lang="ru-RU"/>
        </a:p>
      </dgm:t>
    </dgm:pt>
    <dgm:pt modelId="{82FFE530-7870-4698-915A-BBBA7FBF9B1D}" type="parTrans" cxnId="{E2B8BB9B-F64C-4FCA-8A81-795F481EFEAE}">
      <dgm:prSet/>
      <dgm:spPr/>
      <dgm:t>
        <a:bodyPr/>
        <a:lstStyle/>
        <a:p>
          <a:endParaRPr lang="ru-RU"/>
        </a:p>
      </dgm:t>
    </dgm:pt>
    <dgm:pt modelId="{4FF7820C-838C-4739-8AB0-95E98EF2CFFD}" type="sibTrans" cxnId="{E2B8BB9B-F64C-4FCA-8A81-795F481EFEAE}">
      <dgm:prSet/>
      <dgm:spPr/>
      <dgm:t>
        <a:bodyPr/>
        <a:lstStyle/>
        <a:p>
          <a:endParaRPr lang="ru-RU"/>
        </a:p>
      </dgm:t>
    </dgm:pt>
    <dgm:pt modelId="{FEFACD23-BBF1-4B14-91D2-C27F3F2ABA3F}">
      <dgm:prSet custT="1"/>
      <dgm:spPr/>
      <dgm:t>
        <a:bodyPr/>
        <a:lstStyle/>
        <a:p>
          <a:endParaRPr lang="ru-RU" sz="4800" b="1" dirty="0"/>
        </a:p>
      </dgm:t>
    </dgm:pt>
    <dgm:pt modelId="{262B9B43-D626-45D2-AF96-3459781A6AD9}" type="parTrans" cxnId="{CD18F1FE-CD85-42BB-83D7-D85F1B3DDAC0}">
      <dgm:prSet/>
      <dgm:spPr/>
      <dgm:t>
        <a:bodyPr/>
        <a:lstStyle/>
        <a:p>
          <a:endParaRPr lang="ru-RU"/>
        </a:p>
      </dgm:t>
    </dgm:pt>
    <dgm:pt modelId="{47B22D83-3686-4357-9279-08B5D8A09CAA}" type="sibTrans" cxnId="{CD18F1FE-CD85-42BB-83D7-D85F1B3DDAC0}">
      <dgm:prSet/>
      <dgm:spPr/>
      <dgm:t>
        <a:bodyPr/>
        <a:lstStyle/>
        <a:p>
          <a:endParaRPr lang="ru-RU"/>
        </a:p>
      </dgm:t>
    </dgm:pt>
    <dgm:pt modelId="{0C02B210-2C5A-454C-9AE4-31ABB677171E}">
      <dgm:prSet/>
      <dgm:spPr/>
      <dgm:t>
        <a:bodyPr/>
        <a:lstStyle/>
        <a:p>
          <a:endParaRPr lang="ru-RU"/>
        </a:p>
      </dgm:t>
    </dgm:pt>
    <dgm:pt modelId="{80339582-93F3-4F0C-B9E0-29A840DC1418}" type="parTrans" cxnId="{A673BB86-70B3-4EC9-BF85-0DACD7985363}">
      <dgm:prSet/>
      <dgm:spPr/>
      <dgm:t>
        <a:bodyPr/>
        <a:lstStyle/>
        <a:p>
          <a:endParaRPr lang="ru-RU"/>
        </a:p>
      </dgm:t>
    </dgm:pt>
    <dgm:pt modelId="{CC4A735B-72EF-4BE4-89F1-9CB1547FAAA7}" type="sibTrans" cxnId="{A673BB86-70B3-4EC9-BF85-0DACD7985363}">
      <dgm:prSet/>
      <dgm:spPr/>
      <dgm:t>
        <a:bodyPr/>
        <a:lstStyle/>
        <a:p>
          <a:endParaRPr lang="ru-RU"/>
        </a:p>
      </dgm:t>
    </dgm:pt>
    <dgm:pt modelId="{70D5106F-3710-4772-A54C-09C460EF4800}">
      <dgm:prSet/>
      <dgm:spPr/>
      <dgm:t>
        <a:bodyPr/>
        <a:lstStyle/>
        <a:p>
          <a:pPr rtl="0"/>
          <a:endParaRPr lang="ru-RU" b="0" dirty="0" smtClean="0"/>
        </a:p>
      </dgm:t>
    </dgm:pt>
    <dgm:pt modelId="{448EEF6C-EA63-4D31-A2B6-3978B16825C5}" type="parTrans" cxnId="{5B78F6EE-7E4F-49B1-B217-ACA313F6B5B1}">
      <dgm:prSet/>
      <dgm:spPr/>
      <dgm:t>
        <a:bodyPr/>
        <a:lstStyle/>
        <a:p>
          <a:endParaRPr lang="ru-RU"/>
        </a:p>
      </dgm:t>
    </dgm:pt>
    <dgm:pt modelId="{B3EA5FD8-9EAE-477E-8099-81ADFC889504}" type="sibTrans" cxnId="{5B78F6EE-7E4F-49B1-B217-ACA313F6B5B1}">
      <dgm:prSet/>
      <dgm:spPr/>
      <dgm:t>
        <a:bodyPr/>
        <a:lstStyle/>
        <a:p>
          <a:endParaRPr lang="ru-RU"/>
        </a:p>
      </dgm:t>
    </dgm:pt>
    <dgm:pt modelId="{7F6C5489-52F7-4711-A3E5-A49DC7072B4A}">
      <dgm:prSet/>
      <dgm:spPr/>
      <dgm:t>
        <a:bodyPr/>
        <a:lstStyle/>
        <a:p>
          <a:endParaRPr lang="ru-RU"/>
        </a:p>
      </dgm:t>
    </dgm:pt>
    <dgm:pt modelId="{210A650F-985A-4955-B3C4-FDE5836F4020}" type="parTrans" cxnId="{C8A9FFA4-6864-48B5-9E68-76FAAA64E8C2}">
      <dgm:prSet/>
      <dgm:spPr/>
      <dgm:t>
        <a:bodyPr/>
        <a:lstStyle/>
        <a:p>
          <a:endParaRPr lang="ru-RU"/>
        </a:p>
      </dgm:t>
    </dgm:pt>
    <dgm:pt modelId="{D3FD038F-9239-4056-8B98-9471C57F8A28}" type="sibTrans" cxnId="{C8A9FFA4-6864-48B5-9E68-76FAAA64E8C2}">
      <dgm:prSet/>
      <dgm:spPr/>
      <dgm:t>
        <a:bodyPr/>
        <a:lstStyle/>
        <a:p>
          <a:endParaRPr lang="ru-RU"/>
        </a:p>
      </dgm:t>
    </dgm:pt>
    <dgm:pt modelId="{B5A4C73B-C66C-4541-AB9B-C3A26C2C15AC}">
      <dgm:prSet/>
      <dgm:spPr/>
      <dgm:t>
        <a:bodyPr/>
        <a:lstStyle/>
        <a:p>
          <a:endParaRPr lang="ru-RU"/>
        </a:p>
      </dgm:t>
    </dgm:pt>
    <dgm:pt modelId="{0AEAC00F-285A-415E-8557-F178BCD3BF08}" type="parTrans" cxnId="{A235DD63-4E93-4AEE-A7F3-3C7EDB712904}">
      <dgm:prSet/>
      <dgm:spPr/>
      <dgm:t>
        <a:bodyPr/>
        <a:lstStyle/>
        <a:p>
          <a:endParaRPr lang="ru-RU"/>
        </a:p>
      </dgm:t>
    </dgm:pt>
    <dgm:pt modelId="{E7347254-9AAA-4BCD-85B1-4042CB53FEA1}" type="sibTrans" cxnId="{A235DD63-4E93-4AEE-A7F3-3C7EDB712904}">
      <dgm:prSet/>
      <dgm:spPr/>
      <dgm:t>
        <a:bodyPr/>
        <a:lstStyle/>
        <a:p>
          <a:endParaRPr lang="ru-RU"/>
        </a:p>
      </dgm:t>
    </dgm:pt>
    <dgm:pt modelId="{5F778C64-6269-4B38-961E-AA0C32DF5E68}">
      <dgm:prSet/>
      <dgm:spPr/>
      <dgm:t>
        <a:bodyPr/>
        <a:lstStyle/>
        <a:p>
          <a:pPr rtl="0"/>
          <a:endParaRPr lang="ru-RU" b="0" dirty="0" smtClean="0"/>
        </a:p>
      </dgm:t>
    </dgm:pt>
    <dgm:pt modelId="{4C5D69B5-99F7-4E4D-82CC-75E332CE9506}" type="parTrans" cxnId="{E0803E95-DD04-414A-B474-D19388F228D2}">
      <dgm:prSet/>
      <dgm:spPr/>
      <dgm:t>
        <a:bodyPr/>
        <a:lstStyle/>
        <a:p>
          <a:endParaRPr lang="ru-RU"/>
        </a:p>
      </dgm:t>
    </dgm:pt>
    <dgm:pt modelId="{C283AFD1-F6A4-41BB-85D4-2D9C7F92727E}" type="sibTrans" cxnId="{E0803E95-DD04-414A-B474-D19388F228D2}">
      <dgm:prSet/>
      <dgm:spPr/>
      <dgm:t>
        <a:bodyPr/>
        <a:lstStyle/>
        <a:p>
          <a:endParaRPr lang="ru-RU"/>
        </a:p>
      </dgm:t>
    </dgm:pt>
    <dgm:pt modelId="{95EC3B67-9A63-4E02-A0EF-6E8E98C73884}">
      <dgm:prSet/>
      <dgm:spPr/>
      <dgm:t>
        <a:bodyPr/>
        <a:lstStyle/>
        <a:p>
          <a:endParaRPr lang="ru-RU"/>
        </a:p>
      </dgm:t>
    </dgm:pt>
    <dgm:pt modelId="{43174864-598C-4944-A14C-F5FD70F5165B}" type="parTrans" cxnId="{E4A5281F-5977-4741-9763-3BCFBBE820E7}">
      <dgm:prSet/>
      <dgm:spPr/>
      <dgm:t>
        <a:bodyPr/>
        <a:lstStyle/>
        <a:p>
          <a:endParaRPr lang="ru-RU"/>
        </a:p>
      </dgm:t>
    </dgm:pt>
    <dgm:pt modelId="{21C124C6-AB50-4119-A8FB-4EB108830CB9}" type="sibTrans" cxnId="{E4A5281F-5977-4741-9763-3BCFBBE820E7}">
      <dgm:prSet/>
      <dgm:spPr/>
      <dgm:t>
        <a:bodyPr/>
        <a:lstStyle/>
        <a:p>
          <a:endParaRPr lang="ru-RU"/>
        </a:p>
      </dgm:t>
    </dgm:pt>
    <dgm:pt modelId="{C9D6EE6E-721C-4C46-BBE1-F00CDDE3AE8B}">
      <dgm:prSet/>
      <dgm:spPr>
        <a:noFill/>
      </dgm:spPr>
      <dgm:t>
        <a:bodyPr/>
        <a:lstStyle/>
        <a:p>
          <a:endParaRPr lang="ru-RU"/>
        </a:p>
      </dgm:t>
    </dgm:pt>
    <dgm:pt modelId="{9264C277-0D31-4314-907B-402362ECD4A3}" type="parTrans" cxnId="{C98D5AED-8608-44E7-9A43-F67F5A54A07C}">
      <dgm:prSet/>
      <dgm:spPr/>
      <dgm:t>
        <a:bodyPr/>
        <a:lstStyle/>
        <a:p>
          <a:endParaRPr lang="ru-RU"/>
        </a:p>
      </dgm:t>
    </dgm:pt>
    <dgm:pt modelId="{27A7F71E-9D19-4C04-BB10-292286B9F644}" type="sibTrans" cxnId="{C98D5AED-8608-44E7-9A43-F67F5A54A07C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/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LinFactNeighborX="55007" custLinFactNeighborY="1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 custLinFactX="58703" custLinFactNeighborX="100000" custLinFactNeighborY="49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AC9A2-E1BC-439D-BA58-4ABD09A1BEDD}" type="presOf" srcId="{C9D6EE6E-721C-4C46-BBE1-F00CDDE3AE8B}" destId="{6B362AF2-E460-4977-8241-B26766544CDF}" srcOrd="0" destOrd="0" presId="urn:microsoft.com/office/officeart/2005/8/layout/matrix3"/>
    <dgm:cxn modelId="{5B78F6EE-7E4F-49B1-B217-ACA313F6B5B1}" srcId="{973FDD08-CE28-4366-A09B-2E649E55CE9C}" destId="{70D5106F-3710-4772-A54C-09C460EF4800}" srcOrd="8" destOrd="0" parTransId="{448EEF6C-EA63-4D31-A2B6-3978B16825C5}" sibTransId="{B3EA5FD8-9EAE-477E-8099-81ADFC889504}"/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A673BB86-70B3-4EC9-BF85-0DACD7985363}" srcId="{973FDD08-CE28-4366-A09B-2E649E55CE9C}" destId="{0C02B210-2C5A-454C-9AE4-31ABB677171E}" srcOrd="7" destOrd="0" parTransId="{80339582-93F3-4F0C-B9E0-29A840DC1418}" sibTransId="{CC4A735B-72EF-4BE4-89F1-9CB1547FAAA7}"/>
    <dgm:cxn modelId="{2BB1E16C-D8E2-49DE-87B3-2910EC6BF0DB}" type="presOf" srcId="{54CE83B8-2544-4357-AA27-D90C20AB2409}" destId="{03B10449-8CCC-48AA-9D75-8042546889DA}" srcOrd="0" destOrd="0" presId="urn:microsoft.com/office/officeart/2005/8/layout/matrix3"/>
    <dgm:cxn modelId="{CD18F1FE-CD85-42BB-83D7-D85F1B3DDAC0}" srcId="{973FDD08-CE28-4366-A09B-2E649E55CE9C}" destId="{FEFACD23-BBF1-4B14-91D2-C27F3F2ABA3F}" srcOrd="11" destOrd="0" parTransId="{262B9B43-D626-45D2-AF96-3459781A6AD9}" sibTransId="{47B22D83-3686-4357-9279-08B5D8A09CAA}"/>
    <dgm:cxn modelId="{E0803E95-DD04-414A-B474-D19388F228D2}" srcId="{973FDD08-CE28-4366-A09B-2E649E55CE9C}" destId="{5F778C64-6269-4B38-961E-AA0C32DF5E68}" srcOrd="5" destOrd="0" parTransId="{4C5D69B5-99F7-4E4D-82CC-75E332CE9506}" sibTransId="{C283AFD1-F6A4-41BB-85D4-2D9C7F92727E}"/>
    <dgm:cxn modelId="{C8A9FFA4-6864-48B5-9E68-76FAAA64E8C2}" srcId="{973FDD08-CE28-4366-A09B-2E649E55CE9C}" destId="{7F6C5489-52F7-4711-A3E5-A49DC7072B4A}" srcOrd="9" destOrd="0" parTransId="{210A650F-985A-4955-B3C4-FDE5836F4020}" sibTransId="{D3FD038F-9239-4056-8B98-9471C57F8A28}"/>
    <dgm:cxn modelId="{EDF85E0B-59B6-480C-8E4B-479CF2A27363}" type="presOf" srcId="{9EB85D03-38C7-46E3-AE32-F9A955F2AD88}" destId="{38639903-0C48-4CD2-8AB0-AA55AFCF8067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73C3470B-E8CA-4BCB-9A15-EEBF92D93DD0}" type="presOf" srcId="{973FDD08-CE28-4366-A09B-2E649E55CE9C}" destId="{3DA5CBC6-E97B-4016-A2D2-587E0A04931C}" srcOrd="0" destOrd="0" presId="urn:microsoft.com/office/officeart/2005/8/layout/matrix3"/>
    <dgm:cxn modelId="{E2B8BB9B-F64C-4FCA-8A81-795F481EFEAE}" srcId="{973FDD08-CE28-4366-A09B-2E649E55CE9C}" destId="{99FE6F17-9112-4147-9A73-CF819AE0C3F6}" srcOrd="10" destOrd="0" parTransId="{82FFE530-7870-4698-915A-BBBA7FBF9B1D}" sibTransId="{4FF7820C-838C-4739-8AB0-95E98EF2CFFD}"/>
    <dgm:cxn modelId="{E4A5281F-5977-4741-9763-3BCFBBE820E7}" srcId="{973FDD08-CE28-4366-A09B-2E649E55CE9C}" destId="{95EC3B67-9A63-4E02-A0EF-6E8E98C73884}" srcOrd="6" destOrd="0" parTransId="{43174864-598C-4944-A14C-F5FD70F5165B}" sibTransId="{21C124C6-AB50-4119-A8FB-4EB108830CB9}"/>
    <dgm:cxn modelId="{A235DD63-4E93-4AEE-A7F3-3C7EDB712904}" srcId="{973FDD08-CE28-4366-A09B-2E649E55CE9C}" destId="{B5A4C73B-C66C-4541-AB9B-C3A26C2C15AC}" srcOrd="4" destOrd="0" parTransId="{0AEAC00F-285A-415E-8557-F178BCD3BF08}" sibTransId="{E7347254-9AAA-4BCD-85B1-4042CB53FEA1}"/>
    <dgm:cxn modelId="{ED9E8932-A8D9-49F3-B7EE-2BC4BAECD585}" type="presOf" srcId="{9BCC488C-F5F2-487E-8DB7-99EA3B7EF2F8}" destId="{064A1C6D-D2E3-404C-B25A-606F259A3808}" srcOrd="0" destOrd="0" presId="urn:microsoft.com/office/officeart/2005/8/layout/matrix3"/>
    <dgm:cxn modelId="{C98D5AED-8608-44E7-9A43-F67F5A54A07C}" srcId="{973FDD08-CE28-4366-A09B-2E649E55CE9C}" destId="{C9D6EE6E-721C-4C46-BBE1-F00CDDE3AE8B}" srcOrd="3" destOrd="0" parTransId="{9264C277-0D31-4314-907B-402362ECD4A3}" sibTransId="{27A7F71E-9D19-4C04-BB10-292286B9F644}"/>
    <dgm:cxn modelId="{4B94D605-B54A-43A1-9E74-26912A90BD30}" type="presParOf" srcId="{3DA5CBC6-E97B-4016-A2D2-587E0A04931C}" destId="{64FFC21A-1682-4286-AE55-B355AC08E510}" srcOrd="0" destOrd="0" presId="urn:microsoft.com/office/officeart/2005/8/layout/matrix3"/>
    <dgm:cxn modelId="{BCE4E8CC-4443-4F27-A182-354C694AF8AA}" type="presParOf" srcId="{3DA5CBC6-E97B-4016-A2D2-587E0A04931C}" destId="{38639903-0C48-4CD2-8AB0-AA55AFCF8067}" srcOrd="1" destOrd="0" presId="urn:microsoft.com/office/officeart/2005/8/layout/matrix3"/>
    <dgm:cxn modelId="{5929ECBB-A480-4280-9EB3-069B7D0DD380}" type="presParOf" srcId="{3DA5CBC6-E97B-4016-A2D2-587E0A04931C}" destId="{064A1C6D-D2E3-404C-B25A-606F259A3808}" srcOrd="2" destOrd="0" presId="urn:microsoft.com/office/officeart/2005/8/layout/matrix3"/>
    <dgm:cxn modelId="{05CA7F52-B4EE-40F0-918A-9AB0A30AB025}" type="presParOf" srcId="{3DA5CBC6-E97B-4016-A2D2-587E0A04931C}" destId="{03B10449-8CCC-48AA-9D75-8042546889DA}" srcOrd="3" destOrd="0" presId="urn:microsoft.com/office/officeart/2005/8/layout/matrix3"/>
    <dgm:cxn modelId="{902B9633-D375-41D2-987C-7A4C4D3C169D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327943" y="0"/>
          <a:ext cx="6561136" cy="65611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907699" y="3384376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smtClean="0">
              <a:latin typeface="Calibri"/>
              <a:ea typeface="+mn-ea"/>
              <a:cs typeface="+mn-cs"/>
            </a:rPr>
            <a:t>Дисциплин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kern="1200" smtClean="0">
            <a:latin typeface="Calibri"/>
            <a:ea typeface="+mn-ea"/>
            <a:cs typeface="+mn-cs"/>
          </a:endParaRPr>
        </a:p>
        <a:p>
          <a:pPr algn="ctr" rtl="0">
            <a:spcBef>
              <a:spcPct val="0"/>
            </a:spcBef>
          </a:pPr>
          <a:r>
            <a:rPr lang="ru-RU" sz="4800" b="1" kern="1200" smtClean="0">
              <a:latin typeface="Calibri"/>
              <a:ea typeface="+mn-ea"/>
              <a:cs typeface="+mn-cs"/>
            </a:rPr>
            <a:t>57 986</a:t>
          </a:r>
          <a:endParaRPr lang="ru-RU" sz="4800" b="1" kern="1200" dirty="0" smtClean="0">
            <a:latin typeface="Calibri"/>
            <a:ea typeface="+mn-ea"/>
            <a:cs typeface="+mn-cs"/>
          </a:endParaRPr>
        </a:p>
      </dsp:txBody>
      <dsp:txXfrm>
        <a:off x="2032611" y="3509288"/>
        <a:ext cx="2309019" cy="2309019"/>
      </dsp:txXfrm>
    </dsp:sp>
    <dsp:sp modelId="{064A1C6D-D2E3-404C-B25A-606F259A3808}">
      <dsp:nvSpPr>
        <dsp:cNvPr id="0" name=""/>
        <dsp:cNvSpPr/>
      </dsp:nvSpPr>
      <dsp:spPr>
        <a:xfrm>
          <a:off x="1907707" y="648077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/>
              <a:ea typeface="+mn-ea"/>
              <a:cs typeface="+mn-cs"/>
            </a:rPr>
            <a:t>ВСЕГО ЗАПИСЕЙ В КАТАЛОГЕ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>
            <a:latin typeface="Calibri"/>
            <a:ea typeface="+mn-ea"/>
            <a:cs typeface="+mn-cs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Calibri"/>
              <a:ea typeface="+mn-ea"/>
              <a:cs typeface="+mn-cs"/>
            </a:rPr>
            <a:t>728 169</a:t>
          </a:r>
          <a:endParaRPr lang="ru-RU" sz="2800" b="1" kern="1200" dirty="0">
            <a:latin typeface="Calibri"/>
            <a:ea typeface="+mn-ea"/>
            <a:cs typeface="+mn-cs"/>
          </a:endParaRPr>
        </a:p>
      </dsp:txBody>
      <dsp:txXfrm>
        <a:off x="2032619" y="772989"/>
        <a:ext cx="2309019" cy="2309019"/>
      </dsp:txXfrm>
    </dsp:sp>
    <dsp:sp modelId="{03B10449-8CCC-48AA-9D75-8042546889DA}">
      <dsp:nvSpPr>
        <dsp:cNvPr id="0" name=""/>
        <dsp:cNvSpPr/>
      </dsp:nvSpPr>
      <dsp:spPr>
        <a:xfrm>
          <a:off x="4643999" y="648059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latin typeface="Calibri"/>
            <a:ea typeface="+mn-ea"/>
            <a:cs typeface="+mn-cs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/>
              <a:ea typeface="+mn-ea"/>
              <a:cs typeface="+mn-cs"/>
            </a:rPr>
            <a:t>изданий из ЭБС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Calibri"/>
              <a:ea typeface="+mn-ea"/>
              <a:cs typeface="+mn-cs"/>
            </a:rPr>
            <a:t>192 380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 dirty="0">
            <a:latin typeface="Calibri"/>
            <a:ea typeface="+mn-ea"/>
            <a:cs typeface="+mn-cs"/>
          </a:endParaRPr>
        </a:p>
      </dsp:txBody>
      <dsp:txXfrm>
        <a:off x="4768911" y="772971"/>
        <a:ext cx="2309019" cy="2309019"/>
      </dsp:txXfrm>
    </dsp:sp>
    <dsp:sp modelId="{6B362AF2-E460-4977-8241-B26766544CDF}">
      <dsp:nvSpPr>
        <dsp:cNvPr id="0" name=""/>
        <dsp:cNvSpPr/>
      </dsp:nvSpPr>
      <dsp:spPr>
        <a:xfrm>
          <a:off x="4706929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Calibri"/>
              <a:ea typeface="+mn-ea"/>
              <a:cs typeface="+mn-cs"/>
            </a:rPr>
            <a:t>в ОПОП </a:t>
          </a:r>
          <a:r>
            <a:rPr lang="ru-RU" sz="3200" kern="1200" dirty="0" smtClean="0">
              <a:latin typeface="Calibri"/>
              <a:ea typeface="+mn-ea"/>
              <a:cs typeface="+mn-cs"/>
            </a:rPr>
            <a:t>(изданий)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Calibri"/>
              <a:ea typeface="+mn-ea"/>
              <a:cs typeface="+mn-cs"/>
            </a:rPr>
            <a:t>3</a:t>
          </a:r>
          <a:r>
            <a:rPr lang="ru-RU" sz="4800" b="1" kern="1200" dirty="0" smtClean="0">
              <a:latin typeface="Calibri"/>
              <a:ea typeface="+mn-ea"/>
              <a:cs typeface="+mn-cs"/>
            </a:rPr>
            <a:t>5 731</a:t>
          </a:r>
          <a:endParaRPr lang="ru-RU" sz="4800" b="1" kern="1200" dirty="0">
            <a:latin typeface="Calibri"/>
            <a:ea typeface="+mn-ea"/>
            <a:cs typeface="+mn-cs"/>
          </a:endParaRPr>
        </a:p>
      </dsp:txBody>
      <dsp:txXfrm>
        <a:off x="4831841" y="3503897"/>
        <a:ext cx="2309019" cy="2309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327943" y="0"/>
          <a:ext cx="6561136" cy="65611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951251" y="623308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/>
              <a:ea typeface="+mn-ea"/>
              <a:cs typeface="+mn-cs"/>
            </a:rPr>
            <a:t>ПОДРАЗДЕЛЕНИЯ</a:t>
          </a:r>
          <a:r>
            <a:rPr lang="ru-RU" sz="3600" kern="1200" dirty="0" smtClean="0">
              <a:latin typeface="Calibri"/>
              <a:ea typeface="+mn-ea"/>
              <a:cs typeface="+mn-cs"/>
            </a:rPr>
            <a:t>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>
            <a:latin typeface="Calibri"/>
            <a:ea typeface="+mn-ea"/>
            <a:cs typeface="+mn-cs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/>
              <a:ea typeface="+mn-ea"/>
              <a:cs typeface="+mn-cs"/>
            </a:rPr>
            <a:t>БИБЛИОТЕКА</a:t>
          </a:r>
          <a:endParaRPr lang="ru-RU" sz="1200" kern="1200" dirty="0">
            <a:latin typeface="Calibri"/>
            <a:ea typeface="+mn-ea"/>
            <a:cs typeface="+mn-cs"/>
          </a:endParaRPr>
        </a:p>
      </dsp:txBody>
      <dsp:txXfrm>
        <a:off x="2076163" y="748220"/>
        <a:ext cx="2309019" cy="2309019"/>
      </dsp:txXfrm>
    </dsp:sp>
    <dsp:sp modelId="{064A1C6D-D2E3-404C-B25A-606F259A3808}">
      <dsp:nvSpPr>
        <dsp:cNvPr id="0" name=""/>
        <dsp:cNvSpPr/>
      </dsp:nvSpPr>
      <dsp:spPr>
        <a:xfrm>
          <a:off x="4706929" y="623308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smtClean="0">
              <a:latin typeface="Calibri"/>
              <a:ea typeface="+mn-ea"/>
              <a:cs typeface="+mn-cs"/>
            </a:rPr>
            <a:t>заявки на </a:t>
          </a:r>
          <a:r>
            <a:rPr lang="ru-RU" sz="4000" kern="1200" smtClean="0">
              <a:latin typeface="Calibri"/>
              <a:ea typeface="+mn-ea"/>
              <a:cs typeface="+mn-cs"/>
            </a:rPr>
            <a:t>приобретение</a:t>
          </a:r>
          <a:endParaRPr lang="ru-RU" sz="2000" kern="1200" dirty="0">
            <a:latin typeface="Calibri"/>
            <a:ea typeface="+mn-ea"/>
            <a:cs typeface="+mn-cs"/>
          </a:endParaRPr>
        </a:p>
      </dsp:txBody>
      <dsp:txXfrm>
        <a:off x="4831841" y="748220"/>
        <a:ext cx="2309019" cy="2309019"/>
      </dsp:txXfrm>
    </dsp:sp>
    <dsp:sp modelId="{03B10449-8CCC-48AA-9D75-8042546889DA}">
      <dsp:nvSpPr>
        <dsp:cNvPr id="0" name=""/>
        <dsp:cNvSpPr/>
      </dsp:nvSpPr>
      <dsp:spPr>
        <a:xfrm>
          <a:off x="1951251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Calibri"/>
              <a:ea typeface="+mn-ea"/>
              <a:cs typeface="+mn-cs"/>
            </a:rPr>
            <a:t>пожертвования</a:t>
          </a:r>
          <a:endParaRPr lang="ru-RU" sz="3600" kern="1200" dirty="0">
            <a:latin typeface="Calibri"/>
            <a:ea typeface="+mn-ea"/>
            <a:cs typeface="+mn-cs"/>
          </a:endParaRPr>
        </a:p>
      </dsp:txBody>
      <dsp:txXfrm>
        <a:off x="2076163" y="3503897"/>
        <a:ext cx="2309019" cy="2309019"/>
      </dsp:txXfrm>
    </dsp:sp>
    <dsp:sp modelId="{6B362AF2-E460-4977-8241-B26766544CDF}">
      <dsp:nvSpPr>
        <dsp:cNvPr id="0" name=""/>
        <dsp:cNvSpPr/>
      </dsp:nvSpPr>
      <dsp:spPr>
        <a:xfrm>
          <a:off x="4706929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/>
              <a:ea typeface="+mn-ea"/>
              <a:cs typeface="+mn-cs"/>
            </a:rPr>
            <a:t>план издательской деятельности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4831841" y="3503897"/>
        <a:ext cx="2309019" cy="2309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FFCA-9342-4E75-8C4C-190D31A28F98}">
      <dsp:nvSpPr>
        <dsp:cNvPr id="0" name=""/>
        <dsp:cNvSpPr/>
      </dsp:nvSpPr>
      <dsp:spPr>
        <a:xfrm>
          <a:off x="0" y="460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образовательных программ.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50" y="18658"/>
        <a:ext cx="5660532" cy="259719"/>
      </dsp:txXfrm>
    </dsp:sp>
    <dsp:sp modelId="{AD05A352-991B-4CFB-AFE5-6952D250937D}">
      <dsp:nvSpPr>
        <dsp:cNvPr id="0" name=""/>
        <dsp:cNvSpPr/>
      </dsp:nvSpPr>
      <dsp:spPr>
        <a:xfrm>
          <a:off x="0" y="32698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 кафедр.</a:t>
          </a: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50" y="341038"/>
        <a:ext cx="5660532" cy="259719"/>
      </dsp:txXfrm>
    </dsp:sp>
    <dsp:sp modelId="{FE3BE4B4-4214-4141-B8DE-FA2B898D3199}">
      <dsp:nvSpPr>
        <dsp:cNvPr id="0" name=""/>
        <dsp:cNvSpPr/>
      </dsp:nvSpPr>
      <dsp:spPr>
        <a:xfrm>
          <a:off x="0" y="64936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Дисциплины с недостаточными показателями</a:t>
          </a:r>
          <a:r>
            <a:rPr lang="ru-RU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14050" y="663418"/>
        <a:ext cx="5660532" cy="259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476164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НЕТ «РУЧНОГО» ВВОДА ДАННЫХ.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ТОЛЬКО МОНИТОР 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640510"/>
        <a:ext cx="1976621" cy="1976621"/>
      </dsp:txXfrm>
    </dsp:sp>
    <dsp:sp modelId="{064A1C6D-D2E3-404C-B25A-606F259A3808}">
      <dsp:nvSpPr>
        <dsp:cNvPr id="0" name=""/>
        <dsp:cNvSpPr/>
      </dsp:nvSpPr>
      <dsp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ОБНОВЛЕНИЕ</a:t>
          </a: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ДАННЫХ В ФОНОВОМ РЕЖИМЕ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640510"/>
        <a:ext cx="1976621" cy="1976621"/>
      </dsp:txXfrm>
    </dsp:sp>
    <dsp:sp modelId="{03B10449-8CCC-48AA-9D75-8042546889DA}">
      <dsp:nvSpPr>
        <dsp:cNvPr id="0" name=""/>
        <dsp:cNvSpPr/>
      </dsp:nvSpPr>
      <dsp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API ДЛЯ </a:t>
          </a: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ФОРМИРОВАНИЯ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ОТЧЕТОВ В ДРУГИХ СЕРВИСАХ УНИВЕРСИТЕТА</a:t>
          </a:r>
          <a:endParaRPr lang="ru-RU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2999492"/>
        <a:ext cx="1976621" cy="1976621"/>
      </dsp:txXfrm>
    </dsp:sp>
    <dsp:sp modelId="{6B362AF2-E460-4977-8241-B26766544CDF}">
      <dsp:nvSpPr>
        <dsp:cNvPr id="0" name=""/>
        <dsp:cNvSpPr/>
      </dsp:nvSpPr>
      <dsp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ГИБКОСТЬ НАСТРОЕК  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2999492"/>
        <a:ext cx="1976621" cy="1976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476164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Быстрая оценка фондов библиотеки для </a:t>
          </a:r>
          <a:r>
            <a:rPr lang="ru-RU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образовательного</a:t>
          </a: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процесса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640510"/>
        <a:ext cx="1976621" cy="1976621"/>
      </dsp:txXfrm>
    </dsp:sp>
    <dsp:sp modelId="{064A1C6D-D2E3-404C-B25A-606F259A3808}">
      <dsp:nvSpPr>
        <dsp:cNvPr id="0" name=""/>
        <dsp:cNvSpPr/>
      </dsp:nvSpPr>
      <dsp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Эффективное планирование закупок и списания</a:t>
          </a:r>
          <a:endParaRPr lang="ru-RU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640510"/>
        <a:ext cx="1976621" cy="1976621"/>
      </dsp:txXfrm>
    </dsp:sp>
    <dsp:sp modelId="{03B10449-8CCC-48AA-9D75-8042546889DA}">
      <dsp:nvSpPr>
        <dsp:cNvPr id="0" name=""/>
        <dsp:cNvSpPr/>
      </dsp:nvSpPr>
      <dsp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Оптимизация взаимодействия с </a:t>
          </a: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образовательными </a:t>
          </a:r>
          <a:r>
            <a:rPr lang="ru-RU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подразделениями</a:t>
          </a:r>
          <a:endParaRPr lang="ru-RU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2999492"/>
        <a:ext cx="1976621" cy="1976621"/>
      </dsp:txXfrm>
    </dsp:sp>
    <dsp:sp modelId="{6B362AF2-E460-4977-8241-B26766544CDF}">
      <dsp:nvSpPr>
        <dsp:cNvPr id="0" name=""/>
        <dsp:cNvSpPr/>
      </dsp:nvSpPr>
      <dsp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Обоснование для </a:t>
          </a: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административных </a:t>
          </a: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решений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2999492"/>
        <a:ext cx="1976621" cy="1976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8152A-2F5A-435B-BB4F-8085054CBCEE}">
      <dsp:nvSpPr>
        <dsp:cNvPr id="0" name=""/>
        <dsp:cNvSpPr/>
      </dsp:nvSpPr>
      <dsp:spPr>
        <a:xfrm>
          <a:off x="245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Расчет справки </a:t>
          </a:r>
          <a:r>
            <a:rPr lang="ru-RU" sz="5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Раздела 4</a:t>
          </a:r>
          <a:endParaRPr lang="ru-RU" sz="5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382" y="1525233"/>
        <a:ext cx="3752507" cy="2350133"/>
      </dsp:txXfrm>
    </dsp:sp>
    <dsp:sp modelId="{3CB56583-17A1-4847-B772-084D81334A87}">
      <dsp:nvSpPr>
        <dsp:cNvPr id="0" name=""/>
        <dsp:cNvSpPr/>
      </dsp:nvSpPr>
      <dsp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445947" y="877976"/>
              </a:moveTo>
              <a:arcTo wR="2208831" hR="2208831" stAng="130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5A1D6-14FE-40F4-94E9-0608ABFD10E3}">
      <dsp:nvSpPr>
        <dsp:cNvPr id="0" name=""/>
        <dsp:cNvSpPr/>
      </dsp:nvSpPr>
      <dsp:spPr>
        <a:xfrm>
          <a:off x="4417909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Верификация</a:t>
          </a:r>
          <a:r>
            <a:rPr lang="ru-RU" sz="4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4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таблиц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основной и дополнительной литературы</a:t>
          </a:r>
          <a:endParaRPr lang="ru-RU" sz="3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545046" y="1525233"/>
        <a:ext cx="3752507" cy="2350133"/>
      </dsp:txXfrm>
    </dsp:sp>
    <dsp:sp modelId="{BB857B7F-16DF-4AA9-BADF-4D88B1A7FE49}">
      <dsp:nvSpPr>
        <dsp:cNvPr id="0" name=""/>
        <dsp:cNvSpPr/>
      </dsp:nvSpPr>
      <dsp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3971716" y="3539686"/>
              </a:moveTo>
              <a:arcTo wR="2208831" hR="2208831" stAng="22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83E2-88C5-4D2A-AA3C-B92DDBE61BEE}">
      <dsp:nvSpPr>
        <dsp:cNvPr id="0" name=""/>
        <dsp:cNvSpPr/>
      </dsp:nvSpPr>
      <dsp:spPr>
        <a:xfrm>
          <a:off x="666935" y="0"/>
          <a:ext cx="7558608" cy="520035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F20990-E021-4968-AD8A-F36EA3010ECA}">
      <dsp:nvSpPr>
        <dsp:cNvPr id="0" name=""/>
        <dsp:cNvSpPr/>
      </dsp:nvSpPr>
      <dsp:spPr>
        <a:xfrm>
          <a:off x="3473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УМУ</a:t>
          </a:r>
          <a:endParaRPr lang="ru-RU" sz="4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5017" y="1661649"/>
        <a:ext cx="1934928" cy="1877052"/>
      </dsp:txXfrm>
    </dsp:sp>
    <dsp:sp modelId="{112F077C-81CB-493B-9898-FF6A73C049B1}">
      <dsp:nvSpPr>
        <dsp:cNvPr id="0" name=""/>
        <dsp:cNvSpPr/>
      </dsp:nvSpPr>
      <dsp:spPr>
        <a:xfrm>
          <a:off x="2252645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Электронная </a:t>
          </a:r>
          <a:r>
            <a:rPr lang="ru-RU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документация</a:t>
          </a:r>
          <a:r>
            <a:rPr lang="ru-RU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ОПОП</a:t>
          </a:r>
          <a:endParaRPr lang="ru-RU" sz="2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54189" y="1661649"/>
        <a:ext cx="1934928" cy="1877052"/>
      </dsp:txXfrm>
    </dsp:sp>
    <dsp:sp modelId="{8179D33D-F708-4C92-8D3A-3A614C9CCB45}">
      <dsp:nvSpPr>
        <dsp:cNvPr id="0" name=""/>
        <dsp:cNvSpPr/>
      </dsp:nvSpPr>
      <dsp:spPr>
        <a:xfrm>
          <a:off x="4501817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Модуль «</a:t>
          </a:r>
          <a:r>
            <a:rPr lang="ru-RU" sz="2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»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603361" y="1661649"/>
        <a:ext cx="1934928" cy="1877052"/>
      </dsp:txXfrm>
    </dsp:sp>
    <dsp:sp modelId="{38FEA996-882D-4352-AA24-F018CCEC5DF1}">
      <dsp:nvSpPr>
        <dsp:cNvPr id="0" name=""/>
        <dsp:cNvSpPr/>
      </dsp:nvSpPr>
      <dsp:spPr>
        <a:xfrm>
          <a:off x="6750990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Электронный каталог</a:t>
          </a:r>
          <a:endParaRPr lang="ru-RU" sz="23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852534" y="1661649"/>
        <a:ext cx="1934928" cy="18770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3007791" y="0"/>
          <a:ext cx="5841057" cy="584105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3562691" y="554900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Lazursky" panose="020B0604020202020204" pitchFamily="34" charset="0"/>
            </a:rPr>
            <a:t>Дисциплин всего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>
              <a:latin typeface="Lazursky" panose="020B0604020202020204" pitchFamily="34" charset="0"/>
            </a:rPr>
            <a:t>5</a:t>
          </a:r>
          <a:r>
            <a:rPr lang="en-US" sz="4400" b="1" i="0" kern="1200" dirty="0" smtClean="0">
              <a:latin typeface="Lazursky" panose="020B0604020202020204" pitchFamily="34" charset="0"/>
            </a:rPr>
            <a:t>7</a:t>
          </a:r>
          <a:r>
            <a:rPr lang="ru-RU" sz="4400" b="1" i="0" kern="1200" dirty="0" smtClean="0">
              <a:latin typeface="Lazursky" panose="020B0604020202020204" pitchFamily="34" charset="0"/>
            </a:rPr>
            <a:t> </a:t>
          </a:r>
          <a:r>
            <a:rPr lang="en-US" sz="4400" b="1" i="0" kern="1200" dirty="0" smtClean="0">
              <a:latin typeface="Lazursky" panose="020B0604020202020204" pitchFamily="34" charset="0"/>
            </a:rPr>
            <a:t>986</a:t>
          </a:r>
          <a:endParaRPr lang="ru-RU" sz="7200" b="1" kern="1200" dirty="0" smtClean="0">
            <a:latin typeface="Lazursky" panose="020B0604020202020204" pitchFamily="34" charset="0"/>
          </a:endParaRPr>
        </a:p>
      </dsp:txBody>
      <dsp:txXfrm>
        <a:off x="3673894" y="666103"/>
        <a:ext cx="2055606" cy="2055606"/>
      </dsp:txXfrm>
    </dsp:sp>
    <dsp:sp modelId="{064A1C6D-D2E3-404C-B25A-606F259A3808}">
      <dsp:nvSpPr>
        <dsp:cNvPr id="0" name=""/>
        <dsp:cNvSpPr/>
      </dsp:nvSpPr>
      <dsp:spPr>
        <a:xfrm>
          <a:off x="6015935" y="554900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Lazursky" panose="020B0604020202020204" pitchFamily="34" charset="0"/>
            </a:rPr>
            <a:t>Дисциплин опубликовано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0" i="0" kern="1200" dirty="0" smtClean="0">
              <a:latin typeface="Lazursky" panose="020B0604020202020204" pitchFamily="34" charset="0"/>
            </a:rPr>
            <a:t> </a:t>
          </a:r>
          <a:r>
            <a:rPr lang="ru-RU" sz="4000" b="1" i="0" kern="1200" dirty="0" smtClean="0">
              <a:latin typeface="Lazursky" panose="020B0604020202020204" pitchFamily="34" charset="0"/>
            </a:rPr>
            <a:t>5</a:t>
          </a:r>
          <a:r>
            <a:rPr lang="en-US" sz="4000" b="1" i="0" kern="1200" dirty="0" smtClean="0">
              <a:latin typeface="Lazursky" panose="020B0604020202020204" pitchFamily="34" charset="0"/>
            </a:rPr>
            <a:t>7</a:t>
          </a:r>
          <a:r>
            <a:rPr lang="ru-RU" sz="4000" b="1" i="0" kern="1200" dirty="0" smtClean="0">
              <a:latin typeface="Lazursky" panose="020B0604020202020204" pitchFamily="34" charset="0"/>
            </a:rPr>
            <a:t> </a:t>
          </a:r>
          <a:r>
            <a:rPr lang="en-US" sz="4000" b="1" i="0" kern="1200" dirty="0" smtClean="0">
              <a:latin typeface="Lazursky" panose="020B0604020202020204" pitchFamily="34" charset="0"/>
            </a:rPr>
            <a:t>98</a:t>
          </a:r>
          <a:r>
            <a:rPr lang="ru-RU" sz="4000" b="1" i="0" kern="1200" dirty="0" smtClean="0">
              <a:latin typeface="Lazursky" panose="020B0604020202020204" pitchFamily="34" charset="0"/>
            </a:rPr>
            <a:t>6</a:t>
          </a:r>
          <a:endParaRPr lang="ru-RU" sz="1400" b="1" kern="1200" dirty="0">
            <a:latin typeface="Lazursky" panose="020B0604020202020204" pitchFamily="34" charset="0"/>
          </a:endParaRPr>
        </a:p>
      </dsp:txBody>
      <dsp:txXfrm>
        <a:off x="6127138" y="666103"/>
        <a:ext cx="2055606" cy="2055606"/>
      </dsp:txXfrm>
    </dsp:sp>
    <dsp:sp modelId="{03B10449-8CCC-48AA-9D75-8042546889DA}">
      <dsp:nvSpPr>
        <dsp:cNvPr id="0" name=""/>
        <dsp:cNvSpPr/>
      </dsp:nvSpPr>
      <dsp:spPr>
        <a:xfrm>
          <a:off x="4815758" y="3050469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azursky" panose="020B0604020202020204" pitchFamily="34" charset="0"/>
            </a:rPr>
            <a:t>Процент завершения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Lazursky" panose="020B0604020202020204" pitchFamily="34" charset="0"/>
            </a:rPr>
            <a:t>100 </a:t>
          </a:r>
          <a:r>
            <a:rPr lang="ru-RU" sz="4400" b="1" kern="1200" dirty="0" smtClean="0">
              <a:latin typeface="Lazursky" panose="020B0604020202020204" pitchFamily="34" charset="0"/>
            </a:rPr>
            <a:t>%</a:t>
          </a:r>
          <a:endParaRPr lang="ru-RU" sz="4400" b="1" kern="1200" dirty="0">
            <a:latin typeface="Lazursky" panose="020B0604020202020204" pitchFamily="34" charset="0"/>
          </a:endParaRPr>
        </a:p>
      </dsp:txBody>
      <dsp:txXfrm>
        <a:off x="4926961" y="3161672"/>
        <a:ext cx="2055606" cy="2055606"/>
      </dsp:txXfrm>
    </dsp:sp>
    <dsp:sp modelId="{6B362AF2-E460-4977-8241-B26766544CDF}">
      <dsp:nvSpPr>
        <dsp:cNvPr id="0" name=""/>
        <dsp:cNvSpPr/>
      </dsp:nvSpPr>
      <dsp:spPr>
        <a:xfrm>
          <a:off x="9578627" y="3563044"/>
          <a:ext cx="2278012" cy="227801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9689830" y="3674247"/>
        <a:ext cx="2055606" cy="205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0.46112</cdr:x>
      <cdr:y>0</cdr:y>
    </cdr:from>
    <cdr:to>
      <cdr:x>0.77994</cdr:x>
      <cdr:y>0.1266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92464" y="0"/>
          <a:ext cx="3590212" cy="7167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Статистика использования ЭБС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2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8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0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3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7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0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7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5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26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60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54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9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7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6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1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5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2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8" y="2827866"/>
            <a:ext cx="8475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Российские электронные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образовательные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ресурсы </a:t>
            </a:r>
            <a:b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</a:b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как неотъемлемая составляющая современного </a:t>
            </a:r>
            <a:endParaRPr lang="ru-RU" sz="2400" b="1" dirty="0" smtClean="0">
              <a:solidFill>
                <a:srgbClr val="4F81BD">
                  <a:lumMod val="75000"/>
                </a:srgbClr>
              </a:solidFill>
              <a:latin typeface="Lazursky" panose="020B0604020202020204" pitchFamily="34" charset="0"/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учебно-методического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обеспечения образовательных программ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24/7/365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Открытый монитор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данных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3081475"/>
              </p:ext>
            </p:extLst>
          </p:nvPr>
        </p:nvGraphicFramePr>
        <p:xfrm>
          <a:off x="1923810" y="1073944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67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24/7/365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Открытый монитор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данных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217276"/>
              </p:ext>
            </p:extLst>
          </p:nvPr>
        </p:nvGraphicFramePr>
        <p:xfrm>
          <a:off x="1811524" y="1082411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19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- 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«Электронная документация ОПОП»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0" y="1202266"/>
            <a:ext cx="9694014" cy="4597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14" y="1141786"/>
            <a:ext cx="4388682" cy="50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Интерактивная форма заявки </a:t>
            </a:r>
            <a:endParaRPr lang="ru-RU" sz="28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приобретение изданий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t="6082" b="8261"/>
          <a:stretch/>
        </p:blipFill>
        <p:spPr bwMode="auto">
          <a:xfrm>
            <a:off x="1458018" y="2667000"/>
            <a:ext cx="8600381" cy="3998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6552" y="985946"/>
            <a:ext cx="8786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Синхронизация с ОПОП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Синхронизация с модулем «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Книгообеспеченность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Автозаполнение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полей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Расширенная форма вывода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Интерактивная форма заявки </a:t>
            </a:r>
            <a:endParaRPr lang="ru-RU" sz="28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приобретение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изданий</a:t>
            </a:r>
            <a:r>
              <a:rPr lang="en-US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 –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форма вывода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9" y="1429798"/>
            <a:ext cx="5261000" cy="493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8" y="1429798"/>
            <a:ext cx="4648200" cy="490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2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Интерактивная форма заявки </a:t>
            </a:r>
            <a:endParaRPr lang="ru-RU" sz="28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приобретение изданий – Личный кабинет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3" y="985946"/>
            <a:ext cx="8424936" cy="284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3" y="3906002"/>
            <a:ext cx="8424936" cy="28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6414139" y="1834370"/>
            <a:ext cx="2160240" cy="183637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Прямоугольник 13"/>
          <p:cNvSpPr/>
          <p:nvPr/>
        </p:nvSpPr>
        <p:spPr>
          <a:xfrm>
            <a:off x="8832387" y="1755965"/>
            <a:ext cx="1296144" cy="1440160"/>
          </a:xfrm>
          <a:prstGeom prst="rect">
            <a:avLst/>
          </a:prstGeom>
          <a:noFill/>
          <a:ln w="762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43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Раздел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4. Сведения о библиотечном и </a:t>
            </a:r>
            <a:endParaRPr lang="ru-RU" sz="2000" b="1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информационном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обеспечении основной </a:t>
            </a:r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образовательной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программы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907196"/>
            <a:ext cx="7755467" cy="23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1" y="2885768"/>
            <a:ext cx="7758207" cy="40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0333" y="1337747"/>
            <a:ext cx="350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Автоматически рассчитанные данные с помощью модуля фундаментальной библиотеки «Опубликованные ОПОП»:</a:t>
            </a:r>
          </a:p>
          <a:p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единиц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экземпляров печатных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изданий из ЭБС в основной и дополнительной литературе</a:t>
            </a:r>
            <a:endParaRPr lang="ru-RU" sz="160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Задачи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фундаментальной библиотеки 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формировании ОПОП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9944399"/>
              </p:ext>
            </p:extLst>
          </p:nvPr>
        </p:nvGraphicFramePr>
        <p:xfrm>
          <a:off x="2158832" y="1133293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6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задач создан модуль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3347394"/>
              </p:ext>
            </p:extLst>
          </p:nvPr>
        </p:nvGraphicFramePr>
        <p:xfrm>
          <a:off x="1649760" y="1167243"/>
          <a:ext cx="88924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91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 создан модуль 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11" y="1611956"/>
            <a:ext cx="7565252" cy="49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684" y="833749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автоматическое формирование справки Раздела 4 по мере поступления опубликованных программ дисциплин, составляющих ОПОП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5053367"/>
              </p:ext>
            </p:extLst>
          </p:nvPr>
        </p:nvGraphicFramePr>
        <p:xfrm>
          <a:off x="1684866" y="296863"/>
          <a:ext cx="9217024" cy="656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6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 создан модуль 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736" y="1103707"/>
            <a:ext cx="867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azursky" panose="020B0604020202020204" pitchFamily="34" charset="0"/>
              </a:rPr>
              <a:t>автоматическая передача данных для справки Раздела 4 после опубликования 100% программ дисциплин, составляющих ОПОП</a:t>
            </a:r>
            <a:endParaRPr lang="ru-RU" b="1" dirty="0">
              <a:latin typeface="Lazursky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36" y="1855243"/>
            <a:ext cx="4537069" cy="89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6" y="2924945"/>
            <a:ext cx="4537069" cy="359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14635" y="3013644"/>
            <a:ext cx="295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Сведения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 реализации основной профессиональной образовательной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программы высшего образования - программы магистратуры,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заявленной для государственной аккредитации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образовательной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781975" y="4250680"/>
            <a:ext cx="1152128" cy="72008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 создан модуль 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9002" y="1106743"/>
            <a:ext cx="389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Lazursky" panose="020B0604020202020204" pitchFamily="34" charset="0"/>
              </a:rPr>
              <a:t>К каждой ОПОП: Раздел 4. Сведения о библиотечном и </a:t>
            </a:r>
          </a:p>
          <a:p>
            <a:r>
              <a:rPr lang="ru-RU" b="1" dirty="0">
                <a:latin typeface="Lazursky" panose="020B0604020202020204" pitchFamily="34" charset="0"/>
              </a:rPr>
              <a:t>информационном обеспечении основной образовательной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635" y="2429444"/>
            <a:ext cx="2952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Автоматически рассчитанные данные с помощью модуля фундаментальной библиотеки «Опубликованные ОПОП»: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единиц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Количество экземпляров печатных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изданий из ЭБС в основной и дополнительной литературе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9" y="985946"/>
            <a:ext cx="5249064" cy="214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8" y="3013644"/>
            <a:ext cx="5249065" cy="367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задачи в марте 2018 г.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создан 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ОПОП»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3" y="1107893"/>
            <a:ext cx="6120680" cy="5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1536" y="1226592"/>
            <a:ext cx="3947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автоматическая проверка и подтверждение в случае корректного заполнения таблиц, дополнение данных справки Раздела 4</a:t>
            </a:r>
          </a:p>
        </p:txBody>
      </p:sp>
    </p:spTree>
    <p:extLst>
      <p:ext uri="{BB962C8B-B14F-4D97-AF65-F5344CB8AC3E}">
        <p14:creationId xmlns:p14="http://schemas.microsoft.com/office/powerpoint/2010/main" val="14824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» - результат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3384861"/>
              </p:ext>
            </p:extLst>
          </p:nvPr>
        </p:nvGraphicFramePr>
        <p:xfrm>
          <a:off x="270933" y="985952"/>
          <a:ext cx="11856640" cy="584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5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43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Профессиональные базы данных и информационные справочные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системы в РПД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бакалавриат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, магистратура,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специалитет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)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4" y="1066800"/>
            <a:ext cx="6261545" cy="549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33751" y="645466"/>
            <a:ext cx="4690535" cy="61863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ФГОС ВО. </a:t>
            </a:r>
            <a:r>
              <a:rPr lang="ru-RU" dirty="0" err="1">
                <a:latin typeface="Lazursky" panose="020B0604020202020204" pitchFamily="34" charset="0"/>
              </a:rPr>
              <a:t>п</a:t>
            </a:r>
            <a:r>
              <a:rPr lang="ru-RU" dirty="0" err="1" smtClean="0">
                <a:latin typeface="Lazursky" panose="020B0604020202020204" pitchFamily="34" charset="0"/>
              </a:rPr>
              <a:t>п</a:t>
            </a:r>
            <a:r>
              <a:rPr lang="ru-RU" dirty="0" smtClean="0">
                <a:latin typeface="Lazursky" panose="020B0604020202020204" pitchFamily="34" charset="0"/>
              </a:rPr>
              <a:t>. 7.1.2, 7.3.3, 7.3.4</a:t>
            </a:r>
          </a:p>
          <a:p>
            <a:endParaRPr lang="ru-RU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Каждый обучающийся в течение всего периода обучения должен быть обеспечен индивидуальным неограниченным доступом к одной или нескольким электронно-библиотечным системам (электронным библиотекам).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Электронно-библиотечные системы и электронная информационно-образовательная среда обеспечивает одновременный доступ не менее 25 процентов обучающихся по основной профессиональной образовательной программе, изучающих дисциплину.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Обучающимся должен быть обеспечен доступ (удаленный доступ), в том числе в случае применения электронного обучения, дистанционных образовательных технологий, к современным профессиональным базам данных и информационным справочным системам, состав которых определяется в рабочих программах дисциплин (модулей) и подлежит ежегодному обновлению.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43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Перечень договоров на ЭБС</a:t>
            </a:r>
          </a:p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Для программ аспирантуры + договоры на международные научные базы данных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969" y="985973"/>
            <a:ext cx="1103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Справка</a:t>
            </a:r>
          </a:p>
          <a:p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о материально-техническом обеспечении основной образовательной программы высшего образования –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бакалавриата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магистратуры/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специалитета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аспирантуры (адъюнктуры)/ программы ординатуры/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ассистентуры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-стажировки  (код, наименование основной образовательной программы – направленность (профиль)/специализация)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82805"/>
            <a:ext cx="8179456" cy="406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0800" y="2082828"/>
            <a:ext cx="3039533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Перечень договоров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за период, соответствующий сроку получения образования по ООП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) – без перерывов в доступе: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ЭБС – </a:t>
            </a:r>
            <a:r>
              <a:rPr lang="ru-RU" sz="20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 договоров с 2014 по 2019 гг.</a:t>
            </a:r>
          </a:p>
          <a:p>
            <a:endParaRPr lang="ru-RU" sz="1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Международные реферативные базы данных научных изданий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15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договоров с 2014 по 2019 гг.*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05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669" y="1112972"/>
            <a:ext cx="42544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ФГОС ВО. п.7.3.5</a:t>
            </a:r>
          </a:p>
          <a:p>
            <a:endParaRPr lang="ru-RU" sz="2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2400" baseline="-25000" dirty="0" smtClean="0">
                <a:latin typeface="Lazursky" panose="020B0604020202020204" pitchFamily="34" charset="0"/>
              </a:rPr>
              <a:t>Обучающиеся из числа лиц с ограниченными возможностями здоровья должны быть обеспечены печатными и (или) электронными образовательными ресурсами в формах, адаптированных к  ограничениям их здоровья.</a:t>
            </a:r>
          </a:p>
          <a:p>
            <a:endParaRPr lang="ru-RU" sz="120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8" y="1112972"/>
            <a:ext cx="7189231" cy="320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1" y="4459268"/>
            <a:ext cx="8040688" cy="219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469" y="139029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Обеспечение обучающихся из числа лиц с ограниченными возможностями здоровья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86" y="2827894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Спасибо!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3555137"/>
            <a:ext cx="6282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Российского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государственного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университета им. А.И. Герцена: 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libinfo@herzen.spb.ru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Будьте с нами </a:t>
            </a:r>
            <a:r>
              <a:rPr lang="ru-RU" sz="14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http://vk.com/libherzen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Читайте нас в 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Facebook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https://www.facebook.com/libherzen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Смотрите нас в </a:t>
            </a:r>
            <a:r>
              <a:rPr lang="en-US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Instagram</a:t>
            </a: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https://www.instagram.com/libherzen/</a:t>
            </a: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4532156"/>
              </p:ext>
            </p:extLst>
          </p:nvPr>
        </p:nvGraphicFramePr>
        <p:xfrm>
          <a:off x="1487488" y="175982"/>
          <a:ext cx="9217024" cy="656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Двойная стрелка вверх/вниз 2"/>
          <p:cNvSpPr/>
          <p:nvPr/>
        </p:nvSpPr>
        <p:spPr>
          <a:xfrm>
            <a:off x="4512733" y="1989695"/>
            <a:ext cx="406400" cy="728133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Основная и дополнительная литература в РПД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10417" y="1258359"/>
            <a:ext cx="474133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Lazursky" panose="020B0604020202020204" pitchFamily="34" charset="0"/>
              </a:rPr>
              <a:t>ФГОС ВО. п.7.3.2</a:t>
            </a:r>
          </a:p>
          <a:p>
            <a:pPr marL="0" indent="0">
              <a:buNone/>
            </a:pPr>
            <a:r>
              <a:rPr lang="ru-RU" sz="1600" dirty="0" smtClean="0">
                <a:latin typeface="Lazursky" panose="020B0604020202020204" pitchFamily="34" charset="0"/>
              </a:rPr>
              <a:t>В </a:t>
            </a:r>
            <a:r>
              <a:rPr lang="ru-RU" sz="1600" dirty="0">
                <a:latin typeface="Lazursky" panose="020B0604020202020204" pitchFamily="34" charset="0"/>
              </a:rPr>
              <a:t>случае неиспользования в организации электронно-библиотечной </a:t>
            </a:r>
            <a:r>
              <a:rPr lang="ru-RU" sz="1600" dirty="0" smtClean="0">
                <a:latin typeface="Lazursky" panose="020B0604020202020204" pitchFamily="34" charset="0"/>
              </a:rPr>
              <a:t>системы (</a:t>
            </a:r>
            <a:r>
              <a:rPr lang="ru-RU" sz="1600" dirty="0">
                <a:latin typeface="Lazursky" panose="020B0604020202020204" pitchFamily="34" charset="0"/>
              </a:rPr>
              <a:t>электронной библиотеки) библиотечный фонд должен быть </a:t>
            </a:r>
            <a:r>
              <a:rPr lang="ru-RU" sz="1600" dirty="0" smtClean="0">
                <a:latin typeface="Lazursky" panose="020B0604020202020204" pitchFamily="34" charset="0"/>
              </a:rPr>
              <a:t>укомплектован печатными </a:t>
            </a:r>
            <a:r>
              <a:rPr lang="ru-RU" sz="1600" dirty="0">
                <a:latin typeface="Lazursky" panose="020B0604020202020204" pitchFamily="34" charset="0"/>
              </a:rPr>
              <a:t>изданиями из расчета не менее 50 экземпляров каждого из </a:t>
            </a:r>
            <a:r>
              <a:rPr lang="ru-RU" sz="1600" dirty="0" smtClean="0">
                <a:latin typeface="Lazursky" panose="020B0604020202020204" pitchFamily="34" charset="0"/>
              </a:rPr>
              <a:t>изданий основной </a:t>
            </a:r>
            <a:r>
              <a:rPr lang="ru-RU" sz="1600" dirty="0">
                <a:latin typeface="Lazursky" panose="020B0604020202020204" pitchFamily="34" charset="0"/>
              </a:rPr>
              <a:t>литературы, перечисленной в рабочих программах дисциплин (модулей</a:t>
            </a:r>
            <a:r>
              <a:rPr lang="ru-RU" sz="1600" dirty="0" smtClean="0">
                <a:latin typeface="Lazursky" panose="020B0604020202020204" pitchFamily="34" charset="0"/>
              </a:rPr>
              <a:t>), практик</a:t>
            </a:r>
            <a:r>
              <a:rPr lang="ru-RU" sz="1600" dirty="0">
                <a:latin typeface="Lazursky" panose="020B0604020202020204" pitchFamily="34" charset="0"/>
              </a:rPr>
              <a:t>, и не менее 25 экземпляров </a:t>
            </a:r>
            <a:r>
              <a:rPr lang="ru-RU" sz="1600" dirty="0" smtClean="0">
                <a:latin typeface="Lazursky" panose="020B0604020202020204" pitchFamily="34" charset="0"/>
              </a:rPr>
              <a:t> </a:t>
            </a:r>
            <a:r>
              <a:rPr lang="ru-RU" sz="1600" dirty="0">
                <a:latin typeface="Lazursky" panose="020B0604020202020204" pitchFamily="34" charset="0"/>
              </a:rPr>
              <a:t>д</a:t>
            </a:r>
            <a:r>
              <a:rPr lang="ru-RU" sz="1600" dirty="0" smtClean="0">
                <a:latin typeface="Lazursky" panose="020B0604020202020204" pitchFamily="34" charset="0"/>
              </a:rPr>
              <a:t>ополнительной </a:t>
            </a:r>
            <a:r>
              <a:rPr lang="ru-RU" sz="1600" dirty="0">
                <a:latin typeface="Lazursky" panose="020B0604020202020204" pitchFamily="34" charset="0"/>
              </a:rPr>
              <a:t>литературы на </a:t>
            </a:r>
            <a:r>
              <a:rPr lang="ru-RU" sz="1600" dirty="0" smtClean="0">
                <a:latin typeface="Lazursky" panose="020B0604020202020204" pitchFamily="34" charset="0"/>
              </a:rPr>
              <a:t>100 обучающихся.</a:t>
            </a:r>
          </a:p>
          <a:p>
            <a:pPr marL="0" indent="0">
              <a:buNone/>
            </a:pPr>
            <a:r>
              <a:rPr lang="ru-RU" sz="3200" b="1" dirty="0">
                <a:latin typeface="Lazursky" panose="020B0604020202020204" pitchFamily="34" charset="0"/>
              </a:rPr>
              <a:t>+</a:t>
            </a:r>
            <a:endParaRPr lang="ru-RU" sz="3200" b="1" dirty="0" smtClean="0">
              <a:latin typeface="Lazursky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  <a:latin typeface="Lazursky" panose="020B0604020202020204" pitchFamily="34" charset="0"/>
              </a:rPr>
              <a:t>Регламент обеспечения библиотечно-информационными ресурсами основных профессиональных образовательных программ высшего образования, реализуемых в федеральном государственном бюджетном образовательном учреждении высшего образования «Российский государственный педагогический университет им. А. И. Герцена»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2" y="1176867"/>
            <a:ext cx="5060991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Печатные издания и издания из ЭБС в программах дисциплин ОПОП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10134"/>
              </p:ext>
            </p:extLst>
          </p:nvPr>
        </p:nvGraphicFramePr>
        <p:xfrm>
          <a:off x="1764999" y="1074422"/>
          <a:ext cx="8424936" cy="5524250"/>
        </p:xfrm>
        <a:graphic>
          <a:graphicData uri="http://schemas.openxmlformats.org/drawingml/2006/table">
            <a:tbl>
              <a:tblPr firstRow="1" firstCol="1" bandRow="1"/>
              <a:tblGrid>
                <a:gridCol w="5682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2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7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использовано книг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книгообеспеченности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35 731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12 919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22 812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16 368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Печатная. основная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2 891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Печатная. дополнительная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13 477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всего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19 363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ЭБС. основная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10 028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9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ЭБС. дополнительная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9 335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Выноска 1 (граница и черта) 9"/>
          <p:cNvSpPr/>
          <p:nvPr/>
        </p:nvSpPr>
        <p:spPr>
          <a:xfrm rot="19968434">
            <a:off x="9716047" y="3849941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95088"/>
              <a:gd name="adj4" fmla="val -44831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21919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Печатные издания и издания из ЭБС в программах дисциплин ОПОП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88130"/>
              </p:ext>
            </p:extLst>
          </p:nvPr>
        </p:nvGraphicFramePr>
        <p:xfrm>
          <a:off x="1261243" y="985952"/>
          <a:ext cx="8964490" cy="5813298"/>
        </p:xfrm>
        <a:graphic>
          <a:graphicData uri="http://schemas.openxmlformats.org/drawingml/2006/table">
            <a:tbl>
              <a:tblPr firstRow="1" firstCol="1" bandRow="1"/>
              <a:tblGrid>
                <a:gridCol w="1493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3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4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38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38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44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издания</a:t>
                      </a:r>
                      <a:endParaRPr lang="ru-RU" sz="10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названий </a:t>
                      </a:r>
                      <a:endParaRPr lang="ru-RU" sz="10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основной литературе</a:t>
                      </a:r>
                      <a:endParaRPr lang="ru-RU" sz="10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них, печатные</a:t>
                      </a:r>
                      <a:endParaRPr lang="ru-RU" sz="14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Печатные</a:t>
                      </a: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b="1" dirty="0" smtClean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них, </a:t>
                      </a:r>
                      <a:endParaRPr lang="ru-RU" sz="2000" b="1" dirty="0" smtClean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</a:t>
                      </a:r>
                      <a:endParaRPr lang="ru-RU" sz="14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</a:t>
                      </a: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b="1" dirty="0" smtClean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Печатные издания и издания из ЭБС в программах дисциплин ОПОП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18736"/>
              </p:ext>
            </p:extLst>
          </p:nvPr>
        </p:nvGraphicFramePr>
        <p:xfrm>
          <a:off x="1261241" y="938959"/>
          <a:ext cx="8784977" cy="5729310"/>
        </p:xfrm>
        <a:graphic>
          <a:graphicData uri="http://schemas.openxmlformats.org/drawingml/2006/table">
            <a:tbl>
              <a:tblPr firstRow="1" bandRow="1"/>
              <a:tblGrid>
                <a:gridCol w="1534859"/>
                <a:gridCol w="905775"/>
                <a:gridCol w="906428"/>
                <a:gridCol w="906428"/>
                <a:gridCol w="906428"/>
                <a:gridCol w="906428"/>
                <a:gridCol w="906428"/>
                <a:gridCol w="905775"/>
                <a:gridCol w="906428"/>
              </a:tblGrid>
              <a:tr h="971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ЭБС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Всего в каталоге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Всего в каталоге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Задействовано в КО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Задействовано в КО,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основной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основной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дополнительной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дополнительной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105924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3047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</a:t>
                      </a:r>
                      <a:endParaRPr lang="es-ES_tradnl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34944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2987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30542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9848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2788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055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  <a:endParaRPr lang="es-ES_tradnl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8787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</a:t>
                      </a:r>
                      <a:endParaRPr lang="es-ES_tradnl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0,4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Итого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/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в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 среднем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: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190858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19349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10022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9327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86400" y="891665"/>
            <a:ext cx="948267" cy="5780068"/>
          </a:xfrm>
          <a:prstGeom prst="rect">
            <a:avLst/>
          </a:prstGeom>
          <a:solidFill>
            <a:srgbClr val="0070C0">
              <a:alpha val="18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Общие сведения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741507"/>
              </p:ext>
            </p:extLst>
          </p:nvPr>
        </p:nvGraphicFramePr>
        <p:xfrm>
          <a:off x="395537" y="1196752"/>
          <a:ext cx="11260659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65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24/7/365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Открытый монитор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данных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9" y="1367944"/>
            <a:ext cx="8530101" cy="5049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6383867" y="1498646"/>
            <a:ext cx="5740400" cy="855087"/>
            <a:chOff x="0" y="4567"/>
            <a:chExt cx="5328591" cy="57563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4567"/>
              <a:ext cx="5328591" cy="57563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8100" y="32667"/>
              <a:ext cx="5272391" cy="5194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http://books.lib.herzen.spb.ru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18455404"/>
              </p:ext>
            </p:extLst>
          </p:nvPr>
        </p:nvGraphicFramePr>
        <p:xfrm>
          <a:off x="6453436" y="2530624"/>
          <a:ext cx="5688632" cy="94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1151</Words>
  <Application>Microsoft Office PowerPoint</Application>
  <PresentationFormat>Произвольный</PresentationFormat>
  <Paragraphs>326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Morozova</cp:lastModifiedBy>
  <cp:revision>102</cp:revision>
  <cp:lastPrinted>2019-01-30T12:57:05Z</cp:lastPrinted>
  <dcterms:created xsi:type="dcterms:W3CDTF">2018-06-25T16:57:33Z</dcterms:created>
  <dcterms:modified xsi:type="dcterms:W3CDTF">2019-04-05T08:27:09Z</dcterms:modified>
</cp:coreProperties>
</file>