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69" r:id="rId3"/>
    <p:sldId id="260" r:id="rId4"/>
    <p:sldId id="272" r:id="rId5"/>
    <p:sldId id="270" r:id="rId6"/>
    <p:sldId id="271" r:id="rId7"/>
    <p:sldId id="273" r:id="rId8"/>
    <p:sldId id="27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5D5B7-93A4-45AA-B0F7-CFB48AF7E20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B5204-97AD-4850-B610-F5616CDE2EC1}">
      <dgm:prSet phldrT="[Текст]"/>
      <dgm:spPr/>
      <dgm:t>
        <a:bodyPr/>
        <a:lstStyle/>
        <a:p>
          <a:r>
            <a:rPr lang="ru-RU" dirty="0"/>
            <a:t>Репозиторий</a:t>
          </a:r>
        </a:p>
      </dgm:t>
    </dgm:pt>
    <dgm:pt modelId="{78E613CE-2CFF-4D02-9352-9FCA56A1D32D}" type="parTrans" cxnId="{13349989-C430-4062-BBDB-4939D73DA648}">
      <dgm:prSet/>
      <dgm:spPr/>
      <dgm:t>
        <a:bodyPr/>
        <a:lstStyle/>
        <a:p>
          <a:endParaRPr lang="ru-RU"/>
        </a:p>
      </dgm:t>
    </dgm:pt>
    <dgm:pt modelId="{090FAFD1-EC5F-4290-8D5D-8AC8A7A55CED}" type="sibTrans" cxnId="{13349989-C430-4062-BBDB-4939D73DA648}">
      <dgm:prSet/>
      <dgm:spPr/>
      <dgm:t>
        <a:bodyPr/>
        <a:lstStyle/>
        <a:p>
          <a:endParaRPr lang="ru-RU"/>
        </a:p>
      </dgm:t>
    </dgm:pt>
    <dgm:pt modelId="{87747004-1D0A-46F3-A483-C4FA0977FCDC}">
      <dgm:prSet phldrT="[Текст]"/>
      <dgm:spPr/>
      <dgm:t>
        <a:bodyPr/>
        <a:lstStyle/>
        <a:p>
          <a:r>
            <a:rPr lang="ru-RU" dirty="0"/>
            <a:t>Система хранения</a:t>
          </a:r>
        </a:p>
      </dgm:t>
    </dgm:pt>
    <dgm:pt modelId="{24C5B72C-F7BA-4749-9A19-11F3EBD3AFB0}" type="parTrans" cxnId="{9D451BA9-9298-4604-B855-B625B2BAB447}">
      <dgm:prSet/>
      <dgm:spPr/>
      <dgm:t>
        <a:bodyPr/>
        <a:lstStyle/>
        <a:p>
          <a:endParaRPr lang="ru-RU"/>
        </a:p>
      </dgm:t>
    </dgm:pt>
    <dgm:pt modelId="{72A3A7B5-EB6E-4EA4-A056-B759A677BBC9}" type="sibTrans" cxnId="{9D451BA9-9298-4604-B855-B625B2BAB447}">
      <dgm:prSet/>
      <dgm:spPr/>
      <dgm:t>
        <a:bodyPr/>
        <a:lstStyle/>
        <a:p>
          <a:endParaRPr lang="ru-RU"/>
        </a:p>
      </dgm:t>
    </dgm:pt>
    <dgm:pt modelId="{D0EE071E-8A4F-431B-A773-012B7F337A08}">
      <dgm:prSet phldrT="[Текст]"/>
      <dgm:spPr/>
      <dgm:t>
        <a:bodyPr/>
        <a:lstStyle/>
        <a:p>
          <a:r>
            <a:rPr lang="ru-RU" dirty="0"/>
            <a:t>Система управления правами доступа</a:t>
          </a:r>
        </a:p>
      </dgm:t>
    </dgm:pt>
    <dgm:pt modelId="{16AA0A62-5D47-4CAD-9581-7A1BE08096B6}" type="parTrans" cxnId="{4EAEBF33-8F01-463A-8958-097ECA1A6575}">
      <dgm:prSet/>
      <dgm:spPr/>
      <dgm:t>
        <a:bodyPr/>
        <a:lstStyle/>
        <a:p>
          <a:endParaRPr lang="ru-RU"/>
        </a:p>
      </dgm:t>
    </dgm:pt>
    <dgm:pt modelId="{88C97FF1-B994-4E0E-A1E8-B274C8C07F23}" type="sibTrans" cxnId="{4EAEBF33-8F01-463A-8958-097ECA1A6575}">
      <dgm:prSet/>
      <dgm:spPr/>
      <dgm:t>
        <a:bodyPr/>
        <a:lstStyle/>
        <a:p>
          <a:endParaRPr lang="ru-RU"/>
        </a:p>
      </dgm:t>
    </dgm:pt>
    <dgm:pt modelId="{CC3B5BAC-D6DD-46B3-85AB-DCA6C7D061BA}">
      <dgm:prSet phldrT="[Текст]"/>
      <dgm:spPr/>
      <dgm:t>
        <a:bodyPr/>
        <a:lstStyle/>
        <a:p>
          <a:r>
            <a:rPr lang="ru-RU" dirty="0"/>
            <a:t>Система размещения материалов</a:t>
          </a:r>
        </a:p>
      </dgm:t>
    </dgm:pt>
    <dgm:pt modelId="{9528C272-C7B8-4EF8-9117-6BD6D6EAA437}" type="parTrans" cxnId="{BECBB451-72CB-499B-8FB1-5AC91B8A0090}">
      <dgm:prSet/>
      <dgm:spPr/>
      <dgm:t>
        <a:bodyPr/>
        <a:lstStyle/>
        <a:p>
          <a:endParaRPr lang="ru-RU"/>
        </a:p>
      </dgm:t>
    </dgm:pt>
    <dgm:pt modelId="{BB36B6E8-E5C3-4DD3-8D41-E9E0B762DC26}" type="sibTrans" cxnId="{BECBB451-72CB-499B-8FB1-5AC91B8A0090}">
      <dgm:prSet/>
      <dgm:spPr/>
      <dgm:t>
        <a:bodyPr/>
        <a:lstStyle/>
        <a:p>
          <a:endParaRPr lang="ru-RU"/>
        </a:p>
      </dgm:t>
    </dgm:pt>
    <dgm:pt modelId="{EC33EE43-F4A0-4499-8A03-CE85B14BAEE9}" type="pres">
      <dgm:prSet presAssocID="{A3C5D5B7-93A4-45AA-B0F7-CFB48AF7E2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D4581E-A03A-492B-A331-DF0745C33029}" type="pres">
      <dgm:prSet presAssocID="{524B5204-97AD-4850-B610-F5616CDE2EC1}" presName="hierRoot1" presStyleCnt="0">
        <dgm:presLayoutVars>
          <dgm:hierBranch val="init"/>
        </dgm:presLayoutVars>
      </dgm:prSet>
      <dgm:spPr/>
    </dgm:pt>
    <dgm:pt modelId="{BB159CB3-B3DC-4BE0-9511-13D613601EE7}" type="pres">
      <dgm:prSet presAssocID="{524B5204-97AD-4850-B610-F5616CDE2EC1}" presName="rootComposite1" presStyleCnt="0"/>
      <dgm:spPr/>
    </dgm:pt>
    <dgm:pt modelId="{B690CBB1-4C82-4D6C-BCD0-3B5CFB1CD7F4}" type="pres">
      <dgm:prSet presAssocID="{524B5204-97AD-4850-B610-F5616CDE2EC1}" presName="rootText1" presStyleLbl="node0" presStyleIdx="0" presStyleCnt="1" custLinFactNeighborX="-1" custLinFactNeighborY="-58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88394-AAEE-46F0-8017-81641149BA0E}" type="pres">
      <dgm:prSet presAssocID="{524B5204-97AD-4850-B610-F5616CDE2E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71B3E8-6D26-4A85-9FDD-24DA50090814}" type="pres">
      <dgm:prSet presAssocID="{524B5204-97AD-4850-B610-F5616CDE2EC1}" presName="hierChild2" presStyleCnt="0"/>
      <dgm:spPr/>
    </dgm:pt>
    <dgm:pt modelId="{C8E74B63-5F5A-4DA3-9900-96DE0849C69F}" type="pres">
      <dgm:prSet presAssocID="{24C5B72C-F7BA-4749-9A19-11F3EBD3AFB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C94ACB0-4631-4A89-91CF-C2DF93764680}" type="pres">
      <dgm:prSet presAssocID="{87747004-1D0A-46F3-A483-C4FA0977FCDC}" presName="hierRoot2" presStyleCnt="0">
        <dgm:presLayoutVars>
          <dgm:hierBranch val="init"/>
        </dgm:presLayoutVars>
      </dgm:prSet>
      <dgm:spPr/>
    </dgm:pt>
    <dgm:pt modelId="{E643DD60-D46A-4ED3-8A61-2DF7473C3BAC}" type="pres">
      <dgm:prSet presAssocID="{87747004-1D0A-46F3-A483-C4FA0977FCDC}" presName="rootComposite" presStyleCnt="0"/>
      <dgm:spPr/>
    </dgm:pt>
    <dgm:pt modelId="{5A3E41D5-CEF7-4B47-84A4-CCCC6BC8CA62}" type="pres">
      <dgm:prSet presAssocID="{87747004-1D0A-46F3-A483-C4FA0977FC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47CB3-0569-4DB6-AAD7-2B171A9F548D}" type="pres">
      <dgm:prSet presAssocID="{87747004-1D0A-46F3-A483-C4FA0977FCDC}" presName="rootConnector" presStyleLbl="node2" presStyleIdx="0" presStyleCnt="3"/>
      <dgm:spPr/>
      <dgm:t>
        <a:bodyPr/>
        <a:lstStyle/>
        <a:p>
          <a:endParaRPr lang="ru-RU"/>
        </a:p>
      </dgm:t>
    </dgm:pt>
    <dgm:pt modelId="{C3CBFDAD-83D8-4F80-9DCF-64EEF8E388A6}" type="pres">
      <dgm:prSet presAssocID="{87747004-1D0A-46F3-A483-C4FA0977FCDC}" presName="hierChild4" presStyleCnt="0"/>
      <dgm:spPr/>
    </dgm:pt>
    <dgm:pt modelId="{75A96CA3-62C3-4D74-BB55-17E7D3BBC2ED}" type="pres">
      <dgm:prSet presAssocID="{87747004-1D0A-46F3-A483-C4FA0977FCDC}" presName="hierChild5" presStyleCnt="0"/>
      <dgm:spPr/>
    </dgm:pt>
    <dgm:pt modelId="{E3772E78-6F1E-4C95-AD43-0B4D132FE45D}" type="pres">
      <dgm:prSet presAssocID="{16AA0A62-5D47-4CAD-9581-7A1BE08096B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D94AEEB-E846-45B8-88D5-0B5B311DBB97}" type="pres">
      <dgm:prSet presAssocID="{D0EE071E-8A4F-431B-A773-012B7F337A08}" presName="hierRoot2" presStyleCnt="0">
        <dgm:presLayoutVars>
          <dgm:hierBranch val="init"/>
        </dgm:presLayoutVars>
      </dgm:prSet>
      <dgm:spPr/>
    </dgm:pt>
    <dgm:pt modelId="{978F7E44-6A59-4E06-B599-B8F98E7893D2}" type="pres">
      <dgm:prSet presAssocID="{D0EE071E-8A4F-431B-A773-012B7F337A08}" presName="rootComposite" presStyleCnt="0"/>
      <dgm:spPr/>
    </dgm:pt>
    <dgm:pt modelId="{E0181977-5710-4B58-81B0-76DA2446A85A}" type="pres">
      <dgm:prSet presAssocID="{D0EE071E-8A4F-431B-A773-012B7F337A0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309FC-62D9-4C3F-B73C-47F8D6A0E33D}" type="pres">
      <dgm:prSet presAssocID="{D0EE071E-8A4F-431B-A773-012B7F337A08}" presName="rootConnector" presStyleLbl="node2" presStyleIdx="1" presStyleCnt="3"/>
      <dgm:spPr/>
      <dgm:t>
        <a:bodyPr/>
        <a:lstStyle/>
        <a:p>
          <a:endParaRPr lang="ru-RU"/>
        </a:p>
      </dgm:t>
    </dgm:pt>
    <dgm:pt modelId="{AFF79EC3-473D-4C34-9FB8-A6A58B337457}" type="pres">
      <dgm:prSet presAssocID="{D0EE071E-8A4F-431B-A773-012B7F337A08}" presName="hierChild4" presStyleCnt="0"/>
      <dgm:spPr/>
    </dgm:pt>
    <dgm:pt modelId="{680F975E-4D93-4CFC-B1F1-727380795987}" type="pres">
      <dgm:prSet presAssocID="{D0EE071E-8A4F-431B-A773-012B7F337A08}" presName="hierChild5" presStyleCnt="0"/>
      <dgm:spPr/>
    </dgm:pt>
    <dgm:pt modelId="{D82CE9CB-66AE-4BC0-9032-125ED6542881}" type="pres">
      <dgm:prSet presAssocID="{9528C272-C7B8-4EF8-9117-6BD6D6EAA4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DC4B74F-58B7-45A1-8B06-E32B0F06B434}" type="pres">
      <dgm:prSet presAssocID="{CC3B5BAC-D6DD-46B3-85AB-DCA6C7D061BA}" presName="hierRoot2" presStyleCnt="0">
        <dgm:presLayoutVars>
          <dgm:hierBranch val="init"/>
        </dgm:presLayoutVars>
      </dgm:prSet>
      <dgm:spPr/>
    </dgm:pt>
    <dgm:pt modelId="{8AB21D01-910B-4BF3-8268-3034810B8594}" type="pres">
      <dgm:prSet presAssocID="{CC3B5BAC-D6DD-46B3-85AB-DCA6C7D061BA}" presName="rootComposite" presStyleCnt="0"/>
      <dgm:spPr/>
    </dgm:pt>
    <dgm:pt modelId="{1B4C6F15-DF47-4B18-B030-F0A344066007}" type="pres">
      <dgm:prSet presAssocID="{CC3B5BAC-D6DD-46B3-85AB-DCA6C7D061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872A0-59C3-4B17-B546-824C275F1C6E}" type="pres">
      <dgm:prSet presAssocID="{CC3B5BAC-D6DD-46B3-85AB-DCA6C7D061BA}" presName="rootConnector" presStyleLbl="node2" presStyleIdx="2" presStyleCnt="3"/>
      <dgm:spPr/>
      <dgm:t>
        <a:bodyPr/>
        <a:lstStyle/>
        <a:p>
          <a:endParaRPr lang="ru-RU"/>
        </a:p>
      </dgm:t>
    </dgm:pt>
    <dgm:pt modelId="{D30F76CB-9589-4686-87CE-46EF637106CF}" type="pres">
      <dgm:prSet presAssocID="{CC3B5BAC-D6DD-46B3-85AB-DCA6C7D061BA}" presName="hierChild4" presStyleCnt="0"/>
      <dgm:spPr/>
    </dgm:pt>
    <dgm:pt modelId="{1F2F908E-12DD-4625-9A5A-5C63E9A0482B}" type="pres">
      <dgm:prSet presAssocID="{CC3B5BAC-D6DD-46B3-85AB-DCA6C7D061BA}" presName="hierChild5" presStyleCnt="0"/>
      <dgm:spPr/>
    </dgm:pt>
    <dgm:pt modelId="{738A3E40-7468-4124-8175-D5750C3E5B6F}" type="pres">
      <dgm:prSet presAssocID="{524B5204-97AD-4850-B610-F5616CDE2EC1}" presName="hierChild3" presStyleCnt="0"/>
      <dgm:spPr/>
    </dgm:pt>
  </dgm:ptLst>
  <dgm:cxnLst>
    <dgm:cxn modelId="{EC1E7396-2FE2-4A3C-BB48-5D13C320763E}" type="presOf" srcId="{524B5204-97AD-4850-B610-F5616CDE2EC1}" destId="{E9588394-AAEE-46F0-8017-81641149BA0E}" srcOrd="1" destOrd="0" presId="urn:microsoft.com/office/officeart/2005/8/layout/orgChart1"/>
    <dgm:cxn modelId="{BECBB451-72CB-499B-8FB1-5AC91B8A0090}" srcId="{524B5204-97AD-4850-B610-F5616CDE2EC1}" destId="{CC3B5BAC-D6DD-46B3-85AB-DCA6C7D061BA}" srcOrd="2" destOrd="0" parTransId="{9528C272-C7B8-4EF8-9117-6BD6D6EAA437}" sibTransId="{BB36B6E8-E5C3-4DD3-8D41-E9E0B762DC26}"/>
    <dgm:cxn modelId="{9745445A-734A-47F8-8167-74AE641178EA}" type="presOf" srcId="{24C5B72C-F7BA-4749-9A19-11F3EBD3AFB0}" destId="{C8E74B63-5F5A-4DA3-9900-96DE0849C69F}" srcOrd="0" destOrd="0" presId="urn:microsoft.com/office/officeart/2005/8/layout/orgChart1"/>
    <dgm:cxn modelId="{27CBB685-1FE8-4EDF-9127-982021D23FED}" type="presOf" srcId="{87747004-1D0A-46F3-A483-C4FA0977FCDC}" destId="{77D47CB3-0569-4DB6-AAD7-2B171A9F548D}" srcOrd="1" destOrd="0" presId="urn:microsoft.com/office/officeart/2005/8/layout/orgChart1"/>
    <dgm:cxn modelId="{EF39BBB2-1A77-4C2E-8178-B35FF72711E1}" type="presOf" srcId="{16AA0A62-5D47-4CAD-9581-7A1BE08096B6}" destId="{E3772E78-6F1E-4C95-AD43-0B4D132FE45D}" srcOrd="0" destOrd="0" presId="urn:microsoft.com/office/officeart/2005/8/layout/orgChart1"/>
    <dgm:cxn modelId="{13349989-C430-4062-BBDB-4939D73DA648}" srcId="{A3C5D5B7-93A4-45AA-B0F7-CFB48AF7E20A}" destId="{524B5204-97AD-4850-B610-F5616CDE2EC1}" srcOrd="0" destOrd="0" parTransId="{78E613CE-2CFF-4D02-9352-9FCA56A1D32D}" sibTransId="{090FAFD1-EC5F-4290-8D5D-8AC8A7A55CED}"/>
    <dgm:cxn modelId="{1F21D021-1F43-4308-B0DF-8B0036E3A6B4}" type="presOf" srcId="{524B5204-97AD-4850-B610-F5616CDE2EC1}" destId="{B690CBB1-4C82-4D6C-BCD0-3B5CFB1CD7F4}" srcOrd="0" destOrd="0" presId="urn:microsoft.com/office/officeart/2005/8/layout/orgChart1"/>
    <dgm:cxn modelId="{3C61D69C-98A6-4B3F-9DEA-F46BD6E23F4A}" type="presOf" srcId="{87747004-1D0A-46F3-A483-C4FA0977FCDC}" destId="{5A3E41D5-CEF7-4B47-84A4-CCCC6BC8CA62}" srcOrd="0" destOrd="0" presId="urn:microsoft.com/office/officeart/2005/8/layout/orgChart1"/>
    <dgm:cxn modelId="{F1DDCA8C-40BB-4EE1-836F-9C9313F7C56C}" type="presOf" srcId="{D0EE071E-8A4F-431B-A773-012B7F337A08}" destId="{E0181977-5710-4B58-81B0-76DA2446A85A}" srcOrd="0" destOrd="0" presId="urn:microsoft.com/office/officeart/2005/8/layout/orgChart1"/>
    <dgm:cxn modelId="{D5025DC1-45B9-4955-A13F-2A42A31BB8B6}" type="presOf" srcId="{9528C272-C7B8-4EF8-9117-6BD6D6EAA437}" destId="{D82CE9CB-66AE-4BC0-9032-125ED6542881}" srcOrd="0" destOrd="0" presId="urn:microsoft.com/office/officeart/2005/8/layout/orgChart1"/>
    <dgm:cxn modelId="{0962F64A-6CA9-4541-83BB-B964E4ABDAEC}" type="presOf" srcId="{CC3B5BAC-D6DD-46B3-85AB-DCA6C7D061BA}" destId="{4A3872A0-59C3-4B17-B546-824C275F1C6E}" srcOrd="1" destOrd="0" presId="urn:microsoft.com/office/officeart/2005/8/layout/orgChart1"/>
    <dgm:cxn modelId="{074752BB-AA62-4C99-8092-C5F2C97585A1}" type="presOf" srcId="{CC3B5BAC-D6DD-46B3-85AB-DCA6C7D061BA}" destId="{1B4C6F15-DF47-4B18-B030-F0A344066007}" srcOrd="0" destOrd="0" presId="urn:microsoft.com/office/officeart/2005/8/layout/orgChart1"/>
    <dgm:cxn modelId="{193194D1-A073-457B-8B54-CEC0AEA87B9A}" type="presOf" srcId="{A3C5D5B7-93A4-45AA-B0F7-CFB48AF7E20A}" destId="{EC33EE43-F4A0-4499-8A03-CE85B14BAEE9}" srcOrd="0" destOrd="0" presId="urn:microsoft.com/office/officeart/2005/8/layout/orgChart1"/>
    <dgm:cxn modelId="{9D451BA9-9298-4604-B855-B625B2BAB447}" srcId="{524B5204-97AD-4850-B610-F5616CDE2EC1}" destId="{87747004-1D0A-46F3-A483-C4FA0977FCDC}" srcOrd="0" destOrd="0" parTransId="{24C5B72C-F7BA-4749-9A19-11F3EBD3AFB0}" sibTransId="{72A3A7B5-EB6E-4EA4-A056-B759A677BBC9}"/>
    <dgm:cxn modelId="{DE3E1B4C-4E3E-4F5B-A6E6-B5AD1F42FE01}" type="presOf" srcId="{D0EE071E-8A4F-431B-A773-012B7F337A08}" destId="{1BA309FC-62D9-4C3F-B73C-47F8D6A0E33D}" srcOrd="1" destOrd="0" presId="urn:microsoft.com/office/officeart/2005/8/layout/orgChart1"/>
    <dgm:cxn modelId="{4EAEBF33-8F01-463A-8958-097ECA1A6575}" srcId="{524B5204-97AD-4850-B610-F5616CDE2EC1}" destId="{D0EE071E-8A4F-431B-A773-012B7F337A08}" srcOrd="1" destOrd="0" parTransId="{16AA0A62-5D47-4CAD-9581-7A1BE08096B6}" sibTransId="{88C97FF1-B994-4E0E-A1E8-B274C8C07F23}"/>
    <dgm:cxn modelId="{40AA2CD9-9773-4F63-B2EF-41D1BA23F899}" type="presParOf" srcId="{EC33EE43-F4A0-4499-8A03-CE85B14BAEE9}" destId="{3AD4581E-A03A-492B-A331-DF0745C33029}" srcOrd="0" destOrd="0" presId="urn:microsoft.com/office/officeart/2005/8/layout/orgChart1"/>
    <dgm:cxn modelId="{9111E347-2986-447B-BA34-BB6C14C9C17C}" type="presParOf" srcId="{3AD4581E-A03A-492B-A331-DF0745C33029}" destId="{BB159CB3-B3DC-4BE0-9511-13D613601EE7}" srcOrd="0" destOrd="0" presId="urn:microsoft.com/office/officeart/2005/8/layout/orgChart1"/>
    <dgm:cxn modelId="{77E1070F-44FD-4C4F-8D6F-992E72EA05A6}" type="presParOf" srcId="{BB159CB3-B3DC-4BE0-9511-13D613601EE7}" destId="{B690CBB1-4C82-4D6C-BCD0-3B5CFB1CD7F4}" srcOrd="0" destOrd="0" presId="urn:microsoft.com/office/officeart/2005/8/layout/orgChart1"/>
    <dgm:cxn modelId="{CDE3BCE7-6EBA-413A-8DEE-EAB6EE9059DD}" type="presParOf" srcId="{BB159CB3-B3DC-4BE0-9511-13D613601EE7}" destId="{E9588394-AAEE-46F0-8017-81641149BA0E}" srcOrd="1" destOrd="0" presId="urn:microsoft.com/office/officeart/2005/8/layout/orgChart1"/>
    <dgm:cxn modelId="{B05A5A75-9A72-4DEF-9D25-48C50DA1E3A8}" type="presParOf" srcId="{3AD4581E-A03A-492B-A331-DF0745C33029}" destId="{7471B3E8-6D26-4A85-9FDD-24DA50090814}" srcOrd="1" destOrd="0" presId="urn:microsoft.com/office/officeart/2005/8/layout/orgChart1"/>
    <dgm:cxn modelId="{4FD9D720-F4EB-4B40-B602-0E88EFB55C82}" type="presParOf" srcId="{7471B3E8-6D26-4A85-9FDD-24DA50090814}" destId="{C8E74B63-5F5A-4DA3-9900-96DE0849C69F}" srcOrd="0" destOrd="0" presId="urn:microsoft.com/office/officeart/2005/8/layout/orgChart1"/>
    <dgm:cxn modelId="{E73B884E-014D-45FE-8FA3-66B264F69837}" type="presParOf" srcId="{7471B3E8-6D26-4A85-9FDD-24DA50090814}" destId="{DC94ACB0-4631-4A89-91CF-C2DF93764680}" srcOrd="1" destOrd="0" presId="urn:microsoft.com/office/officeart/2005/8/layout/orgChart1"/>
    <dgm:cxn modelId="{2258D04E-7312-4FA7-BA2A-7E1CD913C54E}" type="presParOf" srcId="{DC94ACB0-4631-4A89-91CF-C2DF93764680}" destId="{E643DD60-D46A-4ED3-8A61-2DF7473C3BAC}" srcOrd="0" destOrd="0" presId="urn:microsoft.com/office/officeart/2005/8/layout/orgChart1"/>
    <dgm:cxn modelId="{39123C73-E23A-457B-954A-BC980BEE18D9}" type="presParOf" srcId="{E643DD60-D46A-4ED3-8A61-2DF7473C3BAC}" destId="{5A3E41D5-CEF7-4B47-84A4-CCCC6BC8CA62}" srcOrd="0" destOrd="0" presId="urn:microsoft.com/office/officeart/2005/8/layout/orgChart1"/>
    <dgm:cxn modelId="{CE7C7DEB-D236-45DF-81FA-E20D9ECD43D8}" type="presParOf" srcId="{E643DD60-D46A-4ED3-8A61-2DF7473C3BAC}" destId="{77D47CB3-0569-4DB6-AAD7-2B171A9F548D}" srcOrd="1" destOrd="0" presId="urn:microsoft.com/office/officeart/2005/8/layout/orgChart1"/>
    <dgm:cxn modelId="{9A7937A3-25CF-426E-B97A-ED90BE12F6F6}" type="presParOf" srcId="{DC94ACB0-4631-4A89-91CF-C2DF93764680}" destId="{C3CBFDAD-83D8-4F80-9DCF-64EEF8E388A6}" srcOrd="1" destOrd="0" presId="urn:microsoft.com/office/officeart/2005/8/layout/orgChart1"/>
    <dgm:cxn modelId="{8C5DB5F1-1CE8-4E00-940E-7E80DE3D02D7}" type="presParOf" srcId="{DC94ACB0-4631-4A89-91CF-C2DF93764680}" destId="{75A96CA3-62C3-4D74-BB55-17E7D3BBC2ED}" srcOrd="2" destOrd="0" presId="urn:microsoft.com/office/officeart/2005/8/layout/orgChart1"/>
    <dgm:cxn modelId="{94A40547-4961-42C9-A9A3-BAC37E004E5D}" type="presParOf" srcId="{7471B3E8-6D26-4A85-9FDD-24DA50090814}" destId="{E3772E78-6F1E-4C95-AD43-0B4D132FE45D}" srcOrd="2" destOrd="0" presId="urn:microsoft.com/office/officeart/2005/8/layout/orgChart1"/>
    <dgm:cxn modelId="{5EC1D0E2-58F0-42A0-9012-794EE7E02029}" type="presParOf" srcId="{7471B3E8-6D26-4A85-9FDD-24DA50090814}" destId="{5D94AEEB-E846-45B8-88D5-0B5B311DBB97}" srcOrd="3" destOrd="0" presId="urn:microsoft.com/office/officeart/2005/8/layout/orgChart1"/>
    <dgm:cxn modelId="{32A3D792-6C0E-4424-835C-E58D1C6F4BE5}" type="presParOf" srcId="{5D94AEEB-E846-45B8-88D5-0B5B311DBB97}" destId="{978F7E44-6A59-4E06-B599-B8F98E7893D2}" srcOrd="0" destOrd="0" presId="urn:microsoft.com/office/officeart/2005/8/layout/orgChart1"/>
    <dgm:cxn modelId="{7F1F0E8B-7855-429F-BB4A-8E7E93F8290C}" type="presParOf" srcId="{978F7E44-6A59-4E06-B599-B8F98E7893D2}" destId="{E0181977-5710-4B58-81B0-76DA2446A85A}" srcOrd="0" destOrd="0" presId="urn:microsoft.com/office/officeart/2005/8/layout/orgChart1"/>
    <dgm:cxn modelId="{E1FA6B9E-9DC6-4656-B912-467C0A09A56B}" type="presParOf" srcId="{978F7E44-6A59-4E06-B599-B8F98E7893D2}" destId="{1BA309FC-62D9-4C3F-B73C-47F8D6A0E33D}" srcOrd="1" destOrd="0" presId="urn:microsoft.com/office/officeart/2005/8/layout/orgChart1"/>
    <dgm:cxn modelId="{96A26C69-8A10-4F2E-BA83-409D8AA53AB1}" type="presParOf" srcId="{5D94AEEB-E846-45B8-88D5-0B5B311DBB97}" destId="{AFF79EC3-473D-4C34-9FB8-A6A58B337457}" srcOrd="1" destOrd="0" presId="urn:microsoft.com/office/officeart/2005/8/layout/orgChart1"/>
    <dgm:cxn modelId="{7F7FB05B-946C-4F4F-8D2C-1F6A5D1B7885}" type="presParOf" srcId="{5D94AEEB-E846-45B8-88D5-0B5B311DBB97}" destId="{680F975E-4D93-4CFC-B1F1-727380795987}" srcOrd="2" destOrd="0" presId="urn:microsoft.com/office/officeart/2005/8/layout/orgChart1"/>
    <dgm:cxn modelId="{CC6D41B3-53CE-41EB-A64D-00EAC5869E61}" type="presParOf" srcId="{7471B3E8-6D26-4A85-9FDD-24DA50090814}" destId="{D82CE9CB-66AE-4BC0-9032-125ED6542881}" srcOrd="4" destOrd="0" presId="urn:microsoft.com/office/officeart/2005/8/layout/orgChart1"/>
    <dgm:cxn modelId="{4C64DABF-490D-4578-BBE9-CCBA6CC401CE}" type="presParOf" srcId="{7471B3E8-6D26-4A85-9FDD-24DA50090814}" destId="{FDC4B74F-58B7-45A1-8B06-E32B0F06B434}" srcOrd="5" destOrd="0" presId="urn:microsoft.com/office/officeart/2005/8/layout/orgChart1"/>
    <dgm:cxn modelId="{C9C64D3F-8154-42AB-912E-D18C5FBC5B1D}" type="presParOf" srcId="{FDC4B74F-58B7-45A1-8B06-E32B0F06B434}" destId="{8AB21D01-910B-4BF3-8268-3034810B8594}" srcOrd="0" destOrd="0" presId="urn:microsoft.com/office/officeart/2005/8/layout/orgChart1"/>
    <dgm:cxn modelId="{62BBCB64-436F-432F-AF0B-89D7047A6413}" type="presParOf" srcId="{8AB21D01-910B-4BF3-8268-3034810B8594}" destId="{1B4C6F15-DF47-4B18-B030-F0A344066007}" srcOrd="0" destOrd="0" presId="urn:microsoft.com/office/officeart/2005/8/layout/orgChart1"/>
    <dgm:cxn modelId="{3C7FD372-BF22-4AC9-B0E1-5EE15E86959F}" type="presParOf" srcId="{8AB21D01-910B-4BF3-8268-3034810B8594}" destId="{4A3872A0-59C3-4B17-B546-824C275F1C6E}" srcOrd="1" destOrd="0" presId="urn:microsoft.com/office/officeart/2005/8/layout/orgChart1"/>
    <dgm:cxn modelId="{70B1AE08-0A49-4CF0-8B73-CD1196156C53}" type="presParOf" srcId="{FDC4B74F-58B7-45A1-8B06-E32B0F06B434}" destId="{D30F76CB-9589-4686-87CE-46EF637106CF}" srcOrd="1" destOrd="0" presId="urn:microsoft.com/office/officeart/2005/8/layout/orgChart1"/>
    <dgm:cxn modelId="{E8A1AAAB-B232-4CC2-8215-7FA5E3C5616F}" type="presParOf" srcId="{FDC4B74F-58B7-45A1-8B06-E32B0F06B434}" destId="{1F2F908E-12DD-4625-9A5A-5C63E9A0482B}" srcOrd="2" destOrd="0" presId="urn:microsoft.com/office/officeart/2005/8/layout/orgChart1"/>
    <dgm:cxn modelId="{889A70B3-159D-4113-98AA-859F87B9B85C}" type="presParOf" srcId="{3AD4581E-A03A-492B-A331-DF0745C33029}" destId="{738A3E40-7468-4124-8175-D5750C3E5B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E9CB-66AE-4BC0-9032-125ED6542881}">
      <dsp:nvSpPr>
        <dsp:cNvPr id="0" name=""/>
        <dsp:cNvSpPr/>
      </dsp:nvSpPr>
      <dsp:spPr>
        <a:xfrm>
          <a:off x="4063976" y="1767372"/>
          <a:ext cx="2875333" cy="119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960"/>
              </a:lnTo>
              <a:lnTo>
                <a:pt x="2875333" y="941960"/>
              </a:lnTo>
              <a:lnTo>
                <a:pt x="2875333" y="11914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72E78-6F1E-4C95-AD43-0B4D132FE45D}">
      <dsp:nvSpPr>
        <dsp:cNvPr id="0" name=""/>
        <dsp:cNvSpPr/>
      </dsp:nvSpPr>
      <dsp:spPr>
        <a:xfrm>
          <a:off x="4018256" y="1767372"/>
          <a:ext cx="91440" cy="1191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1960"/>
              </a:lnTo>
              <a:lnTo>
                <a:pt x="45743" y="941960"/>
              </a:lnTo>
              <a:lnTo>
                <a:pt x="45743" y="11914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4B63-5F5A-4DA3-9900-96DE0849C69F}">
      <dsp:nvSpPr>
        <dsp:cNvPr id="0" name=""/>
        <dsp:cNvSpPr/>
      </dsp:nvSpPr>
      <dsp:spPr>
        <a:xfrm>
          <a:off x="1188690" y="1767372"/>
          <a:ext cx="2875286" cy="1191471"/>
        </a:xfrm>
        <a:custGeom>
          <a:avLst/>
          <a:gdLst/>
          <a:ahLst/>
          <a:cxnLst/>
          <a:rect l="0" t="0" r="0" b="0"/>
          <a:pathLst>
            <a:path>
              <a:moveTo>
                <a:pt x="2875286" y="0"/>
              </a:moveTo>
              <a:lnTo>
                <a:pt x="2875286" y="941960"/>
              </a:lnTo>
              <a:lnTo>
                <a:pt x="0" y="941960"/>
              </a:lnTo>
              <a:lnTo>
                <a:pt x="0" y="11914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0CBB1-4C82-4D6C-BCD0-3B5CFB1CD7F4}">
      <dsp:nvSpPr>
        <dsp:cNvPr id="0" name=""/>
        <dsp:cNvSpPr/>
      </dsp:nvSpPr>
      <dsp:spPr>
        <a:xfrm>
          <a:off x="2875831" y="579227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Репозиторий</a:t>
          </a:r>
        </a:p>
      </dsp:txBody>
      <dsp:txXfrm>
        <a:off x="2875831" y="579227"/>
        <a:ext cx="2376289" cy="1188144"/>
      </dsp:txXfrm>
    </dsp:sp>
    <dsp:sp modelId="{5A3E41D5-CEF7-4B47-84A4-CCCC6BC8CA62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Система хранения</a:t>
          </a:r>
        </a:p>
      </dsp:txBody>
      <dsp:txXfrm>
        <a:off x="545" y="2958843"/>
        <a:ext cx="2376289" cy="1188144"/>
      </dsp:txXfrm>
    </dsp:sp>
    <dsp:sp modelId="{E0181977-5710-4B58-81B0-76DA2446A85A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Система управления правами доступа</a:t>
          </a:r>
        </a:p>
      </dsp:txBody>
      <dsp:txXfrm>
        <a:off x="2875855" y="2958843"/>
        <a:ext cx="2376289" cy="1188144"/>
      </dsp:txXfrm>
    </dsp:sp>
    <dsp:sp modelId="{1B4C6F15-DF47-4B18-B030-F0A344066007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Система размещения материалов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44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9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8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8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5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2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8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1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085E-B436-47B2-9519-32D7D9999C3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1868-E35D-4AFD-AFE8-AC0E5932D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9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4650" y="127369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Цифровой репозиторий ЮФУ: от проекта до реализации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729" y="4250466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И. Н. Егоров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ведущий программист,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Зональная научная библиотека им. Ю.А. Жданова,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Южный федеральный университет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645" y="-35858"/>
            <a:ext cx="3620733" cy="13208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Планируется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10517408" cy="281567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Интеграция цифрового репозитория с системой составления рейтинга ППС ЮФУ</a:t>
            </a:r>
          </a:p>
          <a:p>
            <a:r>
              <a:rPr lang="ru-RU" dirty="0">
                <a:solidFill>
                  <a:schemeClr val="bg1"/>
                </a:solidFill>
              </a:rPr>
              <a:t>Предоставление вузам консорциума возможности размещения материалов в репозитории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8359" y="5406759"/>
            <a:ext cx="7167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4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4A9DB3-C1AB-4DAA-90DC-905C2C28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A2351C-8C34-4006-8602-EC17B1269426}"/>
              </a:ext>
            </a:extLst>
          </p:cNvPr>
          <p:cNvSpPr txBox="1"/>
          <p:nvPr/>
        </p:nvSpPr>
        <p:spPr>
          <a:xfrm>
            <a:off x="1597980" y="272045"/>
            <a:ext cx="751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ЦЕЛИ И ЗАДАЧИ ЦИФРОВОГО РЕПОЗИТОРИЯ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E3BB4F-135B-4B2E-B357-FD21A2607EA2}"/>
              </a:ext>
            </a:extLst>
          </p:cNvPr>
          <p:cNvSpPr txBox="1"/>
          <p:nvPr/>
        </p:nvSpPr>
        <p:spPr>
          <a:xfrm>
            <a:off x="1131995" y="1440173"/>
            <a:ext cx="995621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Хранение и каталогизация трудов студентов и сотрудников ЮФУ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Гибкое управление правами доступа к ресурсам репозитория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Автоматизация размещения ресурсов в репозитории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Автоматизированный сбор статистики по размещенным ресурсам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Использование данных из репозитория в системе расчета рейтинга ППС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46F2F7-CC30-42CE-A569-47F4F9B11786}"/>
              </a:ext>
            </a:extLst>
          </p:cNvPr>
          <p:cNvPicPr/>
          <p:nvPr/>
        </p:nvPicPr>
        <p:blipFill>
          <a:blip r:embed="rId3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8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96549" y="255191"/>
            <a:ext cx="6789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САЙТ РЕПОЗИТОРИЯ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B94171-41F3-44D7-B1E8-FAA479FDF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72" y="870415"/>
            <a:ext cx="6994233" cy="5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54F670-EB35-42F6-A5F6-321F8FB0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64" y="778411"/>
            <a:ext cx="6905456" cy="59468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27DA575-B8C3-45BD-83CF-A2C188EFD88E}"/>
              </a:ext>
            </a:extLst>
          </p:cNvPr>
          <p:cNvSpPr/>
          <p:nvPr/>
        </p:nvSpPr>
        <p:spPr>
          <a:xfrm>
            <a:off x="1683485" y="148659"/>
            <a:ext cx="808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ПРОСМОТР МАТЕРИАЛОВ РЕПОЗИТОРИЯ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DEE511-7303-44BE-95AF-4952DF8C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D32D04-53C1-45E2-AAB9-DBFC2729DCE1}"/>
              </a:ext>
            </a:extLst>
          </p:cNvPr>
          <p:cNvPicPr/>
          <p:nvPr/>
        </p:nvPicPr>
        <p:blipFill>
          <a:blip r:embed="rId4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43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936D15-3047-4CFA-B2E2-F5C50663C16F}"/>
              </a:ext>
            </a:extLst>
          </p:cNvPr>
          <p:cNvSpPr txBox="1"/>
          <p:nvPr/>
        </p:nvSpPr>
        <p:spPr>
          <a:xfrm>
            <a:off x="2902998" y="296379"/>
            <a:ext cx="668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СТРУКТУРА ЦИФРОВОГО РЕПОЗИТОРИЯ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DECFBF-E148-400B-984E-E55BA910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DC919-AE50-4297-949D-1BEC9BBA9CF1}"/>
              </a:ext>
            </a:extLst>
          </p:cNvPr>
          <p:cNvPicPr/>
          <p:nvPr/>
        </p:nvPicPr>
        <p:blipFill>
          <a:blip r:embed="rId3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3FC065-2231-4B9A-BA53-2CAB97757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619209"/>
              </p:ext>
            </p:extLst>
          </p:nvPr>
        </p:nvGraphicFramePr>
        <p:xfrm>
          <a:off x="1894889" y="8004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98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060416-A8BC-47AA-8DC2-691A3CDEEB13}"/>
              </a:ext>
            </a:extLst>
          </p:cNvPr>
          <p:cNvPicPr/>
          <p:nvPr/>
        </p:nvPicPr>
        <p:blipFill>
          <a:blip r:embed="rId2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903C9A-3783-45D7-AA91-1F1C6667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03069E-A1D7-4855-AB13-3D452015D8EA}"/>
              </a:ext>
            </a:extLst>
          </p:cNvPr>
          <p:cNvSpPr txBox="1"/>
          <p:nvPr/>
        </p:nvSpPr>
        <p:spPr>
          <a:xfrm>
            <a:off x="1390886" y="569399"/>
            <a:ext cx="889233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Хранение: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Реляционная БД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Postgresql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r>
              <a:rPr lang="ru-RU" sz="1700" dirty="0">
                <a:solidFill>
                  <a:schemeClr val="bg1"/>
                </a:solidFill>
              </a:rPr>
              <a:t> + </a:t>
            </a:r>
            <a:r>
              <a:rPr lang="en-US" sz="1700" dirty="0">
                <a:solidFill>
                  <a:schemeClr val="bg1"/>
                </a:solidFill>
              </a:rPr>
              <a:t>NoSQL</a:t>
            </a:r>
            <a:r>
              <a:rPr lang="ru-RU" sz="1700" dirty="0">
                <a:solidFill>
                  <a:schemeClr val="bg1"/>
                </a:solidFill>
              </a:rPr>
              <a:t> для достижения скорости работы и масштабируемости системы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Система индексации и поиска материалов по всем полям, включая нечеткий поиск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Управление правами доступа: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Заключение договоров с авторами на передачу прав по использованию материалов через простую электронную подпись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Возможность передачи прав путем заключения договоров в бумажном виде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Гибкое управление правами доступа к материалу на основе условий заключенного лицензионного договора (например автоматическое прекращение доступа к тексту материала при прекращении действия договора)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Размещение материалов: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bg1"/>
                </a:solidFill>
              </a:rPr>
              <a:t>Един</a:t>
            </a:r>
            <a:r>
              <a:rPr lang="ru-RU" sz="1700" dirty="0" smtClean="0">
                <a:solidFill>
                  <a:schemeClr val="bg1"/>
                </a:solidFill>
              </a:rPr>
              <a:t>ая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система построения технологических процессов со множеством этапов и участников (автор, редактор, проверки на некорректные заимствования/гос. тайну, присвоение </a:t>
            </a:r>
            <a:r>
              <a:rPr lang="en-US" sz="1700" dirty="0" err="1">
                <a:solidFill>
                  <a:schemeClr val="bg1"/>
                </a:solidFill>
              </a:rPr>
              <a:t>doi</a:t>
            </a:r>
            <a:r>
              <a:rPr lang="ru-RU" sz="1700" dirty="0">
                <a:solidFill>
                  <a:schemeClr val="bg1"/>
                </a:solidFill>
              </a:rPr>
              <a:t> и др. 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Передача на следующий этап при условии исполнения требований на текущем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1"/>
                </a:solidFill>
              </a:rPr>
              <a:t>Возможность создания различных технологических процессов для соответствующих </a:t>
            </a:r>
            <a:r>
              <a:rPr lang="ru-RU" sz="1700" dirty="0" smtClean="0">
                <a:solidFill>
                  <a:schemeClr val="bg1"/>
                </a:solidFill>
              </a:rPr>
              <a:t>целей (без программирования)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F25105E-6D49-473C-B7A7-3493C325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03" y="0"/>
            <a:ext cx="7764947" cy="64506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ОСОБЕННОСТИ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052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95305C-96B8-4CE1-AE2E-9430E420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874" y="700054"/>
            <a:ext cx="7047500" cy="6069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4E6762-9195-4EA9-B81C-98BAD30DDB7B}"/>
              </a:ext>
            </a:extLst>
          </p:cNvPr>
          <p:cNvSpPr txBox="1"/>
          <p:nvPr/>
        </p:nvSpPr>
        <p:spPr>
          <a:xfrm>
            <a:off x="1337481" y="115672"/>
            <a:ext cx="894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ПРИМЕР КАРТЫ ТЕХНОЛОГИЧЕСКОГО ПРОЦЕССА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39ACB3-21F7-4188-8B9B-A53B02325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876BE1-451C-479C-8311-732A306BBCFB}"/>
              </a:ext>
            </a:extLst>
          </p:cNvPr>
          <p:cNvPicPr/>
          <p:nvPr/>
        </p:nvPicPr>
        <p:blipFill>
          <a:blip r:embed="rId4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5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7F0F51-FE39-41AF-8828-977BF654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72" y="1029903"/>
            <a:ext cx="6692393" cy="5763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6E37F6-7F3F-47F3-80FC-09D58B942E79}"/>
              </a:ext>
            </a:extLst>
          </p:cNvPr>
          <p:cNvSpPr txBox="1"/>
          <p:nvPr/>
        </p:nvSpPr>
        <p:spPr>
          <a:xfrm>
            <a:off x="1260629" y="141716"/>
            <a:ext cx="8922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ПРИМЕР ОТОБРАЖЕНИЯ ПРОЦЕССА ИСПОЛНЕНИЯ ЗАДАНИЯ ДЛЯ ПОЛЬЗОВАТЕЛЯ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14E911-05A7-488D-8275-4C69EA928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E9D1D0-8960-40E0-A3C0-0E5F88898457}"/>
              </a:ext>
            </a:extLst>
          </p:cNvPr>
          <p:cNvPicPr/>
          <p:nvPr/>
        </p:nvPicPr>
        <p:blipFill>
          <a:blip r:embed="rId4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1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152" y="235382"/>
            <a:ext cx="6001719" cy="64506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Достоинства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45" y="1338659"/>
            <a:ext cx="10515600" cy="541902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Авторизация в системе по корпоративным учетным данным</a:t>
            </a:r>
          </a:p>
          <a:p>
            <a:r>
              <a:rPr lang="ru-RU" dirty="0">
                <a:solidFill>
                  <a:schemeClr val="bg1"/>
                </a:solidFill>
              </a:rPr>
              <a:t>Возможность интеграции данных репозитория в различных внешних системах</a:t>
            </a:r>
          </a:p>
          <a:p>
            <a:r>
              <a:rPr lang="ru-RU" dirty="0">
                <a:solidFill>
                  <a:schemeClr val="bg1"/>
                </a:solidFill>
              </a:rPr>
              <a:t>Полный цикл размещения и хранения ВКР (с этапами проверок на некорректные заимствования, содержание сведений составляющих гос. тайну)</a:t>
            </a:r>
          </a:p>
          <a:p>
            <a:r>
              <a:rPr lang="ru-RU" dirty="0">
                <a:solidFill>
                  <a:schemeClr val="bg1"/>
                </a:solidFill>
              </a:rPr>
              <a:t>Интеграция с системой формирования обеспеченности направлений подготовки литературой (для учебной и учебно-методической литературы)</a:t>
            </a:r>
          </a:p>
          <a:p>
            <a:r>
              <a:rPr lang="ru-RU" dirty="0">
                <a:solidFill>
                  <a:schemeClr val="bg1"/>
                </a:solidFill>
              </a:rPr>
              <a:t>Использование простой электронной подписи избавляет от «бумажной волокиты» и ускоряет процесс размещения материалов</a:t>
            </a:r>
          </a:p>
          <a:p>
            <a:r>
              <a:rPr lang="ru-RU" dirty="0">
                <a:solidFill>
                  <a:schemeClr val="bg1"/>
                </a:solidFill>
              </a:rPr>
              <a:t>Полная интеграция с издательским процессом и процессом присвоения </a:t>
            </a:r>
            <a:r>
              <a:rPr lang="en-US" dirty="0" err="1">
                <a:solidFill>
                  <a:schemeClr val="bg1"/>
                </a:solidFill>
              </a:rPr>
              <a:t>doi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406" cy="106731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 r="875"/>
          <a:stretch>
            <a:fillRect/>
          </a:stretch>
        </p:blipFill>
        <p:spPr bwMode="auto">
          <a:xfrm>
            <a:off x="10283217" y="3700"/>
            <a:ext cx="1908783" cy="1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54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2055</TotalTime>
  <Words>333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Контур</vt:lpstr>
      <vt:lpstr>Цифровой репозиторий ЮФУ: от проекта до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системы</vt:lpstr>
      <vt:lpstr>Презентация PowerPoint</vt:lpstr>
      <vt:lpstr>Презентация PowerPoint</vt:lpstr>
      <vt:lpstr>Достоинства системы</vt:lpstr>
      <vt:lpstr>Планируется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Иван Николаевич</dc:creator>
  <cp:lastModifiedBy>Stork</cp:lastModifiedBy>
  <cp:revision>81</cp:revision>
  <dcterms:created xsi:type="dcterms:W3CDTF">2016-10-10T13:31:13Z</dcterms:created>
  <dcterms:modified xsi:type="dcterms:W3CDTF">2017-10-24T07:29:46Z</dcterms:modified>
</cp:coreProperties>
</file>