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3.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4.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5.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6.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701" r:id="rId2"/>
    <p:sldMasterId id="2147483794" r:id="rId3"/>
    <p:sldMasterId id="2147483853" r:id="rId4"/>
    <p:sldMasterId id="2147483865" r:id="rId5"/>
    <p:sldMasterId id="2147483877" r:id="rId6"/>
    <p:sldMasterId id="2147483889" r:id="rId7"/>
  </p:sldMasterIdLst>
  <p:notesMasterIdLst>
    <p:notesMasterId r:id="rId97"/>
  </p:notesMasterIdLst>
  <p:sldIdLst>
    <p:sldId id="458" r:id="rId8"/>
    <p:sldId id="405" r:id="rId9"/>
    <p:sldId id="459" r:id="rId10"/>
    <p:sldId id="487" r:id="rId11"/>
    <p:sldId id="419" r:id="rId12"/>
    <p:sldId id="488" r:id="rId13"/>
    <p:sldId id="415" r:id="rId14"/>
    <p:sldId id="460" r:id="rId15"/>
    <p:sldId id="461" r:id="rId16"/>
    <p:sldId id="462" r:id="rId17"/>
    <p:sldId id="427" r:id="rId18"/>
    <p:sldId id="530" r:id="rId19"/>
    <p:sldId id="531" r:id="rId20"/>
    <p:sldId id="532" r:id="rId21"/>
    <p:sldId id="430" r:id="rId22"/>
    <p:sldId id="429" r:id="rId23"/>
    <p:sldId id="489" r:id="rId24"/>
    <p:sldId id="490" r:id="rId25"/>
    <p:sldId id="443" r:id="rId26"/>
    <p:sldId id="444" r:id="rId27"/>
    <p:sldId id="445" r:id="rId28"/>
    <p:sldId id="447" r:id="rId29"/>
    <p:sldId id="452" r:id="rId30"/>
    <p:sldId id="424" r:id="rId31"/>
    <p:sldId id="533" r:id="rId32"/>
    <p:sldId id="450" r:id="rId33"/>
    <p:sldId id="451" r:id="rId34"/>
    <p:sldId id="378" r:id="rId35"/>
    <p:sldId id="418" r:id="rId36"/>
    <p:sldId id="463" r:id="rId37"/>
    <p:sldId id="486" r:id="rId38"/>
    <p:sldId id="464" r:id="rId39"/>
    <p:sldId id="465" r:id="rId40"/>
    <p:sldId id="467" r:id="rId41"/>
    <p:sldId id="468" r:id="rId42"/>
    <p:sldId id="469" r:id="rId43"/>
    <p:sldId id="470" r:id="rId44"/>
    <p:sldId id="471" r:id="rId45"/>
    <p:sldId id="472" r:id="rId46"/>
    <p:sldId id="473" r:id="rId47"/>
    <p:sldId id="474" r:id="rId48"/>
    <p:sldId id="475" r:id="rId49"/>
    <p:sldId id="476" r:id="rId50"/>
    <p:sldId id="477" r:id="rId51"/>
    <p:sldId id="478" r:id="rId52"/>
    <p:sldId id="496" r:id="rId53"/>
    <p:sldId id="497" r:id="rId54"/>
    <p:sldId id="498" r:id="rId55"/>
    <p:sldId id="501" r:id="rId56"/>
    <p:sldId id="502" r:id="rId57"/>
    <p:sldId id="504" r:id="rId58"/>
    <p:sldId id="505" r:id="rId59"/>
    <p:sldId id="506" r:id="rId60"/>
    <p:sldId id="507" r:id="rId61"/>
    <p:sldId id="508" r:id="rId62"/>
    <p:sldId id="509" r:id="rId63"/>
    <p:sldId id="510" r:id="rId64"/>
    <p:sldId id="511" r:id="rId65"/>
    <p:sldId id="512" r:id="rId66"/>
    <p:sldId id="513" r:id="rId67"/>
    <p:sldId id="514" r:id="rId68"/>
    <p:sldId id="516" r:id="rId69"/>
    <p:sldId id="515" r:id="rId70"/>
    <p:sldId id="517" r:id="rId71"/>
    <p:sldId id="518" r:id="rId72"/>
    <p:sldId id="519" r:id="rId73"/>
    <p:sldId id="520" r:id="rId74"/>
    <p:sldId id="521" r:id="rId75"/>
    <p:sldId id="503" r:id="rId76"/>
    <p:sldId id="479" r:id="rId77"/>
    <p:sldId id="480" r:id="rId78"/>
    <p:sldId id="481" r:id="rId79"/>
    <p:sldId id="482" r:id="rId80"/>
    <p:sldId id="522" r:id="rId81"/>
    <p:sldId id="523" r:id="rId82"/>
    <p:sldId id="524" r:id="rId83"/>
    <p:sldId id="525" r:id="rId84"/>
    <p:sldId id="529" r:id="rId85"/>
    <p:sldId id="526" r:id="rId86"/>
    <p:sldId id="527" r:id="rId87"/>
    <p:sldId id="528" r:id="rId88"/>
    <p:sldId id="484" r:id="rId89"/>
    <p:sldId id="485" r:id="rId90"/>
    <p:sldId id="492" r:id="rId91"/>
    <p:sldId id="493" r:id="rId92"/>
    <p:sldId id="494" r:id="rId93"/>
    <p:sldId id="495" r:id="rId94"/>
    <p:sldId id="335" r:id="rId95"/>
    <p:sldId id="442" r:id="rId96"/>
  </p:sldIdLst>
  <p:sldSz cx="9144000" cy="6858000" type="screen4x3"/>
  <p:notesSz cx="6950075" cy="92360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sinha" initials="s"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769542"/>
    <a:srgbClr val="737373"/>
    <a:srgbClr val="000000"/>
    <a:srgbClr val="0066A1"/>
    <a:srgbClr val="4997ED"/>
    <a:srgbClr val="4A8CEC"/>
    <a:srgbClr val="4B88EB"/>
    <a:srgbClr val="3D7FEA"/>
    <a:srgbClr val="3B9BF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484" autoAdjust="0"/>
    <p:restoredTop sz="95108" autoAdjust="0"/>
  </p:normalViewPr>
  <p:slideViewPr>
    <p:cSldViewPr snapToGrid="0" snapToObjects="1">
      <p:cViewPr varScale="1">
        <p:scale>
          <a:sx n="70" d="100"/>
          <a:sy n="70" d="100"/>
        </p:scale>
        <p:origin x="1512" y="7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slide" Target="slides/slide56.xml"/><Relationship Id="rId68" Type="http://schemas.openxmlformats.org/officeDocument/2006/relationships/slide" Target="slides/slide61.xml"/><Relationship Id="rId76" Type="http://schemas.openxmlformats.org/officeDocument/2006/relationships/slide" Target="slides/slide69.xml"/><Relationship Id="rId84" Type="http://schemas.openxmlformats.org/officeDocument/2006/relationships/slide" Target="slides/slide77.xml"/><Relationship Id="rId89" Type="http://schemas.openxmlformats.org/officeDocument/2006/relationships/slide" Target="slides/slide82.xml"/><Relationship Id="rId97" Type="http://schemas.openxmlformats.org/officeDocument/2006/relationships/notesMaster" Target="notesMasters/notesMaster1.xml"/><Relationship Id="rId7" Type="http://schemas.openxmlformats.org/officeDocument/2006/relationships/slideMaster" Target="slideMasters/slideMaster7.xml"/><Relationship Id="rId71" Type="http://schemas.openxmlformats.org/officeDocument/2006/relationships/slide" Target="slides/slide64.xml"/><Relationship Id="rId92" Type="http://schemas.openxmlformats.org/officeDocument/2006/relationships/slide" Target="slides/slide85.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slide" Target="slides/slide59.xml"/><Relationship Id="rId74" Type="http://schemas.openxmlformats.org/officeDocument/2006/relationships/slide" Target="slides/slide67.xml"/><Relationship Id="rId79" Type="http://schemas.openxmlformats.org/officeDocument/2006/relationships/slide" Target="slides/slide72.xml"/><Relationship Id="rId87" Type="http://schemas.openxmlformats.org/officeDocument/2006/relationships/slide" Target="slides/slide80.xml"/><Relationship Id="rId102"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slide" Target="slides/slide54.xml"/><Relationship Id="rId82" Type="http://schemas.openxmlformats.org/officeDocument/2006/relationships/slide" Target="slides/slide75.xml"/><Relationship Id="rId90" Type="http://schemas.openxmlformats.org/officeDocument/2006/relationships/slide" Target="slides/slide83.xml"/><Relationship Id="rId95" Type="http://schemas.openxmlformats.org/officeDocument/2006/relationships/slide" Target="slides/slide88.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77" Type="http://schemas.openxmlformats.org/officeDocument/2006/relationships/slide" Target="slides/slide70.xml"/><Relationship Id="rId100" Type="http://schemas.openxmlformats.org/officeDocument/2006/relationships/viewProps" Target="viewProps.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80" Type="http://schemas.openxmlformats.org/officeDocument/2006/relationships/slide" Target="slides/slide73.xml"/><Relationship Id="rId85" Type="http://schemas.openxmlformats.org/officeDocument/2006/relationships/slide" Target="slides/slide78.xml"/><Relationship Id="rId93" Type="http://schemas.openxmlformats.org/officeDocument/2006/relationships/slide" Target="slides/slide86.xml"/><Relationship Id="rId98" Type="http://schemas.openxmlformats.org/officeDocument/2006/relationships/commentAuthors" Target="commentAuthors.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slide" Target="slides/slide68.xml"/><Relationship Id="rId83" Type="http://schemas.openxmlformats.org/officeDocument/2006/relationships/slide" Target="slides/slide76.xml"/><Relationship Id="rId88" Type="http://schemas.openxmlformats.org/officeDocument/2006/relationships/slide" Target="slides/slide81.xml"/><Relationship Id="rId91" Type="http://schemas.openxmlformats.org/officeDocument/2006/relationships/slide" Target="slides/slide84.xml"/><Relationship Id="rId96" Type="http://schemas.openxmlformats.org/officeDocument/2006/relationships/slide" Target="slides/slide89.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slide" Target="slides/slide71.xml"/><Relationship Id="rId81" Type="http://schemas.openxmlformats.org/officeDocument/2006/relationships/slide" Target="slides/slide74.xml"/><Relationship Id="rId86" Type="http://schemas.openxmlformats.org/officeDocument/2006/relationships/slide" Target="slides/slide79.xml"/><Relationship Id="rId94" Type="http://schemas.openxmlformats.org/officeDocument/2006/relationships/slide" Target="slides/slide87.xml"/><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s>
</file>

<file path=ppt/charts/_rels/chart1.xml.rels><?xml version="1.0" encoding="UTF-8" standalone="yes"?>
<Relationships xmlns="http://schemas.openxmlformats.org/package/2006/relationships"><Relationship Id="rId2" Type="http://schemas.openxmlformats.org/officeDocument/2006/relationships/oleObject" Target="file:///\\locker15\Share\Academic%20Market\Sales%20Proposals\2012\XplorePdfUsage2011.xlsx"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b="0">
                <a:latin typeface="Verdana" pitchFamily="34" charset="0"/>
              </a:defRPr>
            </a:pPr>
            <a:r>
              <a:rPr lang="en-US" b="0" dirty="0">
                <a:latin typeface="Verdana" pitchFamily="34" charset="0"/>
              </a:rPr>
              <a:t>Average PDF Downloads Per Month</a:t>
            </a:r>
          </a:p>
        </c:rich>
      </c:tx>
      <c:layout>
        <c:manualLayout>
          <c:xMode val="edge"/>
          <c:yMode val="edge"/>
          <c:x val="0.25696917691192001"/>
          <c:y val="6.0272541040498728E-2"/>
        </c:manualLayout>
      </c:layout>
      <c:overlay val="0"/>
    </c:title>
    <c:autoTitleDeleted val="0"/>
    <c:plotArea>
      <c:layout>
        <c:manualLayout>
          <c:layoutTarget val="inner"/>
          <c:xMode val="edge"/>
          <c:yMode val="edge"/>
          <c:x val="0.11417568267938373"/>
          <c:y val="0.19082689892318597"/>
          <c:w val="0.74636590931527025"/>
          <c:h val="0.62884560482571561"/>
        </c:manualLayout>
      </c:layout>
      <c:barChart>
        <c:barDir val="col"/>
        <c:grouping val="clustered"/>
        <c:varyColors val="0"/>
        <c:ser>
          <c:idx val="0"/>
          <c:order val="0"/>
          <c:tx>
            <c:strRef>
              <c:f>Sheet1!$A$2</c:f>
              <c:strCache>
                <c:ptCount val="1"/>
                <c:pt idx="0">
                  <c:v>PDF Average Per Month</c:v>
                </c:pt>
              </c:strCache>
            </c:strRef>
          </c:tx>
          <c:spPr>
            <a:solidFill>
              <a:srgbClr val="002060"/>
            </a:solidFill>
            <a:ln>
              <a:solidFill>
                <a:schemeClr val="tx2">
                  <a:lumMod val="40000"/>
                  <a:lumOff val="60000"/>
                </a:schemeClr>
              </a:solidFill>
            </a:ln>
            <a:scene3d>
              <a:camera prst="orthographicFront"/>
              <a:lightRig rig="flat" dir="t">
                <a:rot lat="0" lon="0" rev="1800000"/>
              </a:lightRig>
            </a:scene3d>
            <a:sp3d>
              <a:bevelT/>
            </a:sp3d>
          </c:spPr>
          <c:invertIfNegative val="0"/>
          <c:cat>
            <c:strRef>
              <c:f>Sheet1!$B$1:$N$1</c:f>
              <c:strCache>
                <c:ptCount val="13"/>
                <c:pt idx="0">
                  <c:v>Partial 2001</c:v>
                </c:pt>
                <c:pt idx="1">
                  <c:v>2002</c:v>
                </c:pt>
                <c:pt idx="2">
                  <c:v>2003</c:v>
                </c:pt>
                <c:pt idx="3">
                  <c:v>2004</c:v>
                </c:pt>
                <c:pt idx="4">
                  <c:v>2005</c:v>
                </c:pt>
                <c:pt idx="5">
                  <c:v>2006</c:v>
                </c:pt>
                <c:pt idx="6">
                  <c:v>2007</c:v>
                </c:pt>
                <c:pt idx="7">
                  <c:v>2008</c:v>
                </c:pt>
                <c:pt idx="8">
                  <c:v>2009</c:v>
                </c:pt>
                <c:pt idx="9">
                  <c:v>2010</c:v>
                </c:pt>
                <c:pt idx="10">
                  <c:v>2011</c:v>
                </c:pt>
                <c:pt idx="11">
                  <c:v>2012</c:v>
                </c:pt>
                <c:pt idx="12">
                  <c:v>2013</c:v>
                </c:pt>
              </c:strCache>
            </c:strRef>
          </c:cat>
          <c:val>
            <c:numRef>
              <c:f>Sheet1!$B$2:$N$2</c:f>
              <c:numCache>
                <c:formatCode>_(* #,##0_);_(* \(#,##0\);_(* "-"??_);_(@_)</c:formatCode>
                <c:ptCount val="13"/>
                <c:pt idx="0">
                  <c:v>808077.33333333442</c:v>
                </c:pt>
                <c:pt idx="1">
                  <c:v>1932477.41666667</c:v>
                </c:pt>
                <c:pt idx="2">
                  <c:v>3716925.25</c:v>
                </c:pt>
                <c:pt idx="3">
                  <c:v>4363264.0833333274</c:v>
                </c:pt>
                <c:pt idx="4">
                  <c:v>5344941.75</c:v>
                </c:pt>
                <c:pt idx="5">
                  <c:v>5692978.75</c:v>
                </c:pt>
                <c:pt idx="6">
                  <c:v>6283706.3333333274</c:v>
                </c:pt>
                <c:pt idx="7">
                  <c:v>6989948.9166666698</c:v>
                </c:pt>
                <c:pt idx="8">
                  <c:v>6675709.9166666698</c:v>
                </c:pt>
                <c:pt idx="9">
                  <c:v>7228819.25</c:v>
                </c:pt>
                <c:pt idx="10">
                  <c:v>7866429.5833333274</c:v>
                </c:pt>
                <c:pt idx="11">
                  <c:v>7886963.75</c:v>
                </c:pt>
                <c:pt idx="12">
                  <c:v>8403903.5714285411</c:v>
                </c:pt>
              </c:numCache>
            </c:numRef>
          </c:val>
        </c:ser>
        <c:dLbls>
          <c:showLegendKey val="0"/>
          <c:showVal val="0"/>
          <c:showCatName val="0"/>
          <c:showSerName val="0"/>
          <c:showPercent val="0"/>
          <c:showBubbleSize val="0"/>
        </c:dLbls>
        <c:gapWidth val="100"/>
        <c:overlap val="-37"/>
        <c:axId val="370951528"/>
        <c:axId val="370951920"/>
      </c:barChart>
      <c:catAx>
        <c:axId val="370951528"/>
        <c:scaling>
          <c:orientation val="minMax"/>
        </c:scaling>
        <c:delete val="0"/>
        <c:axPos val="b"/>
        <c:numFmt formatCode="General" sourceLinked="1"/>
        <c:majorTickMark val="out"/>
        <c:minorTickMark val="none"/>
        <c:tickLblPos val="nextTo"/>
        <c:txPr>
          <a:bodyPr rot="0" vert="horz"/>
          <a:lstStyle/>
          <a:p>
            <a:pPr>
              <a:defRPr b="1"/>
            </a:pPr>
            <a:endParaRPr lang="ru-RU"/>
          </a:p>
        </c:txPr>
        <c:crossAx val="370951920"/>
        <c:crosses val="autoZero"/>
        <c:auto val="1"/>
        <c:lblAlgn val="ctr"/>
        <c:lblOffset val="100"/>
        <c:noMultiLvlLbl val="0"/>
      </c:catAx>
      <c:valAx>
        <c:axId val="370951920"/>
        <c:scaling>
          <c:orientation val="minMax"/>
          <c:max val="8500000"/>
          <c:min val="0"/>
        </c:scaling>
        <c:delete val="0"/>
        <c:axPos val="l"/>
        <c:majorGridlines/>
        <c:numFmt formatCode="_(* #,##0_);_(* \(#,##0\);_(* &quot;-&quot;??_);_(@_)" sourceLinked="1"/>
        <c:majorTickMark val="out"/>
        <c:minorTickMark val="none"/>
        <c:tickLblPos val="nextTo"/>
        <c:txPr>
          <a:bodyPr/>
          <a:lstStyle/>
          <a:p>
            <a:pPr>
              <a:defRPr b="1"/>
            </a:pPr>
            <a:endParaRPr lang="ru-RU"/>
          </a:p>
        </c:txPr>
        <c:crossAx val="370951528"/>
        <c:crosses val="autoZero"/>
        <c:crossBetween val="between"/>
      </c:valAx>
    </c:plotArea>
    <c:legend>
      <c:legendPos val="r"/>
      <c:layout>
        <c:manualLayout>
          <c:xMode val="edge"/>
          <c:yMode val="edge"/>
          <c:x val="0.87313596824287931"/>
          <c:y val="0.38454972733794246"/>
          <c:w val="0.10406418019918399"/>
          <c:h val="0.17929230070492813"/>
        </c:manualLayout>
      </c:layout>
      <c:overlay val="0"/>
    </c:legend>
    <c:plotVisOnly val="1"/>
    <c:dispBlanksAs val="gap"/>
    <c:showDLblsOverMax val="0"/>
  </c:chart>
  <c:externalData r:id="rId2">
    <c:autoUpdate val="0"/>
  </c:externalData>
</c:chartSpace>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318781F-A47B-475A-BBF0-0B1F0B5C4D03}" type="doc">
      <dgm:prSet loTypeId="urn:microsoft.com/office/officeart/2005/8/layout/hierarchy4" loCatId="list" qsTypeId="urn:microsoft.com/office/officeart/2005/8/quickstyle/simple2" qsCatId="simple" csTypeId="urn:microsoft.com/office/officeart/2005/8/colors/colorful5" csCatId="colorful" phldr="1"/>
      <dgm:spPr/>
      <dgm:t>
        <a:bodyPr/>
        <a:lstStyle/>
        <a:p>
          <a:endParaRPr lang="en-US"/>
        </a:p>
      </dgm:t>
    </dgm:pt>
    <dgm:pt modelId="{E8E228BF-E576-46ED-AB43-0A72A3B288A3}">
      <dgm:prSet phldrT="[Text]"/>
      <dgm:spPr>
        <a:noFill/>
        <a:ln>
          <a:solidFill>
            <a:srgbClr val="808080"/>
          </a:solidFill>
        </a:ln>
      </dgm:spPr>
      <dgm:t>
        <a:bodyPr/>
        <a:lstStyle/>
        <a:p>
          <a:r>
            <a:rPr lang="ru-RU" dirty="0" smtClean="0">
              <a:solidFill>
                <a:srgbClr val="0066A1"/>
              </a:solidFill>
              <a:latin typeface="Verdana" pitchFamily="34" charset="0"/>
            </a:rPr>
            <a:t>Россия входит в число ведущих патентующих стран</a:t>
          </a:r>
          <a:endParaRPr lang="en-US" dirty="0">
            <a:solidFill>
              <a:srgbClr val="0066A1"/>
            </a:solidFill>
            <a:latin typeface="Verdana" pitchFamily="34" charset="0"/>
          </a:endParaRPr>
        </a:p>
      </dgm:t>
    </dgm:pt>
    <dgm:pt modelId="{1F5CF1D9-3E60-465E-9111-46A01C358503}" type="parTrans" cxnId="{7712619F-4E13-48CF-9767-F59FE5FD9F31}">
      <dgm:prSet/>
      <dgm:spPr/>
      <dgm:t>
        <a:bodyPr/>
        <a:lstStyle/>
        <a:p>
          <a:endParaRPr lang="en-US">
            <a:solidFill>
              <a:srgbClr val="0066A1"/>
            </a:solidFill>
            <a:latin typeface="Verdana" pitchFamily="34" charset="0"/>
          </a:endParaRPr>
        </a:p>
      </dgm:t>
    </dgm:pt>
    <dgm:pt modelId="{8E59697F-4842-4FCE-8EC3-5C9E89AEF37B}" type="sibTrans" cxnId="{7712619F-4E13-48CF-9767-F59FE5FD9F31}">
      <dgm:prSet/>
      <dgm:spPr/>
      <dgm:t>
        <a:bodyPr/>
        <a:lstStyle/>
        <a:p>
          <a:endParaRPr lang="en-US">
            <a:solidFill>
              <a:srgbClr val="0066A1"/>
            </a:solidFill>
            <a:latin typeface="Verdana" pitchFamily="34" charset="0"/>
          </a:endParaRPr>
        </a:p>
      </dgm:t>
    </dgm:pt>
    <dgm:pt modelId="{3340B211-F505-4A58-A30A-C5E5A86ED75E}">
      <dgm:prSet phldrT="[Text]"/>
      <dgm:spPr>
        <a:solidFill>
          <a:srgbClr val="0066A1"/>
        </a:solidFill>
      </dgm:spPr>
      <dgm:t>
        <a:bodyPr/>
        <a:lstStyle/>
        <a:p>
          <a:r>
            <a:rPr lang="en-US" dirty="0" smtClean="0">
              <a:solidFill>
                <a:schemeClr val="bg1"/>
              </a:solidFill>
              <a:latin typeface="Verdana" pitchFamily="34" charset="0"/>
            </a:rPr>
            <a:t>23</a:t>
          </a:r>
          <a:r>
            <a:rPr lang="ru-RU" dirty="0" smtClean="0">
              <a:solidFill>
                <a:schemeClr val="bg1"/>
              </a:solidFill>
              <a:latin typeface="Verdana" pitchFamily="34" charset="0"/>
            </a:rPr>
            <a:t>-е</a:t>
          </a:r>
          <a:r>
            <a:rPr lang="en-US" dirty="0" smtClean="0">
              <a:solidFill>
                <a:schemeClr val="bg1"/>
              </a:solidFill>
              <a:latin typeface="Verdana" pitchFamily="34" charset="0"/>
            </a:rPr>
            <a:t> </a:t>
          </a:r>
          <a:r>
            <a:rPr lang="ru-RU" dirty="0" smtClean="0">
              <a:solidFill>
                <a:schemeClr val="bg1"/>
              </a:solidFill>
              <a:latin typeface="Verdana" pitchFamily="34" charset="0"/>
            </a:rPr>
            <a:t>место среди стран, цитирующих издания </a:t>
          </a:r>
          <a:r>
            <a:rPr lang="en-US" dirty="0" smtClean="0">
              <a:solidFill>
                <a:schemeClr val="bg1"/>
              </a:solidFill>
              <a:latin typeface="Verdana" pitchFamily="34" charset="0"/>
            </a:rPr>
            <a:t>IEEE </a:t>
          </a:r>
          <a:r>
            <a:rPr lang="ru-RU" dirty="0" smtClean="0">
              <a:solidFill>
                <a:schemeClr val="bg1"/>
              </a:solidFill>
              <a:latin typeface="Verdana" pitchFamily="34" charset="0"/>
            </a:rPr>
            <a:t>в патентах</a:t>
          </a:r>
          <a:endParaRPr lang="en-US" dirty="0">
            <a:solidFill>
              <a:schemeClr val="bg1"/>
            </a:solidFill>
            <a:latin typeface="Verdana" pitchFamily="34" charset="0"/>
          </a:endParaRPr>
        </a:p>
      </dgm:t>
    </dgm:pt>
    <dgm:pt modelId="{BD5ABFCA-C588-496C-A9CF-9F339A0F8506}" type="parTrans" cxnId="{3C7E554B-2721-4B0B-B1CA-96DE61C9D134}">
      <dgm:prSet/>
      <dgm:spPr/>
      <dgm:t>
        <a:bodyPr/>
        <a:lstStyle/>
        <a:p>
          <a:endParaRPr lang="en-US">
            <a:solidFill>
              <a:srgbClr val="0066A1"/>
            </a:solidFill>
            <a:latin typeface="Verdana" pitchFamily="34" charset="0"/>
          </a:endParaRPr>
        </a:p>
      </dgm:t>
    </dgm:pt>
    <dgm:pt modelId="{2C3F7ACF-791B-4F2A-9603-28C5C789BDDA}" type="sibTrans" cxnId="{3C7E554B-2721-4B0B-B1CA-96DE61C9D134}">
      <dgm:prSet/>
      <dgm:spPr/>
      <dgm:t>
        <a:bodyPr/>
        <a:lstStyle/>
        <a:p>
          <a:endParaRPr lang="en-US">
            <a:solidFill>
              <a:srgbClr val="0066A1"/>
            </a:solidFill>
            <a:latin typeface="Verdana" pitchFamily="34" charset="0"/>
          </a:endParaRPr>
        </a:p>
      </dgm:t>
    </dgm:pt>
    <dgm:pt modelId="{FC738028-7C2C-4D80-AECD-A780185C1230}">
      <dgm:prSet phldrT="[Text]"/>
      <dgm:spPr>
        <a:solidFill>
          <a:srgbClr val="808080"/>
        </a:solidFill>
      </dgm:spPr>
      <dgm:t>
        <a:bodyPr/>
        <a:lstStyle/>
        <a:p>
          <a:r>
            <a:rPr lang="en-US" dirty="0" smtClean="0">
              <a:solidFill>
                <a:schemeClr val="bg1"/>
              </a:solidFill>
              <a:latin typeface="Verdana" pitchFamily="34" charset="0"/>
            </a:rPr>
            <a:t>512 </a:t>
          </a:r>
          <a:r>
            <a:rPr lang="ru-RU" dirty="0" smtClean="0">
              <a:solidFill>
                <a:schemeClr val="bg1"/>
              </a:solidFill>
              <a:latin typeface="Verdana" pitchFamily="34" charset="0"/>
            </a:rPr>
            <a:t>патентов ссылающихся на категории  </a:t>
          </a:r>
          <a:r>
            <a:rPr lang="en-US" dirty="0" smtClean="0">
              <a:solidFill>
                <a:schemeClr val="bg1"/>
              </a:solidFill>
              <a:latin typeface="Verdana" pitchFamily="34" charset="0"/>
            </a:rPr>
            <a:t>IEEE</a:t>
          </a:r>
          <a:endParaRPr lang="en-US" dirty="0">
            <a:solidFill>
              <a:schemeClr val="bg1"/>
            </a:solidFill>
            <a:latin typeface="Verdana" pitchFamily="34" charset="0"/>
          </a:endParaRPr>
        </a:p>
      </dgm:t>
    </dgm:pt>
    <dgm:pt modelId="{9FCAC109-156C-457A-BB2D-9C9AD337F6D9}" type="parTrans" cxnId="{54BD628E-D07F-484D-A1FC-4C85D76B06B0}">
      <dgm:prSet/>
      <dgm:spPr/>
      <dgm:t>
        <a:bodyPr/>
        <a:lstStyle/>
        <a:p>
          <a:endParaRPr lang="en-US">
            <a:solidFill>
              <a:srgbClr val="0066A1"/>
            </a:solidFill>
            <a:latin typeface="Verdana" pitchFamily="34" charset="0"/>
          </a:endParaRPr>
        </a:p>
      </dgm:t>
    </dgm:pt>
    <dgm:pt modelId="{EEF18FEF-E5ED-4349-878A-F3844BA564AD}" type="sibTrans" cxnId="{54BD628E-D07F-484D-A1FC-4C85D76B06B0}">
      <dgm:prSet/>
      <dgm:spPr/>
      <dgm:t>
        <a:bodyPr/>
        <a:lstStyle/>
        <a:p>
          <a:endParaRPr lang="en-US">
            <a:solidFill>
              <a:srgbClr val="0066A1"/>
            </a:solidFill>
            <a:latin typeface="Verdana" pitchFamily="34" charset="0"/>
          </a:endParaRPr>
        </a:p>
      </dgm:t>
    </dgm:pt>
    <dgm:pt modelId="{5069294C-0C9B-4700-8993-2FE2F1FF20FB}">
      <dgm:prSet phldrT="[Text]"/>
      <dgm:spPr>
        <a:solidFill>
          <a:srgbClr val="E37222"/>
        </a:solidFill>
      </dgm:spPr>
      <dgm:t>
        <a:bodyPr/>
        <a:lstStyle/>
        <a:p>
          <a:r>
            <a:rPr lang="en-US" dirty="0" smtClean="0">
              <a:solidFill>
                <a:schemeClr val="bg1"/>
              </a:solidFill>
              <a:latin typeface="Verdana" pitchFamily="34" charset="0"/>
            </a:rPr>
            <a:t>2,273 </a:t>
          </a:r>
          <a:r>
            <a:rPr lang="ru-RU" dirty="0" smtClean="0">
              <a:solidFill>
                <a:schemeClr val="bg1"/>
              </a:solidFill>
              <a:latin typeface="Verdana" pitchFamily="34" charset="0"/>
            </a:rPr>
            <a:t>ссылок на </a:t>
          </a:r>
          <a:r>
            <a:rPr lang="en-US" dirty="0" smtClean="0">
              <a:solidFill>
                <a:schemeClr val="bg1"/>
              </a:solidFill>
              <a:latin typeface="Verdana" pitchFamily="34" charset="0"/>
            </a:rPr>
            <a:t>IEEE</a:t>
          </a:r>
          <a:endParaRPr lang="en-US" dirty="0">
            <a:solidFill>
              <a:schemeClr val="bg1"/>
            </a:solidFill>
            <a:latin typeface="Verdana" pitchFamily="34" charset="0"/>
          </a:endParaRPr>
        </a:p>
      </dgm:t>
    </dgm:pt>
    <dgm:pt modelId="{098DF27C-2AA5-4FEB-A475-16263D189E4C}" type="parTrans" cxnId="{DEB73F5D-D921-43B5-9139-2B29CBC5ADD4}">
      <dgm:prSet/>
      <dgm:spPr/>
      <dgm:t>
        <a:bodyPr/>
        <a:lstStyle/>
        <a:p>
          <a:endParaRPr lang="en-US">
            <a:solidFill>
              <a:srgbClr val="0066A1"/>
            </a:solidFill>
            <a:latin typeface="Verdana" pitchFamily="34" charset="0"/>
          </a:endParaRPr>
        </a:p>
      </dgm:t>
    </dgm:pt>
    <dgm:pt modelId="{08793ACD-4432-45DA-A155-B0CBE686331D}" type="sibTrans" cxnId="{DEB73F5D-D921-43B5-9139-2B29CBC5ADD4}">
      <dgm:prSet/>
      <dgm:spPr/>
      <dgm:t>
        <a:bodyPr/>
        <a:lstStyle/>
        <a:p>
          <a:endParaRPr lang="en-US">
            <a:solidFill>
              <a:srgbClr val="0066A1"/>
            </a:solidFill>
            <a:latin typeface="Verdana" pitchFamily="34" charset="0"/>
          </a:endParaRPr>
        </a:p>
      </dgm:t>
    </dgm:pt>
    <dgm:pt modelId="{594A5873-E373-4229-A8AE-F2A75004F645}" type="pres">
      <dgm:prSet presAssocID="{8318781F-A47B-475A-BBF0-0B1F0B5C4D03}" presName="Name0" presStyleCnt="0">
        <dgm:presLayoutVars>
          <dgm:chPref val="1"/>
          <dgm:dir/>
          <dgm:animOne val="branch"/>
          <dgm:animLvl val="lvl"/>
          <dgm:resizeHandles/>
        </dgm:presLayoutVars>
      </dgm:prSet>
      <dgm:spPr/>
      <dgm:t>
        <a:bodyPr/>
        <a:lstStyle/>
        <a:p>
          <a:endParaRPr lang="en-US"/>
        </a:p>
      </dgm:t>
    </dgm:pt>
    <dgm:pt modelId="{55750688-741E-4F95-A1B4-3622E6888208}" type="pres">
      <dgm:prSet presAssocID="{E8E228BF-E576-46ED-AB43-0A72A3B288A3}" presName="vertOne" presStyleCnt="0"/>
      <dgm:spPr/>
    </dgm:pt>
    <dgm:pt modelId="{635A564D-D199-48F0-A85A-63F2F406CA8A}" type="pres">
      <dgm:prSet presAssocID="{E8E228BF-E576-46ED-AB43-0A72A3B288A3}" presName="txOne" presStyleLbl="node0" presStyleIdx="0" presStyleCnt="1">
        <dgm:presLayoutVars>
          <dgm:chPref val="3"/>
        </dgm:presLayoutVars>
      </dgm:prSet>
      <dgm:spPr/>
      <dgm:t>
        <a:bodyPr/>
        <a:lstStyle/>
        <a:p>
          <a:endParaRPr lang="en-US"/>
        </a:p>
      </dgm:t>
    </dgm:pt>
    <dgm:pt modelId="{A32459AE-DAE6-4BFA-A221-96FAC14F94B2}" type="pres">
      <dgm:prSet presAssocID="{E8E228BF-E576-46ED-AB43-0A72A3B288A3}" presName="parTransOne" presStyleCnt="0"/>
      <dgm:spPr/>
    </dgm:pt>
    <dgm:pt modelId="{530FF477-057C-4A30-91C0-C4D892A379DC}" type="pres">
      <dgm:prSet presAssocID="{E8E228BF-E576-46ED-AB43-0A72A3B288A3}" presName="horzOne" presStyleCnt="0"/>
      <dgm:spPr/>
    </dgm:pt>
    <dgm:pt modelId="{A6A61E2B-B831-433D-B3D2-74907E7C679A}" type="pres">
      <dgm:prSet presAssocID="{3340B211-F505-4A58-A30A-C5E5A86ED75E}" presName="vertTwo" presStyleCnt="0"/>
      <dgm:spPr/>
    </dgm:pt>
    <dgm:pt modelId="{4EF611FA-5E99-487E-BD6D-6CE2A6A67407}" type="pres">
      <dgm:prSet presAssocID="{3340B211-F505-4A58-A30A-C5E5A86ED75E}" presName="txTwo" presStyleLbl="node2" presStyleIdx="0" presStyleCnt="3">
        <dgm:presLayoutVars>
          <dgm:chPref val="3"/>
        </dgm:presLayoutVars>
      </dgm:prSet>
      <dgm:spPr/>
      <dgm:t>
        <a:bodyPr/>
        <a:lstStyle/>
        <a:p>
          <a:endParaRPr lang="en-US"/>
        </a:p>
      </dgm:t>
    </dgm:pt>
    <dgm:pt modelId="{70B9F94D-FE9F-449E-A0C2-5D266900C3D1}" type="pres">
      <dgm:prSet presAssocID="{3340B211-F505-4A58-A30A-C5E5A86ED75E}" presName="horzTwo" presStyleCnt="0"/>
      <dgm:spPr/>
    </dgm:pt>
    <dgm:pt modelId="{B9DD57ED-84CB-4A82-AD0F-FB24EFA11DA2}" type="pres">
      <dgm:prSet presAssocID="{2C3F7ACF-791B-4F2A-9603-28C5C789BDDA}" presName="sibSpaceTwo" presStyleCnt="0"/>
      <dgm:spPr/>
    </dgm:pt>
    <dgm:pt modelId="{59B1ADDE-4A67-4B11-998E-844B3F13918B}" type="pres">
      <dgm:prSet presAssocID="{FC738028-7C2C-4D80-AECD-A780185C1230}" presName="vertTwo" presStyleCnt="0"/>
      <dgm:spPr/>
    </dgm:pt>
    <dgm:pt modelId="{317EFE21-5E58-4505-8A7A-61EBA5D6F7DE}" type="pres">
      <dgm:prSet presAssocID="{FC738028-7C2C-4D80-AECD-A780185C1230}" presName="txTwo" presStyleLbl="node2" presStyleIdx="1" presStyleCnt="3">
        <dgm:presLayoutVars>
          <dgm:chPref val="3"/>
        </dgm:presLayoutVars>
      </dgm:prSet>
      <dgm:spPr/>
      <dgm:t>
        <a:bodyPr/>
        <a:lstStyle/>
        <a:p>
          <a:endParaRPr lang="en-US"/>
        </a:p>
      </dgm:t>
    </dgm:pt>
    <dgm:pt modelId="{2DE401E1-913D-4635-828E-B884B874BAE7}" type="pres">
      <dgm:prSet presAssocID="{FC738028-7C2C-4D80-AECD-A780185C1230}" presName="horzTwo" presStyleCnt="0"/>
      <dgm:spPr/>
    </dgm:pt>
    <dgm:pt modelId="{D0B2979D-80EB-47CC-B06E-E0E56B0C2B0C}" type="pres">
      <dgm:prSet presAssocID="{EEF18FEF-E5ED-4349-878A-F3844BA564AD}" presName="sibSpaceTwo" presStyleCnt="0"/>
      <dgm:spPr/>
    </dgm:pt>
    <dgm:pt modelId="{29883A12-DF80-4BDC-A143-C3B8D6FC83F2}" type="pres">
      <dgm:prSet presAssocID="{5069294C-0C9B-4700-8993-2FE2F1FF20FB}" presName="vertTwo" presStyleCnt="0"/>
      <dgm:spPr/>
    </dgm:pt>
    <dgm:pt modelId="{75FD0CB4-BE51-4885-ADB6-10BC9CB8D97E}" type="pres">
      <dgm:prSet presAssocID="{5069294C-0C9B-4700-8993-2FE2F1FF20FB}" presName="txTwo" presStyleLbl="node2" presStyleIdx="2" presStyleCnt="3">
        <dgm:presLayoutVars>
          <dgm:chPref val="3"/>
        </dgm:presLayoutVars>
      </dgm:prSet>
      <dgm:spPr/>
      <dgm:t>
        <a:bodyPr/>
        <a:lstStyle/>
        <a:p>
          <a:endParaRPr lang="en-US"/>
        </a:p>
      </dgm:t>
    </dgm:pt>
    <dgm:pt modelId="{2793DA80-403F-4FDF-AA6A-E05E202BCECE}" type="pres">
      <dgm:prSet presAssocID="{5069294C-0C9B-4700-8993-2FE2F1FF20FB}" presName="horzTwo" presStyleCnt="0"/>
      <dgm:spPr/>
    </dgm:pt>
  </dgm:ptLst>
  <dgm:cxnLst>
    <dgm:cxn modelId="{3C7E554B-2721-4B0B-B1CA-96DE61C9D134}" srcId="{E8E228BF-E576-46ED-AB43-0A72A3B288A3}" destId="{3340B211-F505-4A58-A30A-C5E5A86ED75E}" srcOrd="0" destOrd="0" parTransId="{BD5ABFCA-C588-496C-A9CF-9F339A0F8506}" sibTransId="{2C3F7ACF-791B-4F2A-9603-28C5C789BDDA}"/>
    <dgm:cxn modelId="{17F22CDF-5C24-4DBA-8C45-4414F8C2DA30}" type="presOf" srcId="{3340B211-F505-4A58-A30A-C5E5A86ED75E}" destId="{4EF611FA-5E99-487E-BD6D-6CE2A6A67407}" srcOrd="0" destOrd="0" presId="urn:microsoft.com/office/officeart/2005/8/layout/hierarchy4"/>
    <dgm:cxn modelId="{54BD628E-D07F-484D-A1FC-4C85D76B06B0}" srcId="{E8E228BF-E576-46ED-AB43-0A72A3B288A3}" destId="{FC738028-7C2C-4D80-AECD-A780185C1230}" srcOrd="1" destOrd="0" parTransId="{9FCAC109-156C-457A-BB2D-9C9AD337F6D9}" sibTransId="{EEF18FEF-E5ED-4349-878A-F3844BA564AD}"/>
    <dgm:cxn modelId="{7712619F-4E13-48CF-9767-F59FE5FD9F31}" srcId="{8318781F-A47B-475A-BBF0-0B1F0B5C4D03}" destId="{E8E228BF-E576-46ED-AB43-0A72A3B288A3}" srcOrd="0" destOrd="0" parTransId="{1F5CF1D9-3E60-465E-9111-46A01C358503}" sibTransId="{8E59697F-4842-4FCE-8EC3-5C9E89AEF37B}"/>
    <dgm:cxn modelId="{67806B56-30CE-4126-A275-475A28C74417}" type="presOf" srcId="{FC738028-7C2C-4D80-AECD-A780185C1230}" destId="{317EFE21-5E58-4505-8A7A-61EBA5D6F7DE}" srcOrd="0" destOrd="0" presId="urn:microsoft.com/office/officeart/2005/8/layout/hierarchy4"/>
    <dgm:cxn modelId="{F8C02B84-B60B-40DE-819C-C9590DFF79D1}" type="presOf" srcId="{5069294C-0C9B-4700-8993-2FE2F1FF20FB}" destId="{75FD0CB4-BE51-4885-ADB6-10BC9CB8D97E}" srcOrd="0" destOrd="0" presId="urn:microsoft.com/office/officeart/2005/8/layout/hierarchy4"/>
    <dgm:cxn modelId="{5F4A103C-7DFD-417E-AFDC-482B3886321B}" type="presOf" srcId="{8318781F-A47B-475A-BBF0-0B1F0B5C4D03}" destId="{594A5873-E373-4229-A8AE-F2A75004F645}" srcOrd="0" destOrd="0" presId="urn:microsoft.com/office/officeart/2005/8/layout/hierarchy4"/>
    <dgm:cxn modelId="{22963B00-F50E-4F0C-9509-D2AB8B03451D}" type="presOf" srcId="{E8E228BF-E576-46ED-AB43-0A72A3B288A3}" destId="{635A564D-D199-48F0-A85A-63F2F406CA8A}" srcOrd="0" destOrd="0" presId="urn:microsoft.com/office/officeart/2005/8/layout/hierarchy4"/>
    <dgm:cxn modelId="{DEB73F5D-D921-43B5-9139-2B29CBC5ADD4}" srcId="{E8E228BF-E576-46ED-AB43-0A72A3B288A3}" destId="{5069294C-0C9B-4700-8993-2FE2F1FF20FB}" srcOrd="2" destOrd="0" parTransId="{098DF27C-2AA5-4FEB-A475-16263D189E4C}" sibTransId="{08793ACD-4432-45DA-A155-B0CBE686331D}"/>
    <dgm:cxn modelId="{E37458C1-FF75-4262-A1DD-29FC06A6134D}" type="presParOf" srcId="{594A5873-E373-4229-A8AE-F2A75004F645}" destId="{55750688-741E-4F95-A1B4-3622E6888208}" srcOrd="0" destOrd="0" presId="urn:microsoft.com/office/officeart/2005/8/layout/hierarchy4"/>
    <dgm:cxn modelId="{3E4BF43C-4EBC-4FB4-9325-28074984F21D}" type="presParOf" srcId="{55750688-741E-4F95-A1B4-3622E6888208}" destId="{635A564D-D199-48F0-A85A-63F2F406CA8A}" srcOrd="0" destOrd="0" presId="urn:microsoft.com/office/officeart/2005/8/layout/hierarchy4"/>
    <dgm:cxn modelId="{BC601829-8B8C-4A98-A7F1-EFE40006AE72}" type="presParOf" srcId="{55750688-741E-4F95-A1B4-3622E6888208}" destId="{A32459AE-DAE6-4BFA-A221-96FAC14F94B2}" srcOrd="1" destOrd="0" presId="urn:microsoft.com/office/officeart/2005/8/layout/hierarchy4"/>
    <dgm:cxn modelId="{B3BA8E89-B794-45C2-BC31-FF5ECFE6281C}" type="presParOf" srcId="{55750688-741E-4F95-A1B4-3622E6888208}" destId="{530FF477-057C-4A30-91C0-C4D892A379DC}" srcOrd="2" destOrd="0" presId="urn:microsoft.com/office/officeart/2005/8/layout/hierarchy4"/>
    <dgm:cxn modelId="{D9BDBE69-DBB1-4E53-A661-A607924DE47E}" type="presParOf" srcId="{530FF477-057C-4A30-91C0-C4D892A379DC}" destId="{A6A61E2B-B831-433D-B3D2-74907E7C679A}" srcOrd="0" destOrd="0" presId="urn:microsoft.com/office/officeart/2005/8/layout/hierarchy4"/>
    <dgm:cxn modelId="{A4631310-2667-4F34-9CC4-333DF42E32ED}" type="presParOf" srcId="{A6A61E2B-B831-433D-B3D2-74907E7C679A}" destId="{4EF611FA-5E99-487E-BD6D-6CE2A6A67407}" srcOrd="0" destOrd="0" presId="urn:microsoft.com/office/officeart/2005/8/layout/hierarchy4"/>
    <dgm:cxn modelId="{78B6EF86-8B89-4C44-9500-41F41F9F78CC}" type="presParOf" srcId="{A6A61E2B-B831-433D-B3D2-74907E7C679A}" destId="{70B9F94D-FE9F-449E-A0C2-5D266900C3D1}" srcOrd="1" destOrd="0" presId="urn:microsoft.com/office/officeart/2005/8/layout/hierarchy4"/>
    <dgm:cxn modelId="{3769BB32-38ED-4714-B5E8-98A5C23C690B}" type="presParOf" srcId="{530FF477-057C-4A30-91C0-C4D892A379DC}" destId="{B9DD57ED-84CB-4A82-AD0F-FB24EFA11DA2}" srcOrd="1" destOrd="0" presId="urn:microsoft.com/office/officeart/2005/8/layout/hierarchy4"/>
    <dgm:cxn modelId="{30C76310-593B-47F4-8F86-8B0ACD99A67F}" type="presParOf" srcId="{530FF477-057C-4A30-91C0-C4D892A379DC}" destId="{59B1ADDE-4A67-4B11-998E-844B3F13918B}" srcOrd="2" destOrd="0" presId="urn:microsoft.com/office/officeart/2005/8/layout/hierarchy4"/>
    <dgm:cxn modelId="{8BB26263-F122-491E-9420-315E07C89F85}" type="presParOf" srcId="{59B1ADDE-4A67-4B11-998E-844B3F13918B}" destId="{317EFE21-5E58-4505-8A7A-61EBA5D6F7DE}" srcOrd="0" destOrd="0" presId="urn:microsoft.com/office/officeart/2005/8/layout/hierarchy4"/>
    <dgm:cxn modelId="{774EEB5C-B5D5-4E72-9694-F8E9B7446C6C}" type="presParOf" srcId="{59B1ADDE-4A67-4B11-998E-844B3F13918B}" destId="{2DE401E1-913D-4635-828E-B884B874BAE7}" srcOrd="1" destOrd="0" presId="urn:microsoft.com/office/officeart/2005/8/layout/hierarchy4"/>
    <dgm:cxn modelId="{6837327E-A522-48F1-8223-3ACEC4AAE90F}" type="presParOf" srcId="{530FF477-057C-4A30-91C0-C4D892A379DC}" destId="{D0B2979D-80EB-47CC-B06E-E0E56B0C2B0C}" srcOrd="3" destOrd="0" presId="urn:microsoft.com/office/officeart/2005/8/layout/hierarchy4"/>
    <dgm:cxn modelId="{7A30EB9E-954C-47FC-A84D-04A8AB2BD3DA}" type="presParOf" srcId="{530FF477-057C-4A30-91C0-C4D892A379DC}" destId="{29883A12-DF80-4BDC-A143-C3B8D6FC83F2}" srcOrd="4" destOrd="0" presId="urn:microsoft.com/office/officeart/2005/8/layout/hierarchy4"/>
    <dgm:cxn modelId="{01DD039B-CF1A-4D83-A440-8A317933C06E}" type="presParOf" srcId="{29883A12-DF80-4BDC-A143-C3B8D6FC83F2}" destId="{75FD0CB4-BE51-4885-ADB6-10BC9CB8D97E}" srcOrd="0" destOrd="0" presId="urn:microsoft.com/office/officeart/2005/8/layout/hierarchy4"/>
    <dgm:cxn modelId="{EDC328C9-35C0-413A-8A58-F10D7475DA35}" type="presParOf" srcId="{29883A12-DF80-4BDC-A143-C3B8D6FC83F2}" destId="{2793DA80-403F-4FDF-AA6A-E05E202BCECE}"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640AE44F-2AF8-4BA5-A80A-F86DEB6D4B2E}" type="doc">
      <dgm:prSet loTypeId="urn:microsoft.com/office/officeart/2005/8/layout/hProcess9" loCatId="process" qsTypeId="urn:microsoft.com/office/officeart/2005/8/quickstyle/simple1" qsCatId="simple" csTypeId="urn:microsoft.com/office/officeart/2005/8/colors/accent1_2" csCatId="accent1" phldr="1"/>
      <dgm:spPr/>
      <dgm:t>
        <a:bodyPr/>
        <a:lstStyle/>
        <a:p>
          <a:endParaRPr lang="en-US"/>
        </a:p>
      </dgm:t>
    </dgm:pt>
    <dgm:pt modelId="{904A6B21-91BF-4203-AC2E-D54AE0F11116}">
      <dgm:prSet phldrT="[Text]" custT="1"/>
      <dgm:spPr/>
      <dgm:t>
        <a:bodyPr/>
        <a:lstStyle/>
        <a:p>
          <a:r>
            <a:rPr lang="en-US" sz="1400" dirty="0" smtClean="0"/>
            <a:t>Generally known information about the topic</a:t>
          </a:r>
          <a:endParaRPr lang="en-US" sz="1400" dirty="0"/>
        </a:p>
      </dgm:t>
    </dgm:pt>
    <dgm:pt modelId="{5600B772-F56A-4829-9DC5-A0D58FDBE32C}" type="parTrans" cxnId="{9D488802-C63A-418A-8189-4B77BC9E9534}">
      <dgm:prSet/>
      <dgm:spPr/>
      <dgm:t>
        <a:bodyPr/>
        <a:lstStyle/>
        <a:p>
          <a:endParaRPr lang="en-US"/>
        </a:p>
      </dgm:t>
    </dgm:pt>
    <dgm:pt modelId="{DBAF11F9-AFB7-4EF3-AE71-6AA2589288DB}" type="sibTrans" cxnId="{9D488802-C63A-418A-8189-4B77BC9E9534}">
      <dgm:prSet/>
      <dgm:spPr/>
      <dgm:t>
        <a:bodyPr/>
        <a:lstStyle/>
        <a:p>
          <a:endParaRPr lang="en-US"/>
        </a:p>
      </dgm:t>
    </dgm:pt>
    <dgm:pt modelId="{51AC6C64-F195-4B7A-B4F8-079DA6A8182D}">
      <dgm:prSet phldrT="[Text]" custT="1"/>
      <dgm:spPr/>
      <dgm:t>
        <a:bodyPr/>
        <a:lstStyle/>
        <a:p>
          <a:r>
            <a:rPr lang="en-US" sz="1400" dirty="0" smtClean="0"/>
            <a:t>Prior studies’ historical context to your research</a:t>
          </a:r>
          <a:endParaRPr lang="en-US" sz="1400" dirty="0"/>
        </a:p>
      </dgm:t>
    </dgm:pt>
    <dgm:pt modelId="{5C61FE64-664A-442C-8F19-05C0CAAA6C92}" type="parTrans" cxnId="{2AD9F385-264C-4305-9FE0-9D7D4BBD4EF6}">
      <dgm:prSet/>
      <dgm:spPr/>
      <dgm:t>
        <a:bodyPr/>
        <a:lstStyle/>
        <a:p>
          <a:endParaRPr lang="en-US"/>
        </a:p>
      </dgm:t>
    </dgm:pt>
    <dgm:pt modelId="{D0B07628-5917-4A8F-86DD-A5930B6CAF9E}" type="sibTrans" cxnId="{2AD9F385-264C-4305-9FE0-9D7D4BBD4EF6}">
      <dgm:prSet/>
      <dgm:spPr/>
      <dgm:t>
        <a:bodyPr/>
        <a:lstStyle/>
        <a:p>
          <a:endParaRPr lang="en-US"/>
        </a:p>
      </dgm:t>
    </dgm:pt>
    <dgm:pt modelId="{1B478BFF-C9CC-4E6F-85EC-17B0FB44B592}">
      <dgm:prSet phldrT="[Text]" custT="1"/>
      <dgm:spPr/>
      <dgm:t>
        <a:bodyPr/>
        <a:lstStyle/>
        <a:p>
          <a:r>
            <a:rPr lang="en-US" sz="1400" dirty="0" smtClean="0"/>
            <a:t>Your hypothesis and an overview </a:t>
          </a:r>
          <a:br>
            <a:rPr lang="en-US" sz="1400" dirty="0" smtClean="0"/>
          </a:br>
          <a:r>
            <a:rPr lang="en-US" sz="1400" dirty="0" smtClean="0"/>
            <a:t>of the results</a:t>
          </a:r>
          <a:endParaRPr lang="en-US" sz="1400" dirty="0"/>
        </a:p>
      </dgm:t>
    </dgm:pt>
    <dgm:pt modelId="{F1E4A4A6-CAFD-4C3F-A8BA-680786200262}" type="parTrans" cxnId="{DE8E3DA7-8612-48B6-85AD-43B811FB0DF2}">
      <dgm:prSet/>
      <dgm:spPr/>
      <dgm:t>
        <a:bodyPr/>
        <a:lstStyle/>
        <a:p>
          <a:endParaRPr lang="en-US"/>
        </a:p>
      </dgm:t>
    </dgm:pt>
    <dgm:pt modelId="{E9CCDFAA-2532-45B5-AE6B-C403FF2A1336}" type="sibTrans" cxnId="{DE8E3DA7-8612-48B6-85AD-43B811FB0DF2}">
      <dgm:prSet/>
      <dgm:spPr/>
      <dgm:t>
        <a:bodyPr/>
        <a:lstStyle/>
        <a:p>
          <a:endParaRPr lang="en-US"/>
        </a:p>
      </dgm:t>
    </dgm:pt>
    <dgm:pt modelId="{74F3E095-E6AB-4952-B30F-63B7A479DADC}">
      <dgm:prSet phldrT="[Text]" custT="1"/>
      <dgm:spPr/>
      <dgm:t>
        <a:bodyPr/>
        <a:lstStyle/>
        <a:p>
          <a:r>
            <a:rPr lang="en-US" sz="1400" dirty="0" smtClean="0"/>
            <a:t>How the article is organized</a:t>
          </a:r>
          <a:endParaRPr lang="en-US" sz="1400" dirty="0"/>
        </a:p>
      </dgm:t>
    </dgm:pt>
    <dgm:pt modelId="{12678A62-8351-4181-8F4C-7C6A93ED8F6B}" type="parTrans" cxnId="{1A9F852C-0B9F-411E-9F6F-635D26C3AAF2}">
      <dgm:prSet/>
      <dgm:spPr/>
      <dgm:t>
        <a:bodyPr/>
        <a:lstStyle/>
        <a:p>
          <a:endParaRPr lang="en-US"/>
        </a:p>
      </dgm:t>
    </dgm:pt>
    <dgm:pt modelId="{392D79EB-2164-4E0A-B912-FAC2B7D6A8D1}" type="sibTrans" cxnId="{1A9F852C-0B9F-411E-9F6F-635D26C3AAF2}">
      <dgm:prSet/>
      <dgm:spPr/>
      <dgm:t>
        <a:bodyPr/>
        <a:lstStyle/>
        <a:p>
          <a:endParaRPr lang="en-US"/>
        </a:p>
      </dgm:t>
    </dgm:pt>
    <dgm:pt modelId="{3A27CC62-51B3-476D-80AE-9A43C8F4257B}" type="pres">
      <dgm:prSet presAssocID="{640AE44F-2AF8-4BA5-A80A-F86DEB6D4B2E}" presName="CompostProcess" presStyleCnt="0">
        <dgm:presLayoutVars>
          <dgm:dir/>
          <dgm:resizeHandles val="exact"/>
        </dgm:presLayoutVars>
      </dgm:prSet>
      <dgm:spPr/>
      <dgm:t>
        <a:bodyPr/>
        <a:lstStyle/>
        <a:p>
          <a:endParaRPr lang="en-US"/>
        </a:p>
      </dgm:t>
    </dgm:pt>
    <dgm:pt modelId="{A084BD6D-34B4-4A7B-B362-B3459E6052E4}" type="pres">
      <dgm:prSet presAssocID="{640AE44F-2AF8-4BA5-A80A-F86DEB6D4B2E}" presName="arrow" presStyleLbl="bgShp" presStyleIdx="0" presStyleCnt="1" custLinFactNeighborY="305"/>
      <dgm:spPr/>
    </dgm:pt>
    <dgm:pt modelId="{AA768D02-0687-4DFB-8782-70BEC51026A9}" type="pres">
      <dgm:prSet presAssocID="{640AE44F-2AF8-4BA5-A80A-F86DEB6D4B2E}" presName="linearProcess" presStyleCnt="0"/>
      <dgm:spPr/>
    </dgm:pt>
    <dgm:pt modelId="{9F13FEB1-3A6B-4A4B-9DC2-B2CC3BA3EEAA}" type="pres">
      <dgm:prSet presAssocID="{904A6B21-91BF-4203-AC2E-D54AE0F11116}" presName="textNode" presStyleLbl="node1" presStyleIdx="0" presStyleCnt="4">
        <dgm:presLayoutVars>
          <dgm:bulletEnabled val="1"/>
        </dgm:presLayoutVars>
      </dgm:prSet>
      <dgm:spPr/>
      <dgm:t>
        <a:bodyPr/>
        <a:lstStyle/>
        <a:p>
          <a:endParaRPr lang="en-US"/>
        </a:p>
      </dgm:t>
    </dgm:pt>
    <dgm:pt modelId="{2999200A-C950-4BC1-86D0-A9B3DA48F440}" type="pres">
      <dgm:prSet presAssocID="{DBAF11F9-AFB7-4EF3-AE71-6AA2589288DB}" presName="sibTrans" presStyleCnt="0"/>
      <dgm:spPr/>
    </dgm:pt>
    <dgm:pt modelId="{CE4C8744-B5BE-4285-9B80-8EE6D946CD62}" type="pres">
      <dgm:prSet presAssocID="{51AC6C64-F195-4B7A-B4F8-079DA6A8182D}" presName="textNode" presStyleLbl="node1" presStyleIdx="1" presStyleCnt="4">
        <dgm:presLayoutVars>
          <dgm:bulletEnabled val="1"/>
        </dgm:presLayoutVars>
      </dgm:prSet>
      <dgm:spPr/>
      <dgm:t>
        <a:bodyPr/>
        <a:lstStyle/>
        <a:p>
          <a:endParaRPr lang="en-US"/>
        </a:p>
      </dgm:t>
    </dgm:pt>
    <dgm:pt modelId="{B90F3975-0768-4C39-93A4-24D2951551E2}" type="pres">
      <dgm:prSet presAssocID="{D0B07628-5917-4A8F-86DD-A5930B6CAF9E}" presName="sibTrans" presStyleCnt="0"/>
      <dgm:spPr/>
    </dgm:pt>
    <dgm:pt modelId="{D7B163C1-7130-42B6-B14E-188C61B04A76}" type="pres">
      <dgm:prSet presAssocID="{1B478BFF-C9CC-4E6F-85EC-17B0FB44B592}" presName="textNode" presStyleLbl="node1" presStyleIdx="2" presStyleCnt="4">
        <dgm:presLayoutVars>
          <dgm:bulletEnabled val="1"/>
        </dgm:presLayoutVars>
      </dgm:prSet>
      <dgm:spPr/>
      <dgm:t>
        <a:bodyPr/>
        <a:lstStyle/>
        <a:p>
          <a:endParaRPr lang="en-US"/>
        </a:p>
      </dgm:t>
    </dgm:pt>
    <dgm:pt modelId="{94B1CEAA-7E87-4257-9EE8-4728B0A263C9}" type="pres">
      <dgm:prSet presAssocID="{E9CCDFAA-2532-45B5-AE6B-C403FF2A1336}" presName="sibTrans" presStyleCnt="0"/>
      <dgm:spPr/>
    </dgm:pt>
    <dgm:pt modelId="{902D9EA6-CDD0-47DB-881C-4A7B6691D796}" type="pres">
      <dgm:prSet presAssocID="{74F3E095-E6AB-4952-B30F-63B7A479DADC}" presName="textNode" presStyleLbl="node1" presStyleIdx="3" presStyleCnt="4">
        <dgm:presLayoutVars>
          <dgm:bulletEnabled val="1"/>
        </dgm:presLayoutVars>
      </dgm:prSet>
      <dgm:spPr/>
      <dgm:t>
        <a:bodyPr/>
        <a:lstStyle/>
        <a:p>
          <a:endParaRPr lang="en-US"/>
        </a:p>
      </dgm:t>
    </dgm:pt>
  </dgm:ptLst>
  <dgm:cxnLst>
    <dgm:cxn modelId="{DEE2A087-F2B2-48E8-9FBD-BB4B928ECADF}" type="presOf" srcId="{51AC6C64-F195-4B7A-B4F8-079DA6A8182D}" destId="{CE4C8744-B5BE-4285-9B80-8EE6D946CD62}" srcOrd="0" destOrd="0" presId="urn:microsoft.com/office/officeart/2005/8/layout/hProcess9"/>
    <dgm:cxn modelId="{EC37C319-7EFC-4074-B9A2-E4F8DF71C9D3}" type="presOf" srcId="{1B478BFF-C9CC-4E6F-85EC-17B0FB44B592}" destId="{D7B163C1-7130-42B6-B14E-188C61B04A76}" srcOrd="0" destOrd="0" presId="urn:microsoft.com/office/officeart/2005/8/layout/hProcess9"/>
    <dgm:cxn modelId="{9A9F4746-39EA-44B2-9CCE-D77ABA252C76}" type="presOf" srcId="{74F3E095-E6AB-4952-B30F-63B7A479DADC}" destId="{902D9EA6-CDD0-47DB-881C-4A7B6691D796}" srcOrd="0" destOrd="0" presId="urn:microsoft.com/office/officeart/2005/8/layout/hProcess9"/>
    <dgm:cxn modelId="{BF81ECD3-2494-45FB-AF85-0E6EFA91417C}" type="presOf" srcId="{640AE44F-2AF8-4BA5-A80A-F86DEB6D4B2E}" destId="{3A27CC62-51B3-476D-80AE-9A43C8F4257B}" srcOrd="0" destOrd="0" presId="urn:microsoft.com/office/officeart/2005/8/layout/hProcess9"/>
    <dgm:cxn modelId="{1A9F852C-0B9F-411E-9F6F-635D26C3AAF2}" srcId="{640AE44F-2AF8-4BA5-A80A-F86DEB6D4B2E}" destId="{74F3E095-E6AB-4952-B30F-63B7A479DADC}" srcOrd="3" destOrd="0" parTransId="{12678A62-8351-4181-8F4C-7C6A93ED8F6B}" sibTransId="{392D79EB-2164-4E0A-B912-FAC2B7D6A8D1}"/>
    <dgm:cxn modelId="{2AD9F385-264C-4305-9FE0-9D7D4BBD4EF6}" srcId="{640AE44F-2AF8-4BA5-A80A-F86DEB6D4B2E}" destId="{51AC6C64-F195-4B7A-B4F8-079DA6A8182D}" srcOrd="1" destOrd="0" parTransId="{5C61FE64-664A-442C-8F19-05C0CAAA6C92}" sibTransId="{D0B07628-5917-4A8F-86DD-A5930B6CAF9E}"/>
    <dgm:cxn modelId="{DE8E3DA7-8612-48B6-85AD-43B811FB0DF2}" srcId="{640AE44F-2AF8-4BA5-A80A-F86DEB6D4B2E}" destId="{1B478BFF-C9CC-4E6F-85EC-17B0FB44B592}" srcOrd="2" destOrd="0" parTransId="{F1E4A4A6-CAFD-4C3F-A8BA-680786200262}" sibTransId="{E9CCDFAA-2532-45B5-AE6B-C403FF2A1336}"/>
    <dgm:cxn modelId="{849648C9-0135-4A4F-9004-13A99D322092}" type="presOf" srcId="{904A6B21-91BF-4203-AC2E-D54AE0F11116}" destId="{9F13FEB1-3A6B-4A4B-9DC2-B2CC3BA3EEAA}" srcOrd="0" destOrd="0" presId="urn:microsoft.com/office/officeart/2005/8/layout/hProcess9"/>
    <dgm:cxn modelId="{9D488802-C63A-418A-8189-4B77BC9E9534}" srcId="{640AE44F-2AF8-4BA5-A80A-F86DEB6D4B2E}" destId="{904A6B21-91BF-4203-AC2E-D54AE0F11116}" srcOrd="0" destOrd="0" parTransId="{5600B772-F56A-4829-9DC5-A0D58FDBE32C}" sibTransId="{DBAF11F9-AFB7-4EF3-AE71-6AA2589288DB}"/>
    <dgm:cxn modelId="{A0BF8B8E-D8FA-423F-BE3A-84CBD46ECAEE}" type="presParOf" srcId="{3A27CC62-51B3-476D-80AE-9A43C8F4257B}" destId="{A084BD6D-34B4-4A7B-B362-B3459E6052E4}" srcOrd="0" destOrd="0" presId="urn:microsoft.com/office/officeart/2005/8/layout/hProcess9"/>
    <dgm:cxn modelId="{32EDA7DB-183A-4932-81E3-0BF5125B6AC3}" type="presParOf" srcId="{3A27CC62-51B3-476D-80AE-9A43C8F4257B}" destId="{AA768D02-0687-4DFB-8782-70BEC51026A9}" srcOrd="1" destOrd="0" presId="urn:microsoft.com/office/officeart/2005/8/layout/hProcess9"/>
    <dgm:cxn modelId="{4D530C3C-09A9-4318-A863-789B57E79D21}" type="presParOf" srcId="{AA768D02-0687-4DFB-8782-70BEC51026A9}" destId="{9F13FEB1-3A6B-4A4B-9DC2-B2CC3BA3EEAA}" srcOrd="0" destOrd="0" presId="urn:microsoft.com/office/officeart/2005/8/layout/hProcess9"/>
    <dgm:cxn modelId="{1AB8B8F6-7FE4-4F62-B743-B407229F1428}" type="presParOf" srcId="{AA768D02-0687-4DFB-8782-70BEC51026A9}" destId="{2999200A-C950-4BC1-86D0-A9B3DA48F440}" srcOrd="1" destOrd="0" presId="urn:microsoft.com/office/officeart/2005/8/layout/hProcess9"/>
    <dgm:cxn modelId="{9FE8D2DB-E645-4B6C-A8BF-65893BE96507}" type="presParOf" srcId="{AA768D02-0687-4DFB-8782-70BEC51026A9}" destId="{CE4C8744-B5BE-4285-9B80-8EE6D946CD62}" srcOrd="2" destOrd="0" presId="urn:microsoft.com/office/officeart/2005/8/layout/hProcess9"/>
    <dgm:cxn modelId="{E42C320F-C7EF-442D-B3E7-9F8D4F0848F4}" type="presParOf" srcId="{AA768D02-0687-4DFB-8782-70BEC51026A9}" destId="{B90F3975-0768-4C39-93A4-24D2951551E2}" srcOrd="3" destOrd="0" presId="urn:microsoft.com/office/officeart/2005/8/layout/hProcess9"/>
    <dgm:cxn modelId="{0787ED80-50B0-4FBB-B300-591F76751800}" type="presParOf" srcId="{AA768D02-0687-4DFB-8782-70BEC51026A9}" destId="{D7B163C1-7130-42B6-B14E-188C61B04A76}" srcOrd="4" destOrd="0" presId="urn:microsoft.com/office/officeart/2005/8/layout/hProcess9"/>
    <dgm:cxn modelId="{E4C991E1-883C-44D8-82C2-388B110398BB}" type="presParOf" srcId="{AA768D02-0687-4DFB-8782-70BEC51026A9}" destId="{94B1CEAA-7E87-4257-9EE8-4728B0A263C9}" srcOrd="5" destOrd="0" presId="urn:microsoft.com/office/officeart/2005/8/layout/hProcess9"/>
    <dgm:cxn modelId="{74234882-09F8-4811-8A21-AC09E89004BD}" type="presParOf" srcId="{AA768D02-0687-4DFB-8782-70BEC51026A9}" destId="{902D9EA6-CDD0-47DB-881C-4A7B6691D796}" srcOrd="6"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5A564D-D199-48F0-A85A-63F2F406CA8A}">
      <dsp:nvSpPr>
        <dsp:cNvPr id="0" name=""/>
        <dsp:cNvSpPr/>
      </dsp:nvSpPr>
      <dsp:spPr>
        <a:xfrm>
          <a:off x="2954" y="1280"/>
          <a:ext cx="8216602" cy="2680146"/>
        </a:xfrm>
        <a:prstGeom prst="roundRect">
          <a:avLst>
            <a:gd name="adj" fmla="val 10000"/>
          </a:avLst>
        </a:prstGeom>
        <a:noFill/>
        <a:ln w="38100" cap="flat" cmpd="sng" algn="ctr">
          <a:solidFill>
            <a:srgbClr val="808080"/>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94310" tIns="194310" rIns="194310" bIns="194310" numCol="1" spcCol="1270" anchor="ctr" anchorCtr="0">
          <a:noAutofit/>
        </a:bodyPr>
        <a:lstStyle/>
        <a:p>
          <a:pPr lvl="0" algn="ctr" defTabSz="2266950">
            <a:lnSpc>
              <a:spcPct val="90000"/>
            </a:lnSpc>
            <a:spcBef>
              <a:spcPct val="0"/>
            </a:spcBef>
            <a:spcAft>
              <a:spcPct val="35000"/>
            </a:spcAft>
          </a:pPr>
          <a:r>
            <a:rPr lang="ru-RU" sz="5100" kern="1200" dirty="0" smtClean="0">
              <a:solidFill>
                <a:srgbClr val="0066A1"/>
              </a:solidFill>
              <a:latin typeface="Verdana" pitchFamily="34" charset="0"/>
            </a:rPr>
            <a:t>Россия входит в число ведущих патентующих стран</a:t>
          </a:r>
          <a:endParaRPr lang="en-US" sz="5100" kern="1200" dirty="0">
            <a:solidFill>
              <a:srgbClr val="0066A1"/>
            </a:solidFill>
            <a:latin typeface="Verdana" pitchFamily="34" charset="0"/>
          </a:endParaRPr>
        </a:p>
      </dsp:txBody>
      <dsp:txXfrm>
        <a:off x="81453" y="79779"/>
        <a:ext cx="8059604" cy="2523148"/>
      </dsp:txXfrm>
    </dsp:sp>
    <dsp:sp modelId="{4EF611FA-5E99-487E-BD6D-6CE2A6A67407}">
      <dsp:nvSpPr>
        <dsp:cNvPr id="0" name=""/>
        <dsp:cNvSpPr/>
      </dsp:nvSpPr>
      <dsp:spPr>
        <a:xfrm>
          <a:off x="2954" y="2902438"/>
          <a:ext cx="2593624" cy="2680146"/>
        </a:xfrm>
        <a:prstGeom prst="roundRect">
          <a:avLst>
            <a:gd name="adj" fmla="val 10000"/>
          </a:avLst>
        </a:prstGeom>
        <a:solidFill>
          <a:srgbClr val="0066A1"/>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smtClean="0">
              <a:solidFill>
                <a:schemeClr val="bg1"/>
              </a:solidFill>
              <a:latin typeface="Verdana" pitchFamily="34" charset="0"/>
            </a:rPr>
            <a:t>23</a:t>
          </a:r>
          <a:r>
            <a:rPr lang="ru-RU" sz="2400" kern="1200" dirty="0" smtClean="0">
              <a:solidFill>
                <a:schemeClr val="bg1"/>
              </a:solidFill>
              <a:latin typeface="Verdana" pitchFamily="34" charset="0"/>
            </a:rPr>
            <a:t>-е</a:t>
          </a:r>
          <a:r>
            <a:rPr lang="en-US" sz="2400" kern="1200" dirty="0" smtClean="0">
              <a:solidFill>
                <a:schemeClr val="bg1"/>
              </a:solidFill>
              <a:latin typeface="Verdana" pitchFamily="34" charset="0"/>
            </a:rPr>
            <a:t> </a:t>
          </a:r>
          <a:r>
            <a:rPr lang="ru-RU" sz="2400" kern="1200" dirty="0" smtClean="0">
              <a:solidFill>
                <a:schemeClr val="bg1"/>
              </a:solidFill>
              <a:latin typeface="Verdana" pitchFamily="34" charset="0"/>
            </a:rPr>
            <a:t>место среди стран, цитирующих издания </a:t>
          </a:r>
          <a:r>
            <a:rPr lang="en-US" sz="2400" kern="1200" dirty="0" smtClean="0">
              <a:solidFill>
                <a:schemeClr val="bg1"/>
              </a:solidFill>
              <a:latin typeface="Verdana" pitchFamily="34" charset="0"/>
            </a:rPr>
            <a:t>IEEE </a:t>
          </a:r>
          <a:r>
            <a:rPr lang="ru-RU" sz="2400" kern="1200" dirty="0" smtClean="0">
              <a:solidFill>
                <a:schemeClr val="bg1"/>
              </a:solidFill>
              <a:latin typeface="Verdana" pitchFamily="34" charset="0"/>
            </a:rPr>
            <a:t>в патентах</a:t>
          </a:r>
          <a:endParaRPr lang="en-US" sz="2400" kern="1200" dirty="0">
            <a:solidFill>
              <a:schemeClr val="bg1"/>
            </a:solidFill>
            <a:latin typeface="Verdana" pitchFamily="34" charset="0"/>
          </a:endParaRPr>
        </a:p>
      </dsp:txBody>
      <dsp:txXfrm>
        <a:off x="78919" y="2978403"/>
        <a:ext cx="2441694" cy="2528216"/>
      </dsp:txXfrm>
    </dsp:sp>
    <dsp:sp modelId="{317EFE21-5E58-4505-8A7A-61EBA5D6F7DE}">
      <dsp:nvSpPr>
        <dsp:cNvPr id="0" name=""/>
        <dsp:cNvSpPr/>
      </dsp:nvSpPr>
      <dsp:spPr>
        <a:xfrm>
          <a:off x="2814443" y="2902438"/>
          <a:ext cx="2593624" cy="2680146"/>
        </a:xfrm>
        <a:prstGeom prst="roundRect">
          <a:avLst>
            <a:gd name="adj" fmla="val 10000"/>
          </a:avLst>
        </a:prstGeom>
        <a:solidFill>
          <a:srgbClr val="808080"/>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smtClean="0">
              <a:solidFill>
                <a:schemeClr val="bg1"/>
              </a:solidFill>
              <a:latin typeface="Verdana" pitchFamily="34" charset="0"/>
            </a:rPr>
            <a:t>512 </a:t>
          </a:r>
          <a:r>
            <a:rPr lang="ru-RU" sz="2400" kern="1200" dirty="0" smtClean="0">
              <a:solidFill>
                <a:schemeClr val="bg1"/>
              </a:solidFill>
              <a:latin typeface="Verdana" pitchFamily="34" charset="0"/>
            </a:rPr>
            <a:t>патентов ссылающихся на категории  </a:t>
          </a:r>
          <a:r>
            <a:rPr lang="en-US" sz="2400" kern="1200" dirty="0" smtClean="0">
              <a:solidFill>
                <a:schemeClr val="bg1"/>
              </a:solidFill>
              <a:latin typeface="Verdana" pitchFamily="34" charset="0"/>
            </a:rPr>
            <a:t>IEEE</a:t>
          </a:r>
          <a:endParaRPr lang="en-US" sz="2400" kern="1200" dirty="0">
            <a:solidFill>
              <a:schemeClr val="bg1"/>
            </a:solidFill>
            <a:latin typeface="Verdana" pitchFamily="34" charset="0"/>
          </a:endParaRPr>
        </a:p>
      </dsp:txBody>
      <dsp:txXfrm>
        <a:off x="2890408" y="2978403"/>
        <a:ext cx="2441694" cy="2528216"/>
      </dsp:txXfrm>
    </dsp:sp>
    <dsp:sp modelId="{75FD0CB4-BE51-4885-ADB6-10BC9CB8D97E}">
      <dsp:nvSpPr>
        <dsp:cNvPr id="0" name=""/>
        <dsp:cNvSpPr/>
      </dsp:nvSpPr>
      <dsp:spPr>
        <a:xfrm>
          <a:off x="5625932" y="2902438"/>
          <a:ext cx="2593624" cy="2680146"/>
        </a:xfrm>
        <a:prstGeom prst="roundRect">
          <a:avLst>
            <a:gd name="adj" fmla="val 10000"/>
          </a:avLst>
        </a:prstGeom>
        <a:solidFill>
          <a:srgbClr val="E37222"/>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smtClean="0">
              <a:solidFill>
                <a:schemeClr val="bg1"/>
              </a:solidFill>
              <a:latin typeface="Verdana" pitchFamily="34" charset="0"/>
            </a:rPr>
            <a:t>2,273 </a:t>
          </a:r>
          <a:r>
            <a:rPr lang="ru-RU" sz="2400" kern="1200" dirty="0" smtClean="0">
              <a:solidFill>
                <a:schemeClr val="bg1"/>
              </a:solidFill>
              <a:latin typeface="Verdana" pitchFamily="34" charset="0"/>
            </a:rPr>
            <a:t>ссылок на </a:t>
          </a:r>
          <a:r>
            <a:rPr lang="en-US" sz="2400" kern="1200" dirty="0" smtClean="0">
              <a:solidFill>
                <a:schemeClr val="bg1"/>
              </a:solidFill>
              <a:latin typeface="Verdana" pitchFamily="34" charset="0"/>
            </a:rPr>
            <a:t>IEEE</a:t>
          </a:r>
          <a:endParaRPr lang="en-US" sz="2400" kern="1200" dirty="0">
            <a:solidFill>
              <a:schemeClr val="bg1"/>
            </a:solidFill>
            <a:latin typeface="Verdana" pitchFamily="34" charset="0"/>
          </a:endParaRPr>
        </a:p>
      </dsp:txBody>
      <dsp:txXfrm>
        <a:off x="5701897" y="2978403"/>
        <a:ext cx="2441694" cy="252821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8.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8.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1804"/>
          </a:xfrm>
          <a:prstGeom prst="rect">
            <a:avLst/>
          </a:prstGeom>
        </p:spPr>
        <p:txBody>
          <a:bodyPr vert="horz" lIns="92478" tIns="46239" rIns="92478" bIns="46239" rtlCol="0"/>
          <a:lstStyle>
            <a:lvl1pPr algn="l">
              <a:defRPr sz="1100"/>
            </a:lvl1pPr>
          </a:lstStyle>
          <a:p>
            <a:endParaRPr lang="en-US"/>
          </a:p>
        </p:txBody>
      </p:sp>
      <p:sp>
        <p:nvSpPr>
          <p:cNvPr id="3" name="Date Placeholder 2"/>
          <p:cNvSpPr>
            <a:spLocks noGrp="1"/>
          </p:cNvSpPr>
          <p:nvPr>
            <p:ph type="dt" idx="1"/>
          </p:nvPr>
        </p:nvSpPr>
        <p:spPr>
          <a:xfrm>
            <a:off x="3936767" y="0"/>
            <a:ext cx="3011699" cy="461804"/>
          </a:xfrm>
          <a:prstGeom prst="rect">
            <a:avLst/>
          </a:prstGeom>
        </p:spPr>
        <p:txBody>
          <a:bodyPr vert="horz" lIns="92478" tIns="46239" rIns="92478" bIns="46239" rtlCol="0"/>
          <a:lstStyle>
            <a:lvl1pPr algn="r">
              <a:defRPr sz="1100"/>
            </a:lvl1pPr>
          </a:lstStyle>
          <a:p>
            <a:fld id="{B564B953-A7A8-4C74-AAF8-1114663B185E}" type="datetimeFigureOut">
              <a:rPr lang="en-US" smtClean="0"/>
              <a:pPr/>
              <a:t>3/15/2016</a:t>
            </a:fld>
            <a:endParaRPr lang="en-US"/>
          </a:p>
        </p:txBody>
      </p:sp>
      <p:sp>
        <p:nvSpPr>
          <p:cNvPr id="4" name="Slide Image Placeholder 3"/>
          <p:cNvSpPr>
            <a:spLocks noGrp="1" noRot="1" noChangeAspect="1"/>
          </p:cNvSpPr>
          <p:nvPr>
            <p:ph type="sldImg" idx="2"/>
          </p:nvPr>
        </p:nvSpPr>
        <p:spPr>
          <a:xfrm>
            <a:off x="1166813" y="692150"/>
            <a:ext cx="4616450" cy="3463925"/>
          </a:xfrm>
          <a:prstGeom prst="rect">
            <a:avLst/>
          </a:prstGeom>
          <a:noFill/>
          <a:ln w="12700">
            <a:solidFill>
              <a:prstClr val="black"/>
            </a:solidFill>
          </a:ln>
        </p:spPr>
        <p:txBody>
          <a:bodyPr vert="horz" lIns="92478" tIns="46239" rIns="92478" bIns="46239" rtlCol="0" anchor="ctr"/>
          <a:lstStyle/>
          <a:p>
            <a:endParaRPr lang="en-US"/>
          </a:p>
        </p:txBody>
      </p:sp>
      <p:sp>
        <p:nvSpPr>
          <p:cNvPr id="5" name="Notes Placeholder 4"/>
          <p:cNvSpPr>
            <a:spLocks noGrp="1"/>
          </p:cNvSpPr>
          <p:nvPr>
            <p:ph type="body" sz="quarter" idx="3"/>
          </p:nvPr>
        </p:nvSpPr>
        <p:spPr>
          <a:xfrm>
            <a:off x="695008" y="4387136"/>
            <a:ext cx="5560060" cy="4156234"/>
          </a:xfrm>
          <a:prstGeom prst="rect">
            <a:avLst/>
          </a:prstGeom>
        </p:spPr>
        <p:txBody>
          <a:bodyPr vert="horz" lIns="92478" tIns="46239" rIns="92478" bIns="4623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772668"/>
            <a:ext cx="3011699" cy="461804"/>
          </a:xfrm>
          <a:prstGeom prst="rect">
            <a:avLst/>
          </a:prstGeom>
        </p:spPr>
        <p:txBody>
          <a:bodyPr vert="horz" lIns="92478" tIns="46239" rIns="92478" bIns="46239" rtlCol="0" anchor="b"/>
          <a:lstStyle>
            <a:lvl1pPr algn="l">
              <a:defRPr sz="1100"/>
            </a:lvl1pPr>
          </a:lstStyle>
          <a:p>
            <a:endParaRPr lang="en-US"/>
          </a:p>
        </p:txBody>
      </p:sp>
      <p:sp>
        <p:nvSpPr>
          <p:cNvPr id="7" name="Slide Number Placeholder 6"/>
          <p:cNvSpPr>
            <a:spLocks noGrp="1"/>
          </p:cNvSpPr>
          <p:nvPr>
            <p:ph type="sldNum" sz="quarter" idx="5"/>
          </p:nvPr>
        </p:nvSpPr>
        <p:spPr>
          <a:xfrm>
            <a:off x="3936767" y="8772668"/>
            <a:ext cx="3011699" cy="461804"/>
          </a:xfrm>
          <a:prstGeom prst="rect">
            <a:avLst/>
          </a:prstGeom>
        </p:spPr>
        <p:txBody>
          <a:bodyPr vert="horz" lIns="92478" tIns="46239" rIns="92478" bIns="46239" rtlCol="0" anchor="b"/>
          <a:lstStyle>
            <a:lvl1pPr algn="r">
              <a:defRPr sz="1100"/>
            </a:lvl1pPr>
          </a:lstStyle>
          <a:p>
            <a:fld id="{5D2414A5-0800-4AF7-B01E-5203F7C95BB5}" type="slidenum">
              <a:rPr lang="en-US" smtClean="0"/>
              <a:pPr/>
              <a:t>‹#›</a:t>
            </a:fld>
            <a:endParaRPr lang="en-US"/>
          </a:p>
        </p:txBody>
      </p:sp>
    </p:spTree>
    <p:extLst>
      <p:ext uri="{BB962C8B-B14F-4D97-AF65-F5344CB8AC3E}">
        <p14:creationId xmlns:p14="http://schemas.microsoft.com/office/powerpoint/2010/main" val="1633537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dirty="0" err="1" smtClean="0"/>
              <a:t>Which</a:t>
            </a:r>
            <a:r>
              <a:rPr lang="de-DE" dirty="0" smtClean="0"/>
              <a:t> </a:t>
            </a:r>
            <a:r>
              <a:rPr lang="de-DE" dirty="0" err="1" smtClean="0"/>
              <a:t>is</a:t>
            </a:r>
            <a:r>
              <a:rPr lang="de-DE" dirty="0" smtClean="0"/>
              <a:t> </a:t>
            </a:r>
            <a:r>
              <a:rPr lang="de-DE" dirty="0" err="1" smtClean="0"/>
              <a:t>the</a:t>
            </a:r>
            <a:r>
              <a:rPr lang="de-DE" dirty="0" smtClean="0"/>
              <a:t> </a:t>
            </a:r>
            <a:r>
              <a:rPr lang="de-DE" dirty="0" err="1" smtClean="0"/>
              <a:t>oldest</a:t>
            </a:r>
            <a:r>
              <a:rPr lang="de-DE" dirty="0" smtClean="0"/>
              <a:t>?</a:t>
            </a:r>
          </a:p>
          <a:p>
            <a:r>
              <a:rPr lang="de-DE" dirty="0" err="1" smtClean="0"/>
              <a:t>Which</a:t>
            </a:r>
            <a:r>
              <a:rPr lang="de-DE" dirty="0" smtClean="0"/>
              <a:t> </a:t>
            </a:r>
            <a:r>
              <a:rPr lang="de-DE" dirty="0" err="1" smtClean="0"/>
              <a:t>is</a:t>
            </a:r>
            <a:r>
              <a:rPr lang="de-DE" dirty="0" smtClean="0"/>
              <a:t> </a:t>
            </a:r>
            <a:r>
              <a:rPr lang="de-DE" dirty="0" err="1" smtClean="0"/>
              <a:t>the</a:t>
            </a:r>
            <a:r>
              <a:rPr lang="de-DE" dirty="0" smtClean="0"/>
              <a:t> </a:t>
            </a:r>
            <a:r>
              <a:rPr lang="de-DE" dirty="0" err="1" smtClean="0"/>
              <a:t>biggest</a:t>
            </a:r>
            <a:r>
              <a:rPr lang="de-DE" dirty="0" smtClean="0"/>
              <a:t>?</a:t>
            </a:r>
            <a:endParaRPr lang="de-DE" dirty="0"/>
          </a:p>
        </p:txBody>
      </p:sp>
      <p:sp>
        <p:nvSpPr>
          <p:cNvPr id="4" name="Foliennummernplatzhalter 3"/>
          <p:cNvSpPr>
            <a:spLocks noGrp="1"/>
          </p:cNvSpPr>
          <p:nvPr>
            <p:ph type="sldNum" sz="quarter" idx="10"/>
          </p:nvPr>
        </p:nvSpPr>
        <p:spPr/>
        <p:txBody>
          <a:bodyPr/>
          <a:lstStyle/>
          <a:p>
            <a:pPr>
              <a:defRPr/>
            </a:pPr>
            <a:fld id="{3EB9EB65-DA0A-4C8C-A2D1-FCEC299903EF}" type="slidenum">
              <a:rPr lang="en-US" smtClean="0"/>
              <a:pPr>
                <a:defRPr/>
              </a:pPr>
              <a:t>4</a:t>
            </a:fld>
            <a:endParaRPr lang="en-US"/>
          </a:p>
        </p:txBody>
      </p:sp>
    </p:spTree>
    <p:extLst>
      <p:ext uri="{BB962C8B-B14F-4D97-AF65-F5344CB8AC3E}">
        <p14:creationId xmlns:p14="http://schemas.microsoft.com/office/powerpoint/2010/main" val="26557923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23310" eaLnBrk="0" hangingPunct="0">
              <a:defRPr sz="2400">
                <a:solidFill>
                  <a:schemeClr val="tx1"/>
                </a:solidFill>
                <a:latin typeface="Arial" pitchFamily="34" charset="0"/>
                <a:ea typeface="ＭＳ Ｐゴシック"/>
                <a:cs typeface="ＭＳ Ｐゴシック"/>
              </a:defRPr>
            </a:lvl1pPr>
            <a:lvl2pPr marL="751494" indent="-289036" defTabSz="923310" eaLnBrk="0" hangingPunct="0">
              <a:defRPr sz="2400">
                <a:solidFill>
                  <a:schemeClr val="tx1"/>
                </a:solidFill>
                <a:latin typeface="Arial" pitchFamily="34" charset="0"/>
                <a:ea typeface="ＭＳ Ｐゴシック"/>
                <a:cs typeface="ＭＳ Ｐゴシック"/>
              </a:defRPr>
            </a:lvl2pPr>
            <a:lvl3pPr marL="1156145" indent="-231229" defTabSz="923310" eaLnBrk="0" hangingPunct="0">
              <a:defRPr sz="2400">
                <a:solidFill>
                  <a:schemeClr val="tx1"/>
                </a:solidFill>
                <a:latin typeface="Arial" pitchFamily="34" charset="0"/>
                <a:ea typeface="ＭＳ Ｐゴシック"/>
                <a:cs typeface="ＭＳ Ｐゴシック"/>
              </a:defRPr>
            </a:lvl3pPr>
            <a:lvl4pPr marL="1618602" indent="-231229" defTabSz="923310" eaLnBrk="0" hangingPunct="0">
              <a:defRPr sz="2400">
                <a:solidFill>
                  <a:schemeClr val="tx1"/>
                </a:solidFill>
                <a:latin typeface="Arial" pitchFamily="34" charset="0"/>
                <a:ea typeface="ＭＳ Ｐゴシック"/>
                <a:cs typeface="ＭＳ Ｐゴシック"/>
              </a:defRPr>
            </a:lvl4pPr>
            <a:lvl5pPr marL="2081060" indent="-231229" defTabSz="923310" eaLnBrk="0" hangingPunct="0">
              <a:defRPr sz="2400">
                <a:solidFill>
                  <a:schemeClr val="tx1"/>
                </a:solidFill>
                <a:latin typeface="Arial" pitchFamily="34" charset="0"/>
                <a:ea typeface="ＭＳ Ｐゴシック"/>
                <a:cs typeface="ＭＳ Ｐゴシック"/>
              </a:defRPr>
            </a:lvl5pPr>
            <a:lvl6pPr marL="2543518" indent="-231229" defTabSz="923310" eaLnBrk="0" fontAlgn="base" hangingPunct="0">
              <a:spcBef>
                <a:spcPct val="0"/>
              </a:spcBef>
              <a:spcAft>
                <a:spcPct val="0"/>
              </a:spcAft>
              <a:defRPr sz="2400">
                <a:solidFill>
                  <a:schemeClr val="tx1"/>
                </a:solidFill>
                <a:latin typeface="Arial" pitchFamily="34" charset="0"/>
                <a:ea typeface="ＭＳ Ｐゴシック"/>
                <a:cs typeface="ＭＳ Ｐゴシック"/>
              </a:defRPr>
            </a:lvl6pPr>
            <a:lvl7pPr marL="3005976" indent="-231229" defTabSz="923310" eaLnBrk="0" fontAlgn="base" hangingPunct="0">
              <a:spcBef>
                <a:spcPct val="0"/>
              </a:spcBef>
              <a:spcAft>
                <a:spcPct val="0"/>
              </a:spcAft>
              <a:defRPr sz="2400">
                <a:solidFill>
                  <a:schemeClr val="tx1"/>
                </a:solidFill>
                <a:latin typeface="Arial" pitchFamily="34" charset="0"/>
                <a:ea typeface="ＭＳ Ｐゴシック"/>
                <a:cs typeface="ＭＳ Ｐゴシック"/>
              </a:defRPr>
            </a:lvl7pPr>
            <a:lvl8pPr marL="3468434" indent="-231229" defTabSz="923310" eaLnBrk="0" fontAlgn="base" hangingPunct="0">
              <a:spcBef>
                <a:spcPct val="0"/>
              </a:spcBef>
              <a:spcAft>
                <a:spcPct val="0"/>
              </a:spcAft>
              <a:defRPr sz="2400">
                <a:solidFill>
                  <a:schemeClr val="tx1"/>
                </a:solidFill>
                <a:latin typeface="Arial" pitchFamily="34" charset="0"/>
                <a:ea typeface="ＭＳ Ｐゴシック"/>
                <a:cs typeface="ＭＳ Ｐゴシック"/>
              </a:defRPr>
            </a:lvl8pPr>
            <a:lvl9pPr marL="3930891" indent="-231229" defTabSz="923310" eaLnBrk="0" fontAlgn="base" hangingPunct="0">
              <a:spcBef>
                <a:spcPct val="0"/>
              </a:spcBef>
              <a:spcAft>
                <a:spcPct val="0"/>
              </a:spcAft>
              <a:defRPr sz="2400">
                <a:solidFill>
                  <a:schemeClr val="tx1"/>
                </a:solidFill>
                <a:latin typeface="Arial" pitchFamily="34" charset="0"/>
                <a:ea typeface="ＭＳ Ｐゴシック"/>
                <a:cs typeface="ＭＳ Ｐゴシック"/>
              </a:defRPr>
            </a:lvl9pPr>
          </a:lstStyle>
          <a:p>
            <a:pPr eaLnBrk="1" hangingPunct="1"/>
            <a:fld id="{898EB1CD-0C53-4054-A305-312ACC2F0F06}" type="slidenum">
              <a:rPr lang="en-US" sz="1200"/>
              <a:pPr eaLnBrk="1" hangingPunct="1"/>
              <a:t>20</a:t>
            </a:fld>
            <a:endParaRPr lang="en-US" sz="1200"/>
          </a:p>
        </p:txBody>
      </p:sp>
      <p:sp>
        <p:nvSpPr>
          <p:cNvPr id="123907" name="Rectangle 2"/>
          <p:cNvSpPr>
            <a:spLocks noGrp="1" noRot="1" noChangeAspect="1" noChangeArrowheads="1" noTextEdit="1"/>
          </p:cNvSpPr>
          <p:nvPr>
            <p:ph type="sldImg"/>
          </p:nvPr>
        </p:nvSpPr>
        <p:spPr bwMode="auto">
          <a:xfrm>
            <a:off x="1168400" y="692150"/>
            <a:ext cx="4618038" cy="34639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8" name="Rectangle 3"/>
          <p:cNvSpPr>
            <a:spLocks noGrp="1" noChangeArrowheads="1"/>
          </p:cNvSpPr>
          <p:nvPr>
            <p:ph type="body" idx="1"/>
          </p:nvPr>
        </p:nvSpPr>
        <p:spPr bwMode="auto">
          <a:xfrm>
            <a:off x="696618" y="4387136"/>
            <a:ext cx="5556842" cy="415623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latin typeface="Arial" pitchFamily="34" charset="0"/>
            </a:endParaRPr>
          </a:p>
        </p:txBody>
      </p:sp>
    </p:spTree>
    <p:extLst>
      <p:ext uri="{BB962C8B-B14F-4D97-AF65-F5344CB8AC3E}">
        <p14:creationId xmlns:p14="http://schemas.microsoft.com/office/powerpoint/2010/main" val="16015073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49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latin typeface="Arial" pitchFamily="34" charset="0"/>
            </a:endParaRPr>
          </a:p>
        </p:txBody>
      </p:sp>
      <p:sp>
        <p:nvSpPr>
          <p:cNvPr id="1249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pitchFamily="34" charset="0"/>
                <a:ea typeface="ＭＳ Ｐゴシック"/>
                <a:cs typeface="ＭＳ Ｐゴシック"/>
              </a:defRPr>
            </a:lvl1pPr>
            <a:lvl2pPr marL="751494" indent="-289036" eaLnBrk="0" hangingPunct="0">
              <a:defRPr sz="2400">
                <a:solidFill>
                  <a:schemeClr val="tx1"/>
                </a:solidFill>
                <a:latin typeface="Arial" pitchFamily="34" charset="0"/>
                <a:ea typeface="ＭＳ Ｐゴシック"/>
                <a:cs typeface="ＭＳ Ｐゴシック"/>
              </a:defRPr>
            </a:lvl2pPr>
            <a:lvl3pPr marL="1156145" indent="-231229" eaLnBrk="0" hangingPunct="0">
              <a:defRPr sz="2400">
                <a:solidFill>
                  <a:schemeClr val="tx1"/>
                </a:solidFill>
                <a:latin typeface="Arial" pitchFamily="34" charset="0"/>
                <a:ea typeface="ＭＳ Ｐゴシック"/>
                <a:cs typeface="ＭＳ Ｐゴシック"/>
              </a:defRPr>
            </a:lvl3pPr>
            <a:lvl4pPr marL="1618602" indent="-231229" eaLnBrk="0" hangingPunct="0">
              <a:defRPr sz="2400">
                <a:solidFill>
                  <a:schemeClr val="tx1"/>
                </a:solidFill>
                <a:latin typeface="Arial" pitchFamily="34" charset="0"/>
                <a:ea typeface="ＭＳ Ｐゴシック"/>
                <a:cs typeface="ＭＳ Ｐゴシック"/>
              </a:defRPr>
            </a:lvl4pPr>
            <a:lvl5pPr marL="2081060" indent="-231229" eaLnBrk="0" hangingPunct="0">
              <a:defRPr sz="2400">
                <a:solidFill>
                  <a:schemeClr val="tx1"/>
                </a:solidFill>
                <a:latin typeface="Arial" pitchFamily="34" charset="0"/>
                <a:ea typeface="ＭＳ Ｐゴシック"/>
                <a:cs typeface="ＭＳ Ｐゴシック"/>
              </a:defRPr>
            </a:lvl5pPr>
            <a:lvl6pPr marL="2543518" indent="-231229" defTabSz="462458" eaLnBrk="0" fontAlgn="base" hangingPunct="0">
              <a:spcBef>
                <a:spcPct val="0"/>
              </a:spcBef>
              <a:spcAft>
                <a:spcPct val="0"/>
              </a:spcAft>
              <a:defRPr sz="2400">
                <a:solidFill>
                  <a:schemeClr val="tx1"/>
                </a:solidFill>
                <a:latin typeface="Arial" pitchFamily="34" charset="0"/>
                <a:ea typeface="ＭＳ Ｐゴシック"/>
                <a:cs typeface="ＭＳ Ｐゴシック"/>
              </a:defRPr>
            </a:lvl6pPr>
            <a:lvl7pPr marL="3005976" indent="-231229" defTabSz="462458" eaLnBrk="0" fontAlgn="base" hangingPunct="0">
              <a:spcBef>
                <a:spcPct val="0"/>
              </a:spcBef>
              <a:spcAft>
                <a:spcPct val="0"/>
              </a:spcAft>
              <a:defRPr sz="2400">
                <a:solidFill>
                  <a:schemeClr val="tx1"/>
                </a:solidFill>
                <a:latin typeface="Arial" pitchFamily="34" charset="0"/>
                <a:ea typeface="ＭＳ Ｐゴシック"/>
                <a:cs typeface="ＭＳ Ｐゴシック"/>
              </a:defRPr>
            </a:lvl7pPr>
            <a:lvl8pPr marL="3468434" indent="-231229" defTabSz="462458" eaLnBrk="0" fontAlgn="base" hangingPunct="0">
              <a:spcBef>
                <a:spcPct val="0"/>
              </a:spcBef>
              <a:spcAft>
                <a:spcPct val="0"/>
              </a:spcAft>
              <a:defRPr sz="2400">
                <a:solidFill>
                  <a:schemeClr val="tx1"/>
                </a:solidFill>
                <a:latin typeface="Arial" pitchFamily="34" charset="0"/>
                <a:ea typeface="ＭＳ Ｐゴシック"/>
                <a:cs typeface="ＭＳ Ｐゴシック"/>
              </a:defRPr>
            </a:lvl8pPr>
            <a:lvl9pPr marL="3930891" indent="-231229" defTabSz="462458" eaLnBrk="0" fontAlgn="base" hangingPunct="0">
              <a:spcBef>
                <a:spcPct val="0"/>
              </a:spcBef>
              <a:spcAft>
                <a:spcPct val="0"/>
              </a:spcAft>
              <a:defRPr sz="2400">
                <a:solidFill>
                  <a:schemeClr val="tx1"/>
                </a:solidFill>
                <a:latin typeface="Arial" pitchFamily="34" charset="0"/>
                <a:ea typeface="ＭＳ Ｐゴシック"/>
                <a:cs typeface="ＭＳ Ｐゴシック"/>
              </a:defRPr>
            </a:lvl9pPr>
          </a:lstStyle>
          <a:p>
            <a:pPr eaLnBrk="1" hangingPunct="1"/>
            <a:fld id="{D1D4825E-C0A3-41D3-A6DA-EB983FF1F352}" type="slidenum">
              <a:rPr lang="en-US" sz="1200"/>
              <a:pPr eaLnBrk="1" hangingPunct="1"/>
              <a:t>26</a:t>
            </a:fld>
            <a:endParaRPr lang="en-US" sz="1200"/>
          </a:p>
        </p:txBody>
      </p:sp>
    </p:spTree>
    <p:extLst>
      <p:ext uri="{BB962C8B-B14F-4D97-AF65-F5344CB8AC3E}">
        <p14:creationId xmlns:p14="http://schemas.microsoft.com/office/powerpoint/2010/main" val="28426434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Use author query and refine years</a:t>
            </a:r>
          </a:p>
          <a:p>
            <a:r>
              <a:rPr lang="en-US" dirty="0" smtClean="0"/>
              <a:t>Beginning of time-2004</a:t>
            </a:r>
          </a:p>
          <a:p>
            <a:r>
              <a:rPr lang="en-US" dirty="0" smtClean="0"/>
              <a:t>Then beginning of time to 2014</a:t>
            </a:r>
          </a:p>
          <a:p>
            <a:r>
              <a:rPr lang="en-US" sz="1200" b="0" i="0" kern="1200" dirty="0" smtClean="0">
                <a:solidFill>
                  <a:schemeClr val="tx1"/>
                </a:solidFill>
                <a:effectLst/>
                <a:latin typeface="+mn-lt"/>
                <a:ea typeface="+mn-ea"/>
                <a:cs typeface="+mn-cs"/>
              </a:rPr>
              <a:t>26,751 - </a:t>
            </a:r>
            <a:r>
              <a:rPr lang="en-US" dirty="0" smtClean="0"/>
              <a:t>9,035 =17,716</a:t>
            </a:r>
          </a:p>
          <a:p>
            <a:r>
              <a:rPr lang="en-US" dirty="0" smtClean="0"/>
              <a:t>17,716/9035 = 1.96 * 100 = 196%</a:t>
            </a:r>
          </a:p>
          <a:p>
            <a:endParaRPr lang="en-US" dirty="0"/>
          </a:p>
        </p:txBody>
      </p:sp>
      <p:sp>
        <p:nvSpPr>
          <p:cNvPr id="4" name="Slide Number Placeholder 3"/>
          <p:cNvSpPr>
            <a:spLocks noGrp="1"/>
          </p:cNvSpPr>
          <p:nvPr>
            <p:ph type="sldNum" sz="quarter" idx="10"/>
          </p:nvPr>
        </p:nvSpPr>
        <p:spPr/>
        <p:txBody>
          <a:bodyPr/>
          <a:lstStyle/>
          <a:p>
            <a:fld id="{5D2414A5-0800-4AF7-B01E-5203F7C95BB5}" type="slidenum">
              <a:rPr lang="en-US" smtClean="0"/>
              <a:pPr/>
              <a:t>29</a:t>
            </a:fld>
            <a:endParaRPr lang="en-US"/>
          </a:p>
        </p:txBody>
      </p:sp>
    </p:spTree>
    <p:extLst>
      <p:ext uri="{BB962C8B-B14F-4D97-AF65-F5344CB8AC3E}">
        <p14:creationId xmlns:p14="http://schemas.microsoft.com/office/powerpoint/2010/main" val="27521847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1091B29-4741-44E3-AE20-9E62E2A64E8C}" type="slidenum">
              <a:rPr lang="en-US" smtClean="0"/>
              <a:pPr/>
              <a:t>30</a:t>
            </a:fld>
            <a:endParaRPr lang="en-US"/>
          </a:p>
        </p:txBody>
      </p:sp>
    </p:spTree>
    <p:extLst>
      <p:ext uri="{BB962C8B-B14F-4D97-AF65-F5344CB8AC3E}">
        <p14:creationId xmlns:p14="http://schemas.microsoft.com/office/powerpoint/2010/main" val="6301124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100">
                <a:solidFill>
                  <a:schemeClr val="tx1"/>
                </a:solidFill>
                <a:latin typeface="Calibri" charset="0"/>
                <a:ea typeface="ＭＳ Ｐゴシック" charset="-128"/>
              </a:defRPr>
            </a:lvl1pPr>
            <a:lvl2pPr marL="710838" indent="-273399" eaLnBrk="0" hangingPunct="0">
              <a:spcBef>
                <a:spcPct val="30000"/>
              </a:spcBef>
              <a:defRPr sz="1100">
                <a:solidFill>
                  <a:schemeClr val="tx1"/>
                </a:solidFill>
                <a:latin typeface="Calibri" charset="0"/>
                <a:ea typeface="ＭＳ Ｐゴシック" charset="-128"/>
              </a:defRPr>
            </a:lvl2pPr>
            <a:lvl3pPr marL="1093597" indent="-218720" eaLnBrk="0" hangingPunct="0">
              <a:spcBef>
                <a:spcPct val="30000"/>
              </a:spcBef>
              <a:defRPr sz="1100">
                <a:solidFill>
                  <a:schemeClr val="tx1"/>
                </a:solidFill>
                <a:latin typeface="Calibri" charset="0"/>
                <a:ea typeface="ＭＳ Ｐゴシック" charset="-128"/>
              </a:defRPr>
            </a:lvl3pPr>
            <a:lvl4pPr marL="1531036" indent="-218720" eaLnBrk="0" hangingPunct="0">
              <a:spcBef>
                <a:spcPct val="30000"/>
              </a:spcBef>
              <a:defRPr sz="1100">
                <a:solidFill>
                  <a:schemeClr val="tx1"/>
                </a:solidFill>
                <a:latin typeface="Calibri" charset="0"/>
                <a:ea typeface="ＭＳ Ｐゴシック" charset="-128"/>
              </a:defRPr>
            </a:lvl4pPr>
            <a:lvl5pPr marL="1968475" indent="-218720" eaLnBrk="0" hangingPunct="0">
              <a:spcBef>
                <a:spcPct val="30000"/>
              </a:spcBef>
              <a:defRPr sz="1100">
                <a:solidFill>
                  <a:schemeClr val="tx1"/>
                </a:solidFill>
                <a:latin typeface="Calibri" charset="0"/>
                <a:ea typeface="ＭＳ Ｐゴシック" charset="-128"/>
              </a:defRPr>
            </a:lvl5pPr>
            <a:lvl6pPr marL="2405913" indent="-218720" eaLnBrk="0" fontAlgn="base" hangingPunct="0">
              <a:spcBef>
                <a:spcPct val="30000"/>
              </a:spcBef>
              <a:spcAft>
                <a:spcPct val="0"/>
              </a:spcAft>
              <a:defRPr sz="1100">
                <a:solidFill>
                  <a:schemeClr val="tx1"/>
                </a:solidFill>
                <a:latin typeface="Calibri" charset="0"/>
                <a:ea typeface="ＭＳ Ｐゴシック" charset="-128"/>
              </a:defRPr>
            </a:lvl6pPr>
            <a:lvl7pPr marL="2843353" indent="-218720" eaLnBrk="0" fontAlgn="base" hangingPunct="0">
              <a:spcBef>
                <a:spcPct val="30000"/>
              </a:spcBef>
              <a:spcAft>
                <a:spcPct val="0"/>
              </a:spcAft>
              <a:defRPr sz="1100">
                <a:solidFill>
                  <a:schemeClr val="tx1"/>
                </a:solidFill>
                <a:latin typeface="Calibri" charset="0"/>
                <a:ea typeface="ＭＳ Ｐゴシック" charset="-128"/>
              </a:defRPr>
            </a:lvl7pPr>
            <a:lvl8pPr marL="3280791" indent="-218720" eaLnBrk="0" fontAlgn="base" hangingPunct="0">
              <a:spcBef>
                <a:spcPct val="30000"/>
              </a:spcBef>
              <a:spcAft>
                <a:spcPct val="0"/>
              </a:spcAft>
              <a:defRPr sz="1100">
                <a:solidFill>
                  <a:schemeClr val="tx1"/>
                </a:solidFill>
                <a:latin typeface="Calibri" charset="0"/>
                <a:ea typeface="ＭＳ Ｐゴシック" charset="-128"/>
              </a:defRPr>
            </a:lvl8pPr>
            <a:lvl9pPr marL="3718231" indent="-218720" eaLnBrk="0" fontAlgn="base" hangingPunct="0">
              <a:spcBef>
                <a:spcPct val="30000"/>
              </a:spcBef>
              <a:spcAft>
                <a:spcPct val="0"/>
              </a:spcAft>
              <a:defRPr sz="1100">
                <a:solidFill>
                  <a:schemeClr val="tx1"/>
                </a:solidFill>
                <a:latin typeface="Calibri" charset="0"/>
                <a:ea typeface="ＭＳ Ｐゴシック" charset="-128"/>
              </a:defRPr>
            </a:lvl9pPr>
          </a:lstStyle>
          <a:p>
            <a:pPr>
              <a:spcBef>
                <a:spcPct val="0"/>
              </a:spcBef>
            </a:pPr>
            <a:fld id="{7D9F2EAA-A515-E345-976F-1A28EE79B500}" type="slidenum">
              <a:rPr lang="en-US" altLang="en-US" sz="1200">
                <a:solidFill>
                  <a:srgbClr val="000000"/>
                </a:solidFill>
                <a:latin typeface="Arial" charset="0"/>
              </a:rPr>
              <a:pPr>
                <a:spcBef>
                  <a:spcPct val="0"/>
                </a:spcBef>
              </a:pPr>
              <a:t>31</a:t>
            </a:fld>
            <a:endParaRPr lang="en-US" altLang="en-US" sz="1200">
              <a:solidFill>
                <a:srgbClr val="000000"/>
              </a:solidFill>
              <a:latin typeface="Arial" charset="0"/>
            </a:endParaRPr>
          </a:p>
        </p:txBody>
      </p:sp>
      <p:sp>
        <p:nvSpPr>
          <p:cNvPr id="147459" name="Rectangle 2"/>
          <p:cNvSpPr>
            <a:spLocks noGrp="1" noRot="1" noChangeAspect="1" noChangeArrowheads="1" noTextEdit="1"/>
          </p:cNvSpPr>
          <p:nvPr>
            <p:ph type="sldImg"/>
          </p:nvPr>
        </p:nvSpPr>
        <p:spPr bwMode="auto">
          <a:xfrm>
            <a:off x="1168400" y="692150"/>
            <a:ext cx="4616450" cy="34623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47460" name="Rectangle 3"/>
          <p:cNvSpPr>
            <a:spLocks noGrp="1" noChangeArrowheads="1"/>
          </p:cNvSpPr>
          <p:nvPr>
            <p:ph type="body" idx="1"/>
          </p:nvPr>
        </p:nvSpPr>
        <p:spPr bwMode="auto">
          <a:xfrm>
            <a:off x="926074" y="4388969"/>
            <a:ext cx="5097929" cy="415379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charset="0"/>
                <a:ea typeface="ＭＳ Ｐゴシック" charset="-128"/>
              </a:rPr>
              <a:t>IEEE members are still changing the world we live in.</a:t>
            </a:r>
          </a:p>
        </p:txBody>
      </p:sp>
    </p:spTree>
    <p:extLst>
      <p:ext uri="{BB962C8B-B14F-4D97-AF65-F5344CB8AC3E}">
        <p14:creationId xmlns:p14="http://schemas.microsoft.com/office/powerpoint/2010/main" val="7079009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noFill/>
          <a:ln>
            <a:solidFill>
              <a:srgbClr val="000000"/>
            </a:solidFill>
            <a:miter lim="800000"/>
            <a:headEnd/>
            <a:tailEnd/>
          </a:ln>
        </p:spPr>
      </p:sp>
      <p:sp>
        <p:nvSpPr>
          <p:cNvPr id="4403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ea typeface="ＭＳ Ｐゴシック" charset="-128"/>
              </a:rPr>
              <a:t>What is the secret of attracting more funding, raising the institution</a:t>
            </a:r>
            <a:r>
              <a:rPr lang="en-US" altLang="en-US" smtClean="0">
                <a:ea typeface="ＭＳ Ｐゴシック" charset="-128"/>
              </a:rPr>
              <a:t>’</a:t>
            </a:r>
            <a:r>
              <a:rPr lang="en-US" smtClean="0">
                <a:ea typeface="ＭＳ Ｐゴシック" charset="-128"/>
              </a:rPr>
              <a:t>s prestige, or attracting productive faculty?</a:t>
            </a:r>
          </a:p>
          <a:p>
            <a:pPr eaLnBrk="1" hangingPunct="1">
              <a:spcBef>
                <a:spcPct val="0"/>
              </a:spcBef>
            </a:pPr>
            <a:endParaRPr lang="en-US" smtClean="0">
              <a:ea typeface="ＭＳ Ｐゴシック" charset="-128"/>
            </a:endParaRPr>
          </a:p>
          <a:p>
            <a:pPr eaLnBrk="1" hangingPunct="1">
              <a:spcBef>
                <a:spcPct val="0"/>
              </a:spcBef>
            </a:pPr>
            <a:r>
              <a:rPr lang="en-US" smtClean="0">
                <a:ea typeface="ＭＳ Ｐゴシック" charset="-128"/>
              </a:rPr>
              <a:t>Institutions that encourage researchers to publish have a greater ability to achieve basic goals and thrive. Scholarly productivity helps your institution grow. </a:t>
            </a:r>
          </a:p>
          <a:p>
            <a:pPr eaLnBrk="1" hangingPunct="1">
              <a:spcBef>
                <a:spcPct val="0"/>
              </a:spcBef>
            </a:pPr>
            <a:r>
              <a:rPr lang="en-US" smtClean="0">
                <a:ea typeface="ＭＳ Ｐゴシック" charset="-128"/>
              </a:rPr>
              <a:t> </a:t>
            </a:r>
          </a:p>
          <a:p>
            <a:pPr eaLnBrk="1" hangingPunct="1">
              <a:spcBef>
                <a:spcPct val="0"/>
              </a:spcBef>
            </a:pPr>
            <a:r>
              <a:rPr lang="en-US" smtClean="0">
                <a:ea typeface="ＭＳ Ｐゴシック" charset="-128"/>
              </a:rPr>
              <a:t>Published research powers growth. </a:t>
            </a:r>
          </a:p>
          <a:p>
            <a:pPr eaLnBrk="1" hangingPunct="1">
              <a:spcBef>
                <a:spcPct val="0"/>
              </a:spcBef>
            </a:pPr>
            <a:endParaRPr lang="en-US" smtClean="0">
              <a:ea typeface="ＭＳ Ｐゴシック" charset="-128"/>
            </a:endParaRPr>
          </a:p>
        </p:txBody>
      </p:sp>
      <p:sp>
        <p:nvSpPr>
          <p:cNvPr id="44036" name="Slide Number Placeholder 3"/>
          <p:cNvSpPr>
            <a:spLocks noGrp="1"/>
          </p:cNvSpPr>
          <p:nvPr>
            <p:ph type="sldNum" sz="quarter" idx="5"/>
          </p:nvPr>
        </p:nvSpPr>
        <p:spPr bwMode="auto">
          <a:noFill/>
          <a:ln>
            <a:miter lim="800000"/>
            <a:headEnd/>
            <a:tailEnd/>
          </a:ln>
        </p:spPr>
        <p:txBody>
          <a:bodyPr/>
          <a:lstStyle/>
          <a:p>
            <a:fld id="{A60BB396-EE22-4D9A-AEA1-3FA8D8F62E52}" type="slidenum">
              <a:rPr lang="en-US">
                <a:solidFill>
                  <a:prstClr val="black"/>
                </a:solidFill>
              </a:rPr>
              <a:pPr/>
              <a:t>32</a:t>
            </a:fld>
            <a:endParaRPr lang="en-US">
              <a:solidFill>
                <a:prstClr val="black"/>
              </a:solidFill>
            </a:endParaRPr>
          </a:p>
        </p:txBody>
      </p:sp>
    </p:spTree>
    <p:extLst>
      <p:ext uri="{BB962C8B-B14F-4D97-AF65-F5344CB8AC3E}">
        <p14:creationId xmlns:p14="http://schemas.microsoft.com/office/powerpoint/2010/main" val="19804347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xfrm>
            <a:off x="1165225" y="690563"/>
            <a:ext cx="4619625" cy="3465512"/>
          </a:xfrm>
          <a:noFill/>
          <a:ln>
            <a:solidFill>
              <a:srgbClr val="000000"/>
            </a:solidFill>
            <a:miter lim="800000"/>
            <a:headEnd/>
            <a:tailEnd/>
          </a:ln>
        </p:spPr>
      </p:sp>
      <p:sp>
        <p:nvSpPr>
          <p:cNvPr id="61443" name="Notes Placeholder 2"/>
          <p:cNvSpPr>
            <a:spLocks noGrp="1"/>
          </p:cNvSpPr>
          <p:nvPr>
            <p:ph type="body" idx="1"/>
          </p:nvPr>
        </p:nvSpPr>
        <p:spPr bwMode="auto">
          <a:noFill/>
        </p:spPr>
        <p:txBody>
          <a:bodyPr/>
          <a:lstStyle/>
          <a:p>
            <a:endParaRPr lang="en-US" smtClean="0"/>
          </a:p>
        </p:txBody>
      </p:sp>
      <p:sp>
        <p:nvSpPr>
          <p:cNvPr id="61444" name="Slide Number Placeholder 3"/>
          <p:cNvSpPr>
            <a:spLocks noGrp="1"/>
          </p:cNvSpPr>
          <p:nvPr>
            <p:ph type="sldNum" sz="quarter" idx="5"/>
          </p:nvPr>
        </p:nvSpPr>
        <p:spPr bwMode="auto">
          <a:noFill/>
          <a:ln>
            <a:miter lim="800000"/>
            <a:headEnd/>
            <a:tailEnd/>
          </a:ln>
        </p:spPr>
        <p:txBody>
          <a:bodyPr/>
          <a:lstStyle/>
          <a:p>
            <a:fld id="{FDC1AB85-D7BE-4A50-8F52-6A9FA5B2CB14}" type="slidenum">
              <a:rPr lang="en-US" smtClean="0">
                <a:ea typeface="ＭＳ Ｐゴシック" pitchFamily="-112" charset="-128"/>
              </a:rPr>
              <a:pPr/>
              <a:t>33</a:t>
            </a:fld>
            <a:endParaRPr lang="en-US" smtClean="0">
              <a:ea typeface="ＭＳ Ｐゴシック" pitchFamily="-112" charset="-128"/>
            </a:endParaRPr>
          </a:p>
        </p:txBody>
      </p:sp>
    </p:spTree>
    <p:extLst>
      <p:ext uri="{BB962C8B-B14F-4D97-AF65-F5344CB8AC3E}">
        <p14:creationId xmlns:p14="http://schemas.microsoft.com/office/powerpoint/2010/main" val="8172504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a:lstStyle/>
          <a:p>
            <a:r>
              <a:rPr lang="en-US" smtClean="0"/>
              <a:t>There are three major reasons:</a:t>
            </a:r>
          </a:p>
          <a:p>
            <a:r>
              <a:rPr lang="en-US" smtClean="0"/>
              <a:t>One, their works can be readily found. So, "findability" is a major asset.</a:t>
            </a:r>
          </a:p>
          <a:p>
            <a:r>
              <a:rPr lang="en-US" smtClean="0"/>
              <a:t>Two, IEEE is a trusted source. "Credibility" is another IEEE author benefit.</a:t>
            </a:r>
          </a:p>
          <a:p>
            <a:r>
              <a:rPr lang="en-US" smtClean="0"/>
              <a:t>Three, "flexibilty" of tools and publishing options.</a:t>
            </a:r>
          </a:p>
        </p:txBody>
      </p:sp>
      <p:sp>
        <p:nvSpPr>
          <p:cNvPr id="29700" name="Slide Number Placeholder 3"/>
          <p:cNvSpPr>
            <a:spLocks noGrp="1"/>
          </p:cNvSpPr>
          <p:nvPr>
            <p:ph type="sldNum" sz="quarter" idx="5"/>
          </p:nvPr>
        </p:nvSpPr>
        <p:spPr bwMode="auto">
          <a:noFill/>
          <a:ln>
            <a:miter lim="800000"/>
            <a:headEnd/>
            <a:tailEnd/>
          </a:ln>
        </p:spPr>
        <p:txBody>
          <a:bodyPr/>
          <a:lstStyle/>
          <a:p>
            <a:fld id="{28E78EAC-B589-4705-9045-4C6C194E33F2}" type="slidenum">
              <a:rPr lang="en-US"/>
              <a:pPr/>
              <a:t>34</a:t>
            </a:fld>
            <a:endParaRPr lang="en-US"/>
          </a:p>
        </p:txBody>
      </p:sp>
    </p:spTree>
    <p:extLst>
      <p:ext uri="{BB962C8B-B14F-4D97-AF65-F5344CB8AC3E}">
        <p14:creationId xmlns:p14="http://schemas.microsoft.com/office/powerpoint/2010/main" val="26821067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a:lstStyle/>
          <a:p>
            <a:r>
              <a:rPr lang="en-US" dirty="0" smtClean="0"/>
              <a:t>There are three major reasons:</a:t>
            </a:r>
          </a:p>
          <a:p>
            <a:r>
              <a:rPr lang="en-US" dirty="0" smtClean="0"/>
              <a:t>One, their works can be readily found. So, "</a:t>
            </a:r>
            <a:r>
              <a:rPr lang="en-US" dirty="0" err="1" smtClean="0"/>
              <a:t>findability</a:t>
            </a:r>
            <a:r>
              <a:rPr lang="en-US" dirty="0" smtClean="0"/>
              <a:t>" is a major asset.</a:t>
            </a:r>
          </a:p>
          <a:p>
            <a:r>
              <a:rPr lang="en-US" dirty="0" smtClean="0"/>
              <a:t>Two, IEEE is a trusted source. "Credibility" is another IEEE author benefit.</a:t>
            </a:r>
          </a:p>
          <a:p>
            <a:r>
              <a:rPr lang="en-US" dirty="0" smtClean="0"/>
              <a:t>Three, "</a:t>
            </a:r>
            <a:r>
              <a:rPr lang="en-US" dirty="0" err="1" smtClean="0"/>
              <a:t>flexibilty</a:t>
            </a:r>
            <a:r>
              <a:rPr lang="en-US" dirty="0" smtClean="0"/>
              <a:t>" of tools and publishing options.</a:t>
            </a:r>
          </a:p>
        </p:txBody>
      </p:sp>
      <p:sp>
        <p:nvSpPr>
          <p:cNvPr id="29700" name="Slide Number Placeholder 3"/>
          <p:cNvSpPr>
            <a:spLocks noGrp="1"/>
          </p:cNvSpPr>
          <p:nvPr>
            <p:ph type="sldNum" sz="quarter" idx="5"/>
          </p:nvPr>
        </p:nvSpPr>
        <p:spPr bwMode="auto">
          <a:noFill/>
          <a:ln>
            <a:miter lim="800000"/>
            <a:headEnd/>
            <a:tailEnd/>
          </a:ln>
        </p:spPr>
        <p:txBody>
          <a:bodyPr/>
          <a:lstStyle/>
          <a:p>
            <a:fld id="{28E78EAC-B589-4705-9045-4C6C194E33F2}" type="slidenum">
              <a:rPr lang="en-US"/>
              <a:pPr/>
              <a:t>35</a:t>
            </a:fld>
            <a:endParaRPr lang="en-US"/>
          </a:p>
        </p:txBody>
      </p:sp>
    </p:spTree>
    <p:extLst>
      <p:ext uri="{BB962C8B-B14F-4D97-AF65-F5344CB8AC3E}">
        <p14:creationId xmlns:p14="http://schemas.microsoft.com/office/powerpoint/2010/main" val="25074005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p:cNvSpPr>
          <p:nvPr>
            <p:ph type="sldImg"/>
          </p:nvPr>
        </p:nvSpPr>
        <p:spPr bwMode="auto">
          <a:noFill/>
          <a:ln>
            <a:solidFill>
              <a:srgbClr val="000000"/>
            </a:solidFill>
            <a:miter lim="800000"/>
            <a:headEnd/>
            <a:tailEnd/>
          </a:ln>
        </p:spPr>
      </p:sp>
      <p:sp>
        <p:nvSpPr>
          <p:cNvPr id="31747" name="Notes Placeholder 2"/>
          <p:cNvSpPr>
            <a:spLocks noGrp="1"/>
          </p:cNvSpPr>
          <p:nvPr>
            <p:ph type="body" idx="1"/>
          </p:nvPr>
        </p:nvSpPr>
        <p:spPr bwMode="auto">
          <a:noFill/>
        </p:spPr>
        <p:txBody>
          <a:bodyPr/>
          <a:lstStyle/>
          <a:p>
            <a:r>
              <a:rPr lang="en-US" dirty="0" smtClean="0"/>
              <a:t>What exactly is </a:t>
            </a:r>
            <a:r>
              <a:rPr lang="en-US" dirty="0" err="1" smtClean="0"/>
              <a:t>Findability</a:t>
            </a:r>
            <a:r>
              <a:rPr lang="en-US" dirty="0" smtClean="0"/>
              <a:t> and why is it so important to authors?</a:t>
            </a:r>
          </a:p>
          <a:p>
            <a:r>
              <a:rPr lang="en-US" dirty="0" smtClean="0"/>
              <a:t>Look at it from a researcher's point of view. If you consistently and quickly find the quality articles you need, you will return to that source time and again. </a:t>
            </a:r>
          </a:p>
          <a:p>
            <a:r>
              <a:rPr lang="en-US" dirty="0" smtClean="0"/>
              <a:t>IEEE </a:t>
            </a:r>
            <a:r>
              <a:rPr lang="en-US" i="1" dirty="0" err="1" smtClean="0"/>
              <a:t>Xplore</a:t>
            </a:r>
            <a:r>
              <a:rPr lang="en-US" i="1" dirty="0" smtClean="0"/>
              <a:t> </a:t>
            </a:r>
            <a:r>
              <a:rPr lang="en-US" dirty="0" smtClean="0"/>
              <a:t>digital library optimizes this experience for researchers, so an author's work appears in the search results fast and in the proper context.</a:t>
            </a:r>
          </a:p>
          <a:p>
            <a:endParaRPr lang="en-US" dirty="0" smtClean="0"/>
          </a:p>
        </p:txBody>
      </p:sp>
      <p:sp>
        <p:nvSpPr>
          <p:cNvPr id="31748" name="Slide Number Placeholder 3"/>
          <p:cNvSpPr>
            <a:spLocks noGrp="1"/>
          </p:cNvSpPr>
          <p:nvPr>
            <p:ph type="sldNum" sz="quarter" idx="5"/>
          </p:nvPr>
        </p:nvSpPr>
        <p:spPr bwMode="auto">
          <a:noFill/>
          <a:ln>
            <a:miter lim="800000"/>
            <a:headEnd/>
            <a:tailEnd/>
          </a:ln>
        </p:spPr>
        <p:txBody>
          <a:bodyPr/>
          <a:lstStyle/>
          <a:p>
            <a:fld id="{9789A6C9-C96C-41E8-97EE-FBE4EBC62E73}" type="slidenum">
              <a:rPr lang="en-US"/>
              <a:pPr/>
              <a:t>36</a:t>
            </a:fld>
            <a:endParaRPr lang="en-US"/>
          </a:p>
        </p:txBody>
      </p:sp>
    </p:spTree>
    <p:extLst>
      <p:ext uri="{BB962C8B-B14F-4D97-AF65-F5344CB8AC3E}">
        <p14:creationId xmlns:p14="http://schemas.microsoft.com/office/powerpoint/2010/main" val="19528818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100">
                <a:solidFill>
                  <a:schemeClr val="tx1"/>
                </a:solidFill>
                <a:latin typeface="Calibri" charset="0"/>
                <a:ea typeface="ＭＳ Ｐゴシック" charset="-128"/>
              </a:defRPr>
            </a:lvl1pPr>
            <a:lvl2pPr marL="710838" indent="-273399" eaLnBrk="0" hangingPunct="0">
              <a:spcBef>
                <a:spcPct val="30000"/>
              </a:spcBef>
              <a:defRPr sz="1100">
                <a:solidFill>
                  <a:schemeClr val="tx1"/>
                </a:solidFill>
                <a:latin typeface="Calibri" charset="0"/>
                <a:ea typeface="ＭＳ Ｐゴシック" charset="-128"/>
              </a:defRPr>
            </a:lvl2pPr>
            <a:lvl3pPr marL="1093597" indent="-218720" eaLnBrk="0" hangingPunct="0">
              <a:spcBef>
                <a:spcPct val="30000"/>
              </a:spcBef>
              <a:defRPr sz="1100">
                <a:solidFill>
                  <a:schemeClr val="tx1"/>
                </a:solidFill>
                <a:latin typeface="Calibri" charset="0"/>
                <a:ea typeface="ＭＳ Ｐゴシック" charset="-128"/>
              </a:defRPr>
            </a:lvl3pPr>
            <a:lvl4pPr marL="1531036" indent="-218720" eaLnBrk="0" hangingPunct="0">
              <a:spcBef>
                <a:spcPct val="30000"/>
              </a:spcBef>
              <a:defRPr sz="1100">
                <a:solidFill>
                  <a:schemeClr val="tx1"/>
                </a:solidFill>
                <a:latin typeface="Calibri" charset="0"/>
                <a:ea typeface="ＭＳ Ｐゴシック" charset="-128"/>
              </a:defRPr>
            </a:lvl4pPr>
            <a:lvl5pPr marL="1968475" indent="-218720" eaLnBrk="0" hangingPunct="0">
              <a:spcBef>
                <a:spcPct val="30000"/>
              </a:spcBef>
              <a:defRPr sz="1100">
                <a:solidFill>
                  <a:schemeClr val="tx1"/>
                </a:solidFill>
                <a:latin typeface="Calibri" charset="0"/>
                <a:ea typeface="ＭＳ Ｐゴシック" charset="-128"/>
              </a:defRPr>
            </a:lvl5pPr>
            <a:lvl6pPr marL="2405913" indent="-218720" eaLnBrk="0" fontAlgn="base" hangingPunct="0">
              <a:spcBef>
                <a:spcPct val="30000"/>
              </a:spcBef>
              <a:spcAft>
                <a:spcPct val="0"/>
              </a:spcAft>
              <a:defRPr sz="1100">
                <a:solidFill>
                  <a:schemeClr val="tx1"/>
                </a:solidFill>
                <a:latin typeface="Calibri" charset="0"/>
                <a:ea typeface="ＭＳ Ｐゴシック" charset="-128"/>
              </a:defRPr>
            </a:lvl6pPr>
            <a:lvl7pPr marL="2843353" indent="-218720" eaLnBrk="0" fontAlgn="base" hangingPunct="0">
              <a:spcBef>
                <a:spcPct val="30000"/>
              </a:spcBef>
              <a:spcAft>
                <a:spcPct val="0"/>
              </a:spcAft>
              <a:defRPr sz="1100">
                <a:solidFill>
                  <a:schemeClr val="tx1"/>
                </a:solidFill>
                <a:latin typeface="Calibri" charset="0"/>
                <a:ea typeface="ＭＳ Ｐゴシック" charset="-128"/>
              </a:defRPr>
            </a:lvl7pPr>
            <a:lvl8pPr marL="3280791" indent="-218720" eaLnBrk="0" fontAlgn="base" hangingPunct="0">
              <a:spcBef>
                <a:spcPct val="30000"/>
              </a:spcBef>
              <a:spcAft>
                <a:spcPct val="0"/>
              </a:spcAft>
              <a:defRPr sz="1100">
                <a:solidFill>
                  <a:schemeClr val="tx1"/>
                </a:solidFill>
                <a:latin typeface="Calibri" charset="0"/>
                <a:ea typeface="ＭＳ Ｐゴシック" charset="-128"/>
              </a:defRPr>
            </a:lvl8pPr>
            <a:lvl9pPr marL="3718231" indent="-218720" eaLnBrk="0" fontAlgn="base" hangingPunct="0">
              <a:spcBef>
                <a:spcPct val="30000"/>
              </a:spcBef>
              <a:spcAft>
                <a:spcPct val="0"/>
              </a:spcAft>
              <a:defRPr sz="1100">
                <a:solidFill>
                  <a:schemeClr val="tx1"/>
                </a:solidFill>
                <a:latin typeface="Calibri" charset="0"/>
                <a:ea typeface="ＭＳ Ｐゴシック" charset="-128"/>
              </a:defRPr>
            </a:lvl9pPr>
          </a:lstStyle>
          <a:p>
            <a:pPr>
              <a:spcBef>
                <a:spcPct val="0"/>
              </a:spcBef>
            </a:pPr>
            <a:fld id="{7D9F2EAA-A515-E345-976F-1A28EE79B500}" type="slidenum">
              <a:rPr lang="en-US" altLang="en-US" sz="1200">
                <a:solidFill>
                  <a:srgbClr val="000000"/>
                </a:solidFill>
                <a:latin typeface="Arial" charset="0"/>
              </a:rPr>
              <a:pPr>
                <a:spcBef>
                  <a:spcPct val="0"/>
                </a:spcBef>
              </a:pPr>
              <a:t>5</a:t>
            </a:fld>
            <a:endParaRPr lang="en-US" altLang="en-US" sz="1200">
              <a:solidFill>
                <a:srgbClr val="000000"/>
              </a:solidFill>
              <a:latin typeface="Arial" charset="0"/>
            </a:endParaRPr>
          </a:p>
        </p:txBody>
      </p:sp>
      <p:sp>
        <p:nvSpPr>
          <p:cNvPr id="147459" name="Rectangle 2"/>
          <p:cNvSpPr>
            <a:spLocks noGrp="1" noRot="1" noChangeAspect="1" noChangeArrowheads="1" noTextEdit="1"/>
          </p:cNvSpPr>
          <p:nvPr>
            <p:ph type="sldImg"/>
          </p:nvPr>
        </p:nvSpPr>
        <p:spPr bwMode="auto">
          <a:xfrm>
            <a:off x="1168400" y="692150"/>
            <a:ext cx="4616450" cy="34623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47460" name="Rectangle 3"/>
          <p:cNvSpPr>
            <a:spLocks noGrp="1" noChangeArrowheads="1"/>
          </p:cNvSpPr>
          <p:nvPr>
            <p:ph type="body" idx="1"/>
          </p:nvPr>
        </p:nvSpPr>
        <p:spPr bwMode="auto">
          <a:xfrm>
            <a:off x="926074" y="4388969"/>
            <a:ext cx="5097929" cy="415379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charset="0"/>
                <a:ea typeface="ＭＳ Ｐゴシック" charset="-128"/>
              </a:rPr>
              <a:t>IEEE members are still changing the world we live in.</a:t>
            </a:r>
          </a:p>
        </p:txBody>
      </p:sp>
    </p:spTree>
    <p:extLst>
      <p:ext uri="{BB962C8B-B14F-4D97-AF65-F5344CB8AC3E}">
        <p14:creationId xmlns:p14="http://schemas.microsoft.com/office/powerpoint/2010/main" val="7079009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p:cNvSpPr>
          <p:nvPr>
            <p:ph type="sldImg"/>
          </p:nvPr>
        </p:nvSpPr>
        <p:spPr bwMode="auto">
          <a:noFill/>
          <a:ln>
            <a:solidFill>
              <a:srgbClr val="000000"/>
            </a:solidFill>
            <a:miter lim="800000"/>
            <a:headEnd/>
            <a:tailEnd/>
          </a:ln>
        </p:spPr>
      </p:sp>
      <p:sp>
        <p:nvSpPr>
          <p:cNvPr id="33795" name="Notes Placeholder 2"/>
          <p:cNvSpPr>
            <a:spLocks noGrp="1"/>
          </p:cNvSpPr>
          <p:nvPr>
            <p:ph type="body" idx="1"/>
          </p:nvPr>
        </p:nvSpPr>
        <p:spPr bwMode="auto">
          <a:noFill/>
        </p:spPr>
        <p:txBody>
          <a:bodyPr/>
          <a:lstStyle/>
          <a:p>
            <a:r>
              <a:rPr lang="en-US" smtClean="0"/>
              <a:t>How much do researchers use IEEE </a:t>
            </a:r>
            <a:r>
              <a:rPr lang="en-US" i="1" smtClean="0"/>
              <a:t>Xplore</a:t>
            </a:r>
            <a:r>
              <a:rPr lang="en-US" smtClean="0"/>
              <a:t>?</a:t>
            </a:r>
          </a:p>
          <a:p>
            <a:r>
              <a:rPr lang="en-US" smtClean="0"/>
              <a:t> An average of seven million documents each month are downloaded from IEEE </a:t>
            </a:r>
            <a:r>
              <a:rPr lang="en-US" i="1" smtClean="0"/>
              <a:t>Xplore</a:t>
            </a:r>
            <a:r>
              <a:rPr lang="en-US" smtClean="0"/>
              <a:t>. </a:t>
            </a:r>
          </a:p>
          <a:p>
            <a:r>
              <a:rPr lang="en-US" smtClean="0"/>
              <a:t> That is over 11,000 downloads in this hour alone. [maybe just show the slide]</a:t>
            </a:r>
          </a:p>
          <a:p>
            <a:r>
              <a:rPr lang="en-US" smtClean="0"/>
              <a:t> That kind of activity positively reflects on the quality of author content.</a:t>
            </a:r>
          </a:p>
          <a:p>
            <a:endParaRPr lang="en-US" smtClean="0"/>
          </a:p>
        </p:txBody>
      </p:sp>
      <p:sp>
        <p:nvSpPr>
          <p:cNvPr id="33796" name="Slide Number Placeholder 3"/>
          <p:cNvSpPr>
            <a:spLocks noGrp="1"/>
          </p:cNvSpPr>
          <p:nvPr>
            <p:ph type="sldNum" sz="quarter" idx="5"/>
          </p:nvPr>
        </p:nvSpPr>
        <p:spPr bwMode="auto">
          <a:noFill/>
          <a:ln>
            <a:miter lim="800000"/>
            <a:headEnd/>
            <a:tailEnd/>
          </a:ln>
        </p:spPr>
        <p:txBody>
          <a:bodyPr/>
          <a:lstStyle/>
          <a:p>
            <a:fld id="{BEEDCED7-E0AB-40BA-A349-92972918CFF3}" type="slidenum">
              <a:rPr lang="en-US"/>
              <a:pPr/>
              <a:t>37</a:t>
            </a:fld>
            <a:endParaRPr lang="en-US"/>
          </a:p>
        </p:txBody>
      </p:sp>
    </p:spTree>
    <p:extLst>
      <p:ext uri="{BB962C8B-B14F-4D97-AF65-F5344CB8AC3E}">
        <p14:creationId xmlns:p14="http://schemas.microsoft.com/office/powerpoint/2010/main" val="7596567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p:cNvSpPr>
          <p:nvPr>
            <p:ph type="sldImg"/>
          </p:nvPr>
        </p:nvSpPr>
        <p:spPr bwMode="auto">
          <a:noFill/>
          <a:ln>
            <a:solidFill>
              <a:srgbClr val="000000"/>
            </a:solidFill>
            <a:miter lim="800000"/>
            <a:headEnd/>
            <a:tailEnd/>
          </a:ln>
        </p:spPr>
      </p:sp>
      <p:sp>
        <p:nvSpPr>
          <p:cNvPr id="35843" name="Notes Placeholder 2"/>
          <p:cNvSpPr>
            <a:spLocks noGrp="1"/>
          </p:cNvSpPr>
          <p:nvPr>
            <p:ph type="body" idx="1"/>
          </p:nvPr>
        </p:nvSpPr>
        <p:spPr bwMode="auto">
          <a:noFill/>
        </p:spPr>
        <p:txBody>
          <a:bodyPr/>
          <a:lstStyle/>
          <a:p>
            <a:r>
              <a:rPr lang="en-US" dirty="0" smtClean="0"/>
              <a:t>What else increases an IEEE author's </a:t>
            </a:r>
            <a:r>
              <a:rPr lang="en-US" dirty="0" err="1" smtClean="0"/>
              <a:t>findabilty</a:t>
            </a:r>
            <a:r>
              <a:rPr lang="en-US" dirty="0" smtClean="0"/>
              <a:t>?</a:t>
            </a:r>
          </a:p>
          <a:p>
            <a:r>
              <a:rPr lang="en-US" dirty="0" smtClean="0"/>
              <a:t> </a:t>
            </a:r>
          </a:p>
          <a:p>
            <a:r>
              <a:rPr lang="en-US" dirty="0" smtClean="0"/>
              <a:t>IEEE's active relationships with indexing and abstracting providers increase opportunities to access IEEE content. </a:t>
            </a:r>
          </a:p>
          <a:p>
            <a:r>
              <a:rPr lang="en-US" dirty="0" smtClean="0"/>
              <a:t>Partners include:  Google indexing, </a:t>
            </a:r>
            <a:r>
              <a:rPr lang="en-US" dirty="0" err="1" smtClean="0"/>
              <a:t>CrossRef</a:t>
            </a:r>
            <a:r>
              <a:rPr lang="en-US" dirty="0" smtClean="0"/>
              <a:t>,  Elsevier , Thomson Reuters, </a:t>
            </a:r>
            <a:r>
              <a:rPr lang="en-US" dirty="0" err="1" smtClean="0"/>
              <a:t>ProQuest</a:t>
            </a:r>
            <a:r>
              <a:rPr lang="en-US" dirty="0" smtClean="0"/>
              <a:t>,  IET,  NLM </a:t>
            </a:r>
          </a:p>
          <a:p>
            <a:r>
              <a:rPr lang="en-US" dirty="0" smtClean="0"/>
              <a:t> </a:t>
            </a:r>
          </a:p>
          <a:p>
            <a:r>
              <a:rPr lang="en-US" dirty="0" smtClean="0"/>
              <a:t>All help to maximize the visibility of IEEE authors' works.</a:t>
            </a:r>
          </a:p>
          <a:p>
            <a:endParaRPr lang="en-US" dirty="0" smtClean="0"/>
          </a:p>
        </p:txBody>
      </p:sp>
      <p:sp>
        <p:nvSpPr>
          <p:cNvPr id="35844" name="Slide Number Placeholder 3"/>
          <p:cNvSpPr>
            <a:spLocks noGrp="1"/>
          </p:cNvSpPr>
          <p:nvPr>
            <p:ph type="sldNum" sz="quarter" idx="5"/>
          </p:nvPr>
        </p:nvSpPr>
        <p:spPr bwMode="auto">
          <a:noFill/>
          <a:ln>
            <a:miter lim="800000"/>
            <a:headEnd/>
            <a:tailEnd/>
          </a:ln>
        </p:spPr>
        <p:txBody>
          <a:bodyPr/>
          <a:lstStyle/>
          <a:p>
            <a:fld id="{68498257-A67F-4939-8AAE-86B478374D2E}" type="slidenum">
              <a:rPr lang="en-US"/>
              <a:pPr/>
              <a:t>38</a:t>
            </a:fld>
            <a:endParaRPr lang="en-US"/>
          </a:p>
        </p:txBody>
      </p:sp>
    </p:spTree>
    <p:extLst>
      <p:ext uri="{BB962C8B-B14F-4D97-AF65-F5344CB8AC3E}">
        <p14:creationId xmlns:p14="http://schemas.microsoft.com/office/powerpoint/2010/main" val="23072352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a:lstStyle/>
          <a:p>
            <a:r>
              <a:rPr lang="en-US" smtClean="0"/>
              <a:t>There are three major reasons:</a:t>
            </a:r>
          </a:p>
          <a:p>
            <a:r>
              <a:rPr lang="en-US" smtClean="0"/>
              <a:t>One, their works can be readily found. So, "findability" is a major asset.</a:t>
            </a:r>
          </a:p>
          <a:p>
            <a:r>
              <a:rPr lang="en-US" smtClean="0"/>
              <a:t>Two, IEEE is a trusted source. "Credibility" is another IEEE author benefit.</a:t>
            </a:r>
          </a:p>
          <a:p>
            <a:r>
              <a:rPr lang="en-US" smtClean="0"/>
              <a:t>Three, "flexibilty" of tools and publishing options.</a:t>
            </a:r>
          </a:p>
        </p:txBody>
      </p:sp>
      <p:sp>
        <p:nvSpPr>
          <p:cNvPr id="29700" name="Slide Number Placeholder 3"/>
          <p:cNvSpPr>
            <a:spLocks noGrp="1"/>
          </p:cNvSpPr>
          <p:nvPr>
            <p:ph type="sldNum" sz="quarter" idx="5"/>
          </p:nvPr>
        </p:nvSpPr>
        <p:spPr bwMode="auto">
          <a:noFill/>
          <a:ln>
            <a:miter lim="800000"/>
            <a:headEnd/>
            <a:tailEnd/>
          </a:ln>
        </p:spPr>
        <p:txBody>
          <a:bodyPr/>
          <a:lstStyle/>
          <a:p>
            <a:fld id="{28E78EAC-B589-4705-9045-4C6C194E33F2}" type="slidenum">
              <a:rPr lang="en-US"/>
              <a:pPr/>
              <a:t>39</a:t>
            </a:fld>
            <a:endParaRPr lang="en-US"/>
          </a:p>
        </p:txBody>
      </p:sp>
    </p:spTree>
    <p:extLst>
      <p:ext uri="{BB962C8B-B14F-4D97-AF65-F5344CB8AC3E}">
        <p14:creationId xmlns:p14="http://schemas.microsoft.com/office/powerpoint/2010/main" val="13133043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p:cNvSpPr>
          <p:nvPr>
            <p:ph type="sldImg"/>
          </p:nvPr>
        </p:nvSpPr>
        <p:spPr bwMode="auto">
          <a:noFill/>
          <a:ln>
            <a:solidFill>
              <a:srgbClr val="000000"/>
            </a:solidFill>
            <a:miter lim="800000"/>
            <a:headEnd/>
            <a:tailEnd/>
          </a:ln>
        </p:spPr>
      </p:sp>
      <p:sp>
        <p:nvSpPr>
          <p:cNvPr id="46083" name="Notes Placeholder 2"/>
          <p:cNvSpPr>
            <a:spLocks noGrp="1"/>
          </p:cNvSpPr>
          <p:nvPr>
            <p:ph type="body" idx="1"/>
          </p:nvPr>
        </p:nvSpPr>
        <p:spPr bwMode="auto">
          <a:noFill/>
        </p:spPr>
        <p:txBody>
          <a:bodyPr/>
          <a:lstStyle/>
          <a:p>
            <a:r>
              <a:rPr lang="en-US" dirty="0" smtClean="0"/>
              <a:t>Supporting the credibility of IEEE authors and their works is the peer review process, which is designed to ensure the high quality of every article submitted to and published by IEEE. </a:t>
            </a:r>
          </a:p>
          <a:p>
            <a:r>
              <a:rPr lang="en-US" dirty="0" smtClean="0"/>
              <a:t>This is another reason why IEEE authored publications are preferred by researchers worldwide. </a:t>
            </a:r>
          </a:p>
        </p:txBody>
      </p:sp>
      <p:sp>
        <p:nvSpPr>
          <p:cNvPr id="46084" name="Slide Number Placeholder 3"/>
          <p:cNvSpPr>
            <a:spLocks noGrp="1"/>
          </p:cNvSpPr>
          <p:nvPr>
            <p:ph type="sldNum" sz="quarter" idx="5"/>
          </p:nvPr>
        </p:nvSpPr>
        <p:spPr bwMode="auto">
          <a:noFill/>
          <a:ln>
            <a:miter lim="800000"/>
            <a:headEnd/>
            <a:tailEnd/>
          </a:ln>
        </p:spPr>
        <p:txBody>
          <a:bodyPr/>
          <a:lstStyle/>
          <a:p>
            <a:fld id="{497E5E70-2426-49BC-A926-22ACE8049E0B}" type="slidenum">
              <a:rPr lang="en-US"/>
              <a:pPr/>
              <a:t>40</a:t>
            </a:fld>
            <a:endParaRPr lang="en-US"/>
          </a:p>
        </p:txBody>
      </p:sp>
    </p:spTree>
    <p:extLst>
      <p:ext uri="{BB962C8B-B14F-4D97-AF65-F5344CB8AC3E}">
        <p14:creationId xmlns:p14="http://schemas.microsoft.com/office/powerpoint/2010/main" val="12554018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a:lstStyle/>
          <a:p>
            <a:r>
              <a:rPr lang="en-US" smtClean="0"/>
              <a:t>There are three major reasons:</a:t>
            </a:r>
          </a:p>
          <a:p>
            <a:r>
              <a:rPr lang="en-US" smtClean="0"/>
              <a:t>One, their works can be readily found. So, "findability" is a major asset.</a:t>
            </a:r>
          </a:p>
          <a:p>
            <a:r>
              <a:rPr lang="en-US" smtClean="0"/>
              <a:t>Two, IEEE is a trusted source. "Credibility" is another IEEE author benefit.</a:t>
            </a:r>
          </a:p>
          <a:p>
            <a:r>
              <a:rPr lang="en-US" smtClean="0"/>
              <a:t>Three, "flexibilty" of tools and publishing options.</a:t>
            </a:r>
          </a:p>
        </p:txBody>
      </p:sp>
      <p:sp>
        <p:nvSpPr>
          <p:cNvPr id="29700" name="Slide Number Placeholder 3"/>
          <p:cNvSpPr>
            <a:spLocks noGrp="1"/>
          </p:cNvSpPr>
          <p:nvPr>
            <p:ph type="sldNum" sz="quarter" idx="5"/>
          </p:nvPr>
        </p:nvSpPr>
        <p:spPr bwMode="auto">
          <a:noFill/>
          <a:ln>
            <a:miter lim="800000"/>
            <a:headEnd/>
            <a:tailEnd/>
          </a:ln>
        </p:spPr>
        <p:txBody>
          <a:bodyPr/>
          <a:lstStyle/>
          <a:p>
            <a:fld id="{28E78EAC-B589-4705-9045-4C6C194E33F2}" type="slidenum">
              <a:rPr lang="en-US"/>
              <a:pPr/>
              <a:t>42</a:t>
            </a:fld>
            <a:endParaRPr lang="en-US"/>
          </a:p>
        </p:txBody>
      </p:sp>
    </p:spTree>
    <p:extLst>
      <p:ext uri="{BB962C8B-B14F-4D97-AF65-F5344CB8AC3E}">
        <p14:creationId xmlns:p14="http://schemas.microsoft.com/office/powerpoint/2010/main" val="26937964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p:cNvSpPr>
          <p:nvPr>
            <p:ph type="sldImg"/>
          </p:nvPr>
        </p:nvSpPr>
        <p:spPr bwMode="auto">
          <a:noFill/>
          <a:ln>
            <a:solidFill>
              <a:srgbClr val="000000"/>
            </a:solidFill>
            <a:miter lim="800000"/>
            <a:headEnd/>
            <a:tailEnd/>
          </a:ln>
        </p:spPr>
      </p:sp>
      <p:sp>
        <p:nvSpPr>
          <p:cNvPr id="54275" name="Notes Placeholder 2"/>
          <p:cNvSpPr>
            <a:spLocks noGrp="1"/>
          </p:cNvSpPr>
          <p:nvPr>
            <p:ph type="body" idx="1"/>
          </p:nvPr>
        </p:nvSpPr>
        <p:spPr bwMode="auto">
          <a:noFill/>
        </p:spPr>
        <p:txBody>
          <a:bodyPr/>
          <a:lstStyle/>
          <a:p>
            <a:r>
              <a:rPr lang="en-US" smtClean="0"/>
              <a:t>What are the opportunities to publish at IEEE? </a:t>
            </a:r>
          </a:p>
          <a:p>
            <a:r>
              <a:rPr lang="en-US" smtClean="0"/>
              <a:t>IEEE's 154 journals, transactions, magazines, and more than 1,200 conferences around the world allow authors to find the best forum for their work. </a:t>
            </a:r>
          </a:p>
          <a:p>
            <a:r>
              <a:rPr lang="en-US" smtClean="0"/>
              <a:t>This wealth of information allows researchers to find exactly what they need among the more than three million documents in IEEE </a:t>
            </a:r>
            <a:r>
              <a:rPr lang="en-US" i="1" smtClean="0"/>
              <a:t>Xplore</a:t>
            </a:r>
            <a:r>
              <a:rPr lang="en-US" smtClean="0"/>
              <a:t>.</a:t>
            </a:r>
          </a:p>
          <a:p>
            <a:r>
              <a:rPr lang="en-US" smtClean="0"/>
              <a:t>Authors can be "found" where their work belongs.</a:t>
            </a:r>
          </a:p>
          <a:p>
            <a:endParaRPr lang="en-US" smtClean="0"/>
          </a:p>
        </p:txBody>
      </p:sp>
      <p:sp>
        <p:nvSpPr>
          <p:cNvPr id="54276" name="Slide Number Placeholder 3"/>
          <p:cNvSpPr>
            <a:spLocks noGrp="1"/>
          </p:cNvSpPr>
          <p:nvPr>
            <p:ph type="sldNum" sz="quarter" idx="5"/>
          </p:nvPr>
        </p:nvSpPr>
        <p:spPr bwMode="auto">
          <a:noFill/>
          <a:ln>
            <a:miter lim="800000"/>
            <a:headEnd/>
            <a:tailEnd/>
          </a:ln>
        </p:spPr>
        <p:txBody>
          <a:bodyPr/>
          <a:lstStyle/>
          <a:p>
            <a:fld id="{AB606FAA-F78A-40DB-B7E1-02A0A72A3ACF}" type="slidenum">
              <a:rPr lang="en-US"/>
              <a:pPr/>
              <a:t>43</a:t>
            </a:fld>
            <a:endParaRPr lang="en-US"/>
          </a:p>
        </p:txBody>
      </p:sp>
    </p:spTree>
    <p:extLst>
      <p:ext uri="{BB962C8B-B14F-4D97-AF65-F5344CB8AC3E}">
        <p14:creationId xmlns:p14="http://schemas.microsoft.com/office/powerpoint/2010/main" val="31610403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p:spPr>
      </p:sp>
      <p:sp>
        <p:nvSpPr>
          <p:cNvPr id="52227" name="Notes Placeholder 2"/>
          <p:cNvSpPr>
            <a:spLocks noGrp="1"/>
          </p:cNvSpPr>
          <p:nvPr>
            <p:ph type="body" idx="1"/>
          </p:nvPr>
        </p:nvSpPr>
        <p:spPr bwMode="auto">
          <a:noFill/>
        </p:spPr>
        <p:txBody>
          <a:bodyPr/>
          <a:lstStyle/>
          <a:p>
            <a:endParaRPr lang="de-DE" smtClean="0">
              <a:ea typeface="ＭＳ Ｐゴシック" pitchFamily="34" charset="-128"/>
            </a:endParaRPr>
          </a:p>
        </p:txBody>
      </p:sp>
      <p:sp>
        <p:nvSpPr>
          <p:cNvPr id="52228" name="Slide Number Placeholder 3"/>
          <p:cNvSpPr>
            <a:spLocks noGrp="1"/>
          </p:cNvSpPr>
          <p:nvPr>
            <p:ph type="sldNum" sz="quarter" idx="5"/>
          </p:nvPr>
        </p:nvSpPr>
        <p:spPr bwMode="auto">
          <a:noFill/>
          <a:ln>
            <a:miter lim="800000"/>
            <a:headEnd/>
            <a:tailEnd/>
          </a:ln>
        </p:spPr>
        <p:txBody>
          <a:bodyPr/>
          <a:lstStyle/>
          <a:p>
            <a:fld id="{71CE956F-20C3-4462-843A-CAB884BF7C67}" type="slidenum">
              <a:rPr lang="en-US" smtClean="0">
                <a:ea typeface="ＭＳ Ｐゴシック" pitchFamily="34" charset="-128"/>
              </a:rPr>
              <a:pPr/>
              <a:t>44</a:t>
            </a:fld>
            <a:endParaRPr lang="en-US" smtClean="0">
              <a:ea typeface="ＭＳ Ｐゴシック" pitchFamily="34" charset="-128"/>
            </a:endParaRPr>
          </a:p>
        </p:txBody>
      </p:sp>
    </p:spTree>
    <p:extLst>
      <p:ext uri="{BB962C8B-B14F-4D97-AF65-F5344CB8AC3E}">
        <p14:creationId xmlns:p14="http://schemas.microsoft.com/office/powerpoint/2010/main" val="40445186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p:spPr>
      </p:sp>
      <p:sp>
        <p:nvSpPr>
          <p:cNvPr id="53251" name="Notes Placeholder 2"/>
          <p:cNvSpPr>
            <a:spLocks noGrp="1"/>
          </p:cNvSpPr>
          <p:nvPr>
            <p:ph type="body" idx="1"/>
          </p:nvPr>
        </p:nvSpPr>
        <p:spPr bwMode="auto">
          <a:noFill/>
        </p:spPr>
        <p:txBody>
          <a:bodyPr/>
          <a:lstStyle/>
          <a:p>
            <a:endParaRPr lang="de-DE" smtClean="0">
              <a:ea typeface="ＭＳ Ｐゴシック" pitchFamily="34" charset="-128"/>
            </a:endParaRPr>
          </a:p>
        </p:txBody>
      </p:sp>
      <p:sp>
        <p:nvSpPr>
          <p:cNvPr id="53252" name="Slide Number Placeholder 3"/>
          <p:cNvSpPr>
            <a:spLocks noGrp="1"/>
          </p:cNvSpPr>
          <p:nvPr>
            <p:ph type="sldNum" sz="quarter" idx="5"/>
          </p:nvPr>
        </p:nvSpPr>
        <p:spPr bwMode="auto">
          <a:noFill/>
          <a:ln>
            <a:miter lim="800000"/>
            <a:headEnd/>
            <a:tailEnd/>
          </a:ln>
        </p:spPr>
        <p:txBody>
          <a:bodyPr/>
          <a:lstStyle/>
          <a:p>
            <a:fld id="{FC781773-79D5-463E-9CB3-989D001CA432}" type="slidenum">
              <a:rPr lang="en-US" smtClean="0">
                <a:ea typeface="ＭＳ Ｐゴシック" pitchFamily="34" charset="-128"/>
              </a:rPr>
              <a:pPr/>
              <a:t>45</a:t>
            </a:fld>
            <a:endParaRPr lang="en-US" smtClean="0">
              <a:ea typeface="ＭＳ Ｐゴシック" pitchFamily="34" charset="-128"/>
            </a:endParaRPr>
          </a:p>
        </p:txBody>
      </p:sp>
    </p:spTree>
    <p:extLst>
      <p:ext uri="{BB962C8B-B14F-4D97-AF65-F5344CB8AC3E}">
        <p14:creationId xmlns:p14="http://schemas.microsoft.com/office/powerpoint/2010/main" val="31044891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p:spPr>
      </p:sp>
      <p:sp>
        <p:nvSpPr>
          <p:cNvPr id="55299" name="Notes Placeholder 2"/>
          <p:cNvSpPr>
            <a:spLocks noGrp="1"/>
          </p:cNvSpPr>
          <p:nvPr>
            <p:ph type="body" idx="1"/>
          </p:nvPr>
        </p:nvSpPr>
        <p:spPr bwMode="auto">
          <a:noFill/>
        </p:spPr>
        <p:txBody>
          <a:bodyPr/>
          <a:lstStyle/>
          <a:p>
            <a:endParaRPr lang="de-DE" smtClean="0">
              <a:ea typeface="ＭＳ Ｐゴシック" pitchFamily="34" charset="-128"/>
            </a:endParaRPr>
          </a:p>
        </p:txBody>
      </p:sp>
      <p:sp>
        <p:nvSpPr>
          <p:cNvPr id="55300" name="Slide Number Placeholder 3"/>
          <p:cNvSpPr>
            <a:spLocks noGrp="1"/>
          </p:cNvSpPr>
          <p:nvPr>
            <p:ph type="sldNum" sz="quarter" idx="5"/>
          </p:nvPr>
        </p:nvSpPr>
        <p:spPr bwMode="auto">
          <a:noFill/>
          <a:ln>
            <a:miter lim="800000"/>
            <a:headEnd/>
            <a:tailEnd/>
          </a:ln>
        </p:spPr>
        <p:txBody>
          <a:bodyPr/>
          <a:lstStyle/>
          <a:p>
            <a:fld id="{7A0984D2-89A1-41E4-832E-2822657CF76E}" type="slidenum">
              <a:rPr lang="en-US" smtClean="0">
                <a:ea typeface="ＭＳ Ｐゴシック" pitchFamily="34" charset="-128"/>
              </a:rPr>
              <a:pPr/>
              <a:t>50</a:t>
            </a:fld>
            <a:endParaRPr lang="en-US" smtClean="0">
              <a:ea typeface="ＭＳ Ｐゴシック" pitchFamily="34" charset="-128"/>
            </a:endParaRPr>
          </a:p>
        </p:txBody>
      </p:sp>
    </p:spTree>
    <p:extLst>
      <p:ext uri="{BB962C8B-B14F-4D97-AF65-F5344CB8AC3E}">
        <p14:creationId xmlns:p14="http://schemas.microsoft.com/office/powerpoint/2010/main" val="396656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p:spPr>
      </p:sp>
      <p:sp>
        <p:nvSpPr>
          <p:cNvPr id="56323" name="Notes Placeholder 2"/>
          <p:cNvSpPr>
            <a:spLocks noGrp="1"/>
          </p:cNvSpPr>
          <p:nvPr>
            <p:ph type="body" idx="1"/>
          </p:nvPr>
        </p:nvSpPr>
        <p:spPr bwMode="auto">
          <a:noFill/>
        </p:spPr>
        <p:txBody>
          <a:bodyPr/>
          <a:lstStyle/>
          <a:p>
            <a:r>
              <a:rPr lang="en-US" smtClean="0">
                <a:ea typeface="ＭＳ Ｐゴシック" pitchFamily="34" charset="-128"/>
              </a:rPr>
              <a:t>Presenters should include here a graphic of a well written abstract within the box provided.</a:t>
            </a:r>
          </a:p>
        </p:txBody>
      </p:sp>
      <p:sp>
        <p:nvSpPr>
          <p:cNvPr id="56324" name="Slide Number Placeholder 3"/>
          <p:cNvSpPr>
            <a:spLocks noGrp="1"/>
          </p:cNvSpPr>
          <p:nvPr>
            <p:ph type="sldNum" sz="quarter" idx="5"/>
          </p:nvPr>
        </p:nvSpPr>
        <p:spPr bwMode="auto">
          <a:noFill/>
          <a:ln>
            <a:miter lim="800000"/>
            <a:headEnd/>
            <a:tailEnd/>
          </a:ln>
        </p:spPr>
        <p:txBody>
          <a:bodyPr/>
          <a:lstStyle/>
          <a:p>
            <a:fld id="{754E75F4-1A29-4FDA-B64D-3628DE898D2E}" type="slidenum">
              <a:rPr lang="en-US" smtClean="0">
                <a:ea typeface="ＭＳ Ｐゴシック" pitchFamily="34" charset="-128"/>
              </a:rPr>
              <a:pPr/>
              <a:t>51</a:t>
            </a:fld>
            <a:endParaRPr lang="en-US" smtClean="0">
              <a:ea typeface="ＭＳ Ｐゴシック" pitchFamily="34" charset="-128"/>
            </a:endParaRPr>
          </a:p>
        </p:txBody>
      </p:sp>
    </p:spTree>
    <p:extLst>
      <p:ext uri="{BB962C8B-B14F-4D97-AF65-F5344CB8AC3E}">
        <p14:creationId xmlns:p14="http://schemas.microsoft.com/office/powerpoint/2010/main" val="6580093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a:p>
        </p:txBody>
      </p:sp>
      <p:sp>
        <p:nvSpPr>
          <p:cNvPr id="4" name="Foliennummernplatzhalter 3"/>
          <p:cNvSpPr>
            <a:spLocks noGrp="1"/>
          </p:cNvSpPr>
          <p:nvPr>
            <p:ph type="sldNum" sz="quarter" idx="10"/>
          </p:nvPr>
        </p:nvSpPr>
        <p:spPr/>
        <p:txBody>
          <a:bodyPr/>
          <a:lstStyle/>
          <a:p>
            <a:pPr>
              <a:defRPr/>
            </a:pPr>
            <a:fld id="{3EB9EB65-DA0A-4C8C-A2D1-FCEC299903EF}" type="slidenum">
              <a:rPr lang="en-US" smtClean="0"/>
              <a:pPr>
                <a:defRPr/>
              </a:pPr>
              <a:t>6</a:t>
            </a:fld>
            <a:endParaRPr lang="en-US"/>
          </a:p>
        </p:txBody>
      </p:sp>
    </p:spTree>
    <p:extLst>
      <p:ext uri="{BB962C8B-B14F-4D97-AF65-F5344CB8AC3E}">
        <p14:creationId xmlns:p14="http://schemas.microsoft.com/office/powerpoint/2010/main" val="10062284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p:spPr>
      </p:sp>
      <p:sp>
        <p:nvSpPr>
          <p:cNvPr id="57347" name="Notes Placeholder 2"/>
          <p:cNvSpPr>
            <a:spLocks noGrp="1"/>
          </p:cNvSpPr>
          <p:nvPr>
            <p:ph type="body" idx="1"/>
          </p:nvPr>
        </p:nvSpPr>
        <p:spPr bwMode="auto">
          <a:noFill/>
        </p:spPr>
        <p:txBody>
          <a:bodyPr/>
          <a:lstStyle/>
          <a:p>
            <a:r>
              <a:rPr lang="en-US" smtClean="0">
                <a:ea typeface="ＭＳ Ｐゴシック" pitchFamily="34" charset="-128"/>
              </a:rPr>
              <a:t>Presenters should include here a graphic of a well written abstract within the box provided.</a:t>
            </a:r>
          </a:p>
        </p:txBody>
      </p:sp>
      <p:sp>
        <p:nvSpPr>
          <p:cNvPr id="57348" name="Slide Number Placeholder 3"/>
          <p:cNvSpPr>
            <a:spLocks noGrp="1"/>
          </p:cNvSpPr>
          <p:nvPr>
            <p:ph type="sldNum" sz="quarter" idx="5"/>
          </p:nvPr>
        </p:nvSpPr>
        <p:spPr bwMode="auto">
          <a:noFill/>
          <a:ln>
            <a:miter lim="800000"/>
            <a:headEnd/>
            <a:tailEnd/>
          </a:ln>
        </p:spPr>
        <p:txBody>
          <a:bodyPr/>
          <a:lstStyle/>
          <a:p>
            <a:fld id="{A15D0C7D-FD23-4C0F-AC5E-90A8956158D3}" type="slidenum">
              <a:rPr lang="en-US" smtClean="0">
                <a:ea typeface="ＭＳ Ｐゴシック" pitchFamily="34" charset="-128"/>
              </a:rPr>
              <a:pPr/>
              <a:t>54</a:t>
            </a:fld>
            <a:endParaRPr lang="en-US" smtClean="0">
              <a:ea typeface="ＭＳ Ｐゴシック" pitchFamily="34" charset="-128"/>
            </a:endParaRPr>
          </a:p>
        </p:txBody>
      </p:sp>
    </p:spTree>
    <p:extLst>
      <p:ext uri="{BB962C8B-B14F-4D97-AF65-F5344CB8AC3E}">
        <p14:creationId xmlns:p14="http://schemas.microsoft.com/office/powerpoint/2010/main" val="45343294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p:spPr>
      </p:sp>
      <p:sp>
        <p:nvSpPr>
          <p:cNvPr id="58371" name="Notes Placeholder 2"/>
          <p:cNvSpPr>
            <a:spLocks noGrp="1"/>
          </p:cNvSpPr>
          <p:nvPr>
            <p:ph type="body" idx="1"/>
          </p:nvPr>
        </p:nvSpPr>
        <p:spPr bwMode="auto">
          <a:noFill/>
        </p:spPr>
        <p:txBody>
          <a:bodyPr/>
          <a:lstStyle/>
          <a:p>
            <a:r>
              <a:rPr lang="en-US" smtClean="0">
                <a:ea typeface="ＭＳ Ｐゴシック" pitchFamily="34" charset="-128"/>
              </a:rPr>
              <a:t>Presenters should ensure that writers understand that key words and subject headings are what discovery services use followed by the title – appropriate, logical, applicable, specific and searchable terms are critical. </a:t>
            </a:r>
          </a:p>
        </p:txBody>
      </p:sp>
      <p:sp>
        <p:nvSpPr>
          <p:cNvPr id="58372" name="Slide Number Placeholder 3"/>
          <p:cNvSpPr>
            <a:spLocks noGrp="1"/>
          </p:cNvSpPr>
          <p:nvPr>
            <p:ph type="sldNum" sz="quarter" idx="5"/>
          </p:nvPr>
        </p:nvSpPr>
        <p:spPr bwMode="auto">
          <a:noFill/>
          <a:ln>
            <a:miter lim="800000"/>
            <a:headEnd/>
            <a:tailEnd/>
          </a:ln>
        </p:spPr>
        <p:txBody>
          <a:bodyPr/>
          <a:lstStyle/>
          <a:p>
            <a:fld id="{BAC8B847-7143-4195-A4D9-17A00FAE73C9}" type="slidenum">
              <a:rPr lang="en-US" smtClean="0">
                <a:ea typeface="ＭＳ Ｐゴシック" pitchFamily="34" charset="-128"/>
              </a:rPr>
              <a:pPr/>
              <a:t>56</a:t>
            </a:fld>
            <a:endParaRPr lang="en-US" smtClean="0">
              <a:ea typeface="ＭＳ Ｐゴシック" pitchFamily="34" charset="-128"/>
            </a:endParaRPr>
          </a:p>
        </p:txBody>
      </p:sp>
    </p:spTree>
    <p:extLst>
      <p:ext uri="{BB962C8B-B14F-4D97-AF65-F5344CB8AC3E}">
        <p14:creationId xmlns:p14="http://schemas.microsoft.com/office/powerpoint/2010/main" val="25740379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bwMode="auto">
          <a:noFill/>
          <a:ln>
            <a:solidFill>
              <a:srgbClr val="000000"/>
            </a:solidFill>
            <a:miter lim="800000"/>
            <a:headEnd/>
            <a:tailEnd/>
          </a:ln>
        </p:spPr>
      </p:sp>
      <p:sp>
        <p:nvSpPr>
          <p:cNvPr id="90115" name="Notes Placeholder 2"/>
          <p:cNvSpPr>
            <a:spLocks noGrp="1"/>
          </p:cNvSpPr>
          <p:nvPr>
            <p:ph type="body" idx="1"/>
          </p:nvPr>
        </p:nvSpPr>
        <p:spPr bwMode="auto">
          <a:noFill/>
        </p:spPr>
        <p:txBody>
          <a:bodyPr/>
          <a:lstStyle/>
          <a:p>
            <a:r>
              <a:rPr lang="en-US" altLang="en-US" smtClean="0">
                <a:ea typeface="ＭＳ Ｐゴシック" pitchFamily="34" charset="-128"/>
              </a:rPr>
              <a:t>Presenters should insert an example of a result/discussion/findings within box provided.</a:t>
            </a:r>
          </a:p>
        </p:txBody>
      </p:sp>
      <p:sp>
        <p:nvSpPr>
          <p:cNvPr id="90116" name="Slide Number Placeholder 3"/>
          <p:cNvSpPr>
            <a:spLocks noGrp="1"/>
          </p:cNvSpPr>
          <p:nvPr>
            <p:ph type="sldNum" sz="quarter" idx="5"/>
          </p:nvPr>
        </p:nvSpPr>
        <p:spPr bwMode="auto">
          <a:noFill/>
          <a:ln>
            <a:miter lim="800000"/>
            <a:headEnd/>
            <a:tailEnd/>
          </a:ln>
        </p:spPr>
        <p:txBody>
          <a:bodyPr/>
          <a:lstStyle/>
          <a:p>
            <a:fld id="{11C401F2-598E-4FFF-A91A-084F57ABD95D}" type="slidenum">
              <a:rPr lang="en-US" altLang="en-US" smtClean="0">
                <a:ea typeface="ＭＳ Ｐゴシック" pitchFamily="34" charset="-128"/>
              </a:rPr>
              <a:pPr/>
              <a:t>59</a:t>
            </a:fld>
            <a:endParaRPr lang="en-US" altLang="en-US" smtClean="0">
              <a:ea typeface="ＭＳ Ｐゴシック" pitchFamily="34" charset="-128"/>
            </a:endParaRPr>
          </a:p>
        </p:txBody>
      </p:sp>
    </p:spTree>
    <p:extLst>
      <p:ext uri="{BB962C8B-B14F-4D97-AF65-F5344CB8AC3E}">
        <p14:creationId xmlns:p14="http://schemas.microsoft.com/office/powerpoint/2010/main" val="249722767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bwMode="auto">
          <a:noFill/>
          <a:ln>
            <a:solidFill>
              <a:srgbClr val="000000"/>
            </a:solidFill>
            <a:miter lim="800000"/>
            <a:headEnd/>
            <a:tailEnd/>
          </a:ln>
        </p:spPr>
      </p:sp>
      <p:sp>
        <p:nvSpPr>
          <p:cNvPr id="91139" name="Notes Placeholder 2"/>
          <p:cNvSpPr>
            <a:spLocks noGrp="1"/>
          </p:cNvSpPr>
          <p:nvPr>
            <p:ph type="body" idx="1"/>
          </p:nvPr>
        </p:nvSpPr>
        <p:spPr bwMode="auto">
          <a:noFill/>
        </p:spPr>
        <p:txBody>
          <a:bodyPr/>
          <a:lstStyle/>
          <a:p>
            <a:r>
              <a:rPr lang="en-US" altLang="en-US" smtClean="0">
                <a:ea typeface="ＭＳ Ｐゴシック" pitchFamily="34" charset="-128"/>
              </a:rPr>
              <a:t>Presenters should insert an example of properly cited material in the box provided. </a:t>
            </a:r>
          </a:p>
        </p:txBody>
      </p:sp>
      <p:sp>
        <p:nvSpPr>
          <p:cNvPr id="91140" name="Slide Number Placeholder 3"/>
          <p:cNvSpPr>
            <a:spLocks noGrp="1"/>
          </p:cNvSpPr>
          <p:nvPr>
            <p:ph type="sldNum" sz="quarter" idx="5"/>
          </p:nvPr>
        </p:nvSpPr>
        <p:spPr bwMode="auto">
          <a:noFill/>
          <a:ln>
            <a:miter lim="800000"/>
            <a:headEnd/>
            <a:tailEnd/>
          </a:ln>
        </p:spPr>
        <p:txBody>
          <a:bodyPr/>
          <a:lstStyle/>
          <a:p>
            <a:fld id="{F9D96F03-D754-4592-99EB-75E830F3B558}" type="slidenum">
              <a:rPr lang="en-US" altLang="en-US" smtClean="0">
                <a:ea typeface="ＭＳ Ｐゴシック" pitchFamily="34" charset="-128"/>
              </a:rPr>
              <a:pPr/>
              <a:t>61</a:t>
            </a:fld>
            <a:endParaRPr lang="en-US" altLang="en-US" smtClean="0">
              <a:ea typeface="ＭＳ Ｐゴシック" pitchFamily="34" charset="-128"/>
            </a:endParaRPr>
          </a:p>
        </p:txBody>
      </p:sp>
    </p:spTree>
    <p:extLst>
      <p:ext uri="{BB962C8B-B14F-4D97-AF65-F5344CB8AC3E}">
        <p14:creationId xmlns:p14="http://schemas.microsoft.com/office/powerpoint/2010/main" val="41962914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p:spPr>
      </p:sp>
      <p:sp>
        <p:nvSpPr>
          <p:cNvPr id="61443" name="Notes Placeholder 2"/>
          <p:cNvSpPr>
            <a:spLocks noGrp="1"/>
          </p:cNvSpPr>
          <p:nvPr>
            <p:ph type="body" idx="1"/>
          </p:nvPr>
        </p:nvSpPr>
        <p:spPr bwMode="auto">
          <a:noFill/>
        </p:spPr>
        <p:txBody>
          <a:bodyPr/>
          <a:lstStyle/>
          <a:p>
            <a:r>
              <a:rPr lang="en-US" smtClean="0">
                <a:ea typeface="ＭＳ Ｐゴシック" pitchFamily="34" charset="-128"/>
              </a:rPr>
              <a:t>Avoiding misconduct is important to the IEEE quality and brand and should be addressed with audience.</a:t>
            </a:r>
          </a:p>
        </p:txBody>
      </p:sp>
      <p:sp>
        <p:nvSpPr>
          <p:cNvPr id="61444" name="Slide Number Placeholder 3"/>
          <p:cNvSpPr>
            <a:spLocks noGrp="1"/>
          </p:cNvSpPr>
          <p:nvPr>
            <p:ph type="sldNum" sz="quarter" idx="5"/>
          </p:nvPr>
        </p:nvSpPr>
        <p:spPr bwMode="auto">
          <a:noFill/>
          <a:ln>
            <a:miter lim="800000"/>
            <a:headEnd/>
            <a:tailEnd/>
          </a:ln>
        </p:spPr>
        <p:txBody>
          <a:bodyPr/>
          <a:lstStyle/>
          <a:p>
            <a:fld id="{ADA6C69D-3C49-41CD-8E55-AA183CD49178}" type="slidenum">
              <a:rPr lang="en-US" smtClean="0">
                <a:ea typeface="ＭＳ Ｐゴシック" pitchFamily="34" charset="-128"/>
              </a:rPr>
              <a:pPr/>
              <a:t>65</a:t>
            </a:fld>
            <a:endParaRPr lang="en-US" smtClean="0">
              <a:ea typeface="ＭＳ Ｐゴシック" pitchFamily="34" charset="-128"/>
            </a:endParaRPr>
          </a:p>
        </p:txBody>
      </p:sp>
    </p:spTree>
    <p:extLst>
      <p:ext uri="{BB962C8B-B14F-4D97-AF65-F5344CB8AC3E}">
        <p14:creationId xmlns:p14="http://schemas.microsoft.com/office/powerpoint/2010/main" val="194449904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dirty="0"/>
          </a:p>
        </p:txBody>
      </p:sp>
      <p:sp>
        <p:nvSpPr>
          <p:cNvPr id="4" name="Foliennummernplatzhalter 3"/>
          <p:cNvSpPr>
            <a:spLocks noGrp="1"/>
          </p:cNvSpPr>
          <p:nvPr>
            <p:ph type="sldNum" sz="quarter" idx="10"/>
          </p:nvPr>
        </p:nvSpPr>
        <p:spPr/>
        <p:txBody>
          <a:bodyPr/>
          <a:lstStyle/>
          <a:p>
            <a:pPr>
              <a:defRPr/>
            </a:pPr>
            <a:fld id="{3EB9EB65-DA0A-4C8C-A2D1-FCEC299903EF}" type="slidenum">
              <a:rPr lang="en-US" smtClean="0"/>
              <a:pPr>
                <a:defRPr/>
              </a:pPr>
              <a:t>67</a:t>
            </a:fld>
            <a:endParaRPr lang="en-US"/>
          </a:p>
        </p:txBody>
      </p:sp>
    </p:spTree>
    <p:extLst>
      <p:ext uri="{BB962C8B-B14F-4D97-AF65-F5344CB8AC3E}">
        <p14:creationId xmlns:p14="http://schemas.microsoft.com/office/powerpoint/2010/main" val="118091523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2547">
              <a:defRPr/>
            </a:pPr>
            <a:r>
              <a:rPr lang="en-US" baseline="0" dirty="0" smtClean="0"/>
              <a:t> Several of IEEE’s technical communities embraced the Open Access model by launching fully Open Access journals in the fields of computing, photonics, electron devices, and also translational engineering within health and medicine.  Each of these IEEE communities had been producing high-impact conferences and journals for decades, and now they have expanded their activities with these Fully Open Access Topical Journals lead by five distinguished Editors-in-Chief.</a:t>
            </a:r>
          </a:p>
          <a:p>
            <a:pPr defTabSz="912547">
              <a:defRPr/>
            </a:pPr>
            <a:endParaRPr lang="en-US" baseline="0" dirty="0" smtClean="0"/>
          </a:p>
          <a:p>
            <a:pPr defTabSz="912547">
              <a:defRPr/>
            </a:pPr>
            <a:r>
              <a:rPr lang="en-US" baseline="0" dirty="0" smtClean="0"/>
              <a:t>Make sure we point out OA was more popular in some technical areas, such as….. And these pubs were launched there.</a:t>
            </a:r>
          </a:p>
          <a:p>
            <a:pPr defTabSz="912547">
              <a:defRPr/>
            </a:pPr>
            <a:r>
              <a:rPr lang="en-US" baseline="0" dirty="0" smtClean="0"/>
              <a:t>This is just the  first set of OA topical publications.</a:t>
            </a:r>
            <a:endParaRPr lang="en-US" dirty="0" smtClean="0"/>
          </a:p>
          <a:p>
            <a:endParaRPr lang="en-US" dirty="0" smtClean="0"/>
          </a:p>
          <a:p>
            <a:endParaRPr lang="en-US" dirty="0" smtClean="0"/>
          </a:p>
          <a:p>
            <a:r>
              <a:rPr lang="en-US" dirty="0" smtClean="0"/>
              <a:t>ALT NOTES: </a:t>
            </a:r>
          </a:p>
          <a:p>
            <a:endParaRPr lang="en-US" dirty="0" smtClean="0"/>
          </a:p>
          <a:p>
            <a:r>
              <a:rPr lang="en-US" dirty="0" smtClean="0"/>
              <a:t>Adding to its rich portfolio of journals built within its communities of experts, the IEEE has announced four Fully OA Topical Journals meeting the “Gold Open Access” standard defined by ___________.  </a:t>
            </a:r>
            <a:r>
              <a:rPr lang="en-US" dirty="0" smtClean="0">
                <a:solidFill>
                  <a:schemeClr val="accent5">
                    <a:lumMod val="60000"/>
                    <a:lumOff val="40000"/>
                  </a:schemeClr>
                </a:solidFill>
              </a:rPr>
              <a:t>Definition of “Gold OA”</a:t>
            </a:r>
            <a:endParaRPr lang="en-US" dirty="0" smtClean="0"/>
          </a:p>
          <a:p>
            <a:r>
              <a:rPr lang="en-US" dirty="0" smtClean="0">
                <a:solidFill>
                  <a:srgbClr val="FF0000"/>
                </a:solidFill>
              </a:rPr>
              <a:t>The Gold OA designation garners support from _____ .  Some funding agencies won’t allow funding for hybrid journals, while Gold OA journals are allowed.</a:t>
            </a:r>
          </a:p>
          <a:p>
            <a:r>
              <a:rPr lang="en-US" dirty="0" smtClean="0"/>
              <a:t>The same commitment to quality peer-review is applied to these journals as to IEEE’s other prestigious hybrid OA journals, but the IEEE is responding to the higher demand for Open Access publishing found within many of its technical communities</a:t>
            </a:r>
          </a:p>
          <a:p>
            <a:endParaRPr lang="en-US" dirty="0"/>
          </a:p>
        </p:txBody>
      </p:sp>
      <p:sp>
        <p:nvSpPr>
          <p:cNvPr id="4" name="Slide Number Placeholder 3"/>
          <p:cNvSpPr>
            <a:spLocks noGrp="1"/>
          </p:cNvSpPr>
          <p:nvPr>
            <p:ph type="sldNum" sz="quarter" idx="10"/>
          </p:nvPr>
        </p:nvSpPr>
        <p:spPr/>
        <p:txBody>
          <a:bodyPr/>
          <a:lstStyle/>
          <a:p>
            <a:fld id="{D1091B29-4741-44E3-AE20-9E62E2A64E8C}" type="slidenum">
              <a:rPr lang="en-US" smtClean="0"/>
              <a:pPr/>
              <a:t>68</a:t>
            </a:fld>
            <a:endParaRPr lang="en-US"/>
          </a:p>
        </p:txBody>
      </p:sp>
    </p:spTree>
    <p:extLst>
      <p:ext uri="{BB962C8B-B14F-4D97-AF65-F5344CB8AC3E}">
        <p14:creationId xmlns:p14="http://schemas.microsoft.com/office/powerpoint/2010/main" val="395209030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01379"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smtClean="0">
                <a:latin typeface="Times New Roman" pitchFamily="18" charset="0"/>
                <a:ea typeface="ＭＳ Ｐゴシック" pitchFamily="34" charset="-128"/>
              </a:rPr>
              <a:t>MARY</a:t>
            </a:r>
            <a:r>
              <a:rPr lang="en-US" b="1" dirty="0" smtClean="0">
                <a:latin typeface="Times New Roman" pitchFamily="18" charset="0"/>
                <a:ea typeface="ＭＳ Ｐゴシック" pitchFamily="34" charset="-128"/>
              </a:rPr>
              <a:t>: URL for author tools- and are</a:t>
            </a:r>
            <a:r>
              <a:rPr lang="en-US" b="1" baseline="0" dirty="0" smtClean="0">
                <a:latin typeface="Times New Roman" pitchFamily="18" charset="0"/>
                <a:ea typeface="ＭＳ Ｐゴシック" pitchFamily="34" charset="-128"/>
              </a:rPr>
              <a:t> these architected so that all pub authors can use? Regardless of the manuscript processing tools that they use or the publisher that they use?</a:t>
            </a:r>
          </a:p>
          <a:p>
            <a:endParaRPr lang="en-US" b="1" baseline="0" dirty="0" smtClean="0">
              <a:latin typeface="Times New Roman" pitchFamily="18" charset="0"/>
              <a:ea typeface="ＭＳ Ｐゴシック" pitchFamily="34" charset="-128"/>
            </a:endParaRPr>
          </a:p>
          <a:p>
            <a:r>
              <a:rPr lang="en-US" b="1" baseline="0" dirty="0" smtClean="0">
                <a:latin typeface="Times New Roman" pitchFamily="18" charset="0"/>
                <a:ea typeface="ＭＳ Ｐゴシック" pitchFamily="34" charset="-128"/>
              </a:rPr>
              <a:t> </a:t>
            </a:r>
            <a:r>
              <a:rPr lang="en-US" dirty="0" smtClean="0">
                <a:latin typeface="Times New Roman" pitchFamily="18" charset="0"/>
                <a:ea typeface="ＭＳ Ｐゴシック" pitchFamily="34" charset="-128"/>
              </a:rPr>
              <a:t>The IEEE Author Digital Toolbox contains tools and information to ensure that you get all the information you need to prepare your manuscript for publication.</a:t>
            </a:r>
          </a:p>
          <a:p>
            <a:r>
              <a:rPr lang="en-US" dirty="0" smtClean="0">
                <a:latin typeface="Times New Roman" pitchFamily="18" charset="0"/>
                <a:ea typeface="ＭＳ Ｐゴシック" pitchFamily="34" charset="-128"/>
              </a:rPr>
              <a:t>The IEEE Style Manual provides editorial guidelines for all IEEE transactions, periodicals, and letters. </a:t>
            </a:r>
          </a:p>
          <a:p>
            <a:r>
              <a:rPr lang="en-US" dirty="0" smtClean="0">
                <a:latin typeface="Times New Roman" pitchFamily="18" charset="0"/>
                <a:ea typeface="ＭＳ Ｐゴシック" pitchFamily="34" charset="-128"/>
              </a:rPr>
              <a:t>There is also a tool for validating references, an IEEE PDF Checker, and the IEEE Editing Assistance program to refine the use of English in your manuscript, along with other information.</a:t>
            </a:r>
          </a:p>
          <a:p>
            <a:r>
              <a:rPr lang="en-US" dirty="0" smtClean="0">
                <a:latin typeface="Times New Roman" pitchFamily="18" charset="0"/>
                <a:ea typeface="ＭＳ Ｐゴシック" pitchFamily="34" charset="-128"/>
              </a:rPr>
              <a:t>Templates and instructions for how to prepare articles are included for all IEEE periodicals and transactions. </a:t>
            </a:r>
          </a:p>
          <a:p>
            <a:r>
              <a:rPr lang="en-US" dirty="0" smtClean="0">
                <a:latin typeface="Times New Roman" pitchFamily="18" charset="0"/>
                <a:ea typeface="ＭＳ Ｐゴシック" pitchFamily="34" charset="-128"/>
              </a:rPr>
              <a:t>You will also find tips for how to prepare multimedia materials for publication.</a:t>
            </a:r>
          </a:p>
          <a:p>
            <a:r>
              <a:rPr lang="en-US" dirty="0" smtClean="0">
                <a:latin typeface="Times New Roman" pitchFamily="18" charset="0"/>
                <a:ea typeface="ＭＳ Ｐゴシック" pitchFamily="34" charset="-128"/>
              </a:rPr>
              <a:t>The IEEE Author Digital Toolbox also contains information about submitting articles, the article proof review process, and ordering reprints.</a:t>
            </a:r>
          </a:p>
          <a:p>
            <a:endParaRPr lang="en-US" dirty="0" smtClean="0">
              <a:latin typeface="Times New Roman" pitchFamily="18" charset="0"/>
              <a:ea typeface="ＭＳ Ｐゴシック" pitchFamily="34" charset="-128"/>
            </a:endParaRPr>
          </a:p>
          <a:p>
            <a:endParaRPr lang="en-US" dirty="0" smtClean="0">
              <a:latin typeface="Times New Roman" pitchFamily="18" charset="0"/>
              <a:ea typeface="ＭＳ Ｐゴシック" pitchFamily="34" charset="-128"/>
            </a:endParaRPr>
          </a:p>
          <a:p>
            <a:endParaRPr lang="en-US" dirty="0" smtClean="0">
              <a:ea typeface="ＭＳ Ｐゴシック" pitchFamily="34" charset="-128"/>
            </a:endParaRPr>
          </a:p>
        </p:txBody>
      </p:sp>
      <p:sp>
        <p:nvSpPr>
          <p:cNvPr id="101380"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51494" indent="-289036">
              <a:defRPr sz="2400">
                <a:solidFill>
                  <a:schemeClr val="tx1"/>
                </a:solidFill>
                <a:latin typeface="Arial" pitchFamily="34" charset="0"/>
                <a:ea typeface="ＭＳ Ｐゴシック" pitchFamily="34" charset="-128"/>
              </a:defRPr>
            </a:lvl2pPr>
            <a:lvl3pPr marL="1156145" indent="-231229">
              <a:defRPr sz="2400">
                <a:solidFill>
                  <a:schemeClr val="tx1"/>
                </a:solidFill>
                <a:latin typeface="Arial" pitchFamily="34" charset="0"/>
                <a:ea typeface="ＭＳ Ｐゴシック" pitchFamily="34" charset="-128"/>
              </a:defRPr>
            </a:lvl3pPr>
            <a:lvl4pPr marL="1618602" indent="-231229">
              <a:defRPr sz="2400">
                <a:solidFill>
                  <a:schemeClr val="tx1"/>
                </a:solidFill>
                <a:latin typeface="Arial" pitchFamily="34" charset="0"/>
                <a:ea typeface="ＭＳ Ｐゴシック" pitchFamily="34" charset="-128"/>
              </a:defRPr>
            </a:lvl4pPr>
            <a:lvl5pPr marL="2081060" indent="-231229">
              <a:defRPr sz="2400">
                <a:solidFill>
                  <a:schemeClr val="tx1"/>
                </a:solidFill>
                <a:latin typeface="Arial" pitchFamily="34" charset="0"/>
                <a:ea typeface="ＭＳ Ｐゴシック" pitchFamily="34" charset="-128"/>
              </a:defRPr>
            </a:lvl5pPr>
            <a:lvl6pPr marL="2543518" indent="-231229"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3005976" indent="-231229"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68434" indent="-231229"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930891" indent="-231229"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08CAEAF4-B0DE-47F1-9A2C-0B5D0DABF510}" type="slidenum">
              <a:rPr lang="en-US" sz="1200">
                <a:solidFill>
                  <a:srgbClr val="000000"/>
                </a:solidFill>
              </a:rPr>
              <a:pPr/>
              <a:t>69</a:t>
            </a:fld>
            <a:endParaRPr lang="en-US" sz="1200">
              <a:solidFill>
                <a:srgbClr val="000000"/>
              </a:solidFill>
            </a:endParaRPr>
          </a:p>
        </p:txBody>
      </p:sp>
    </p:spTree>
    <p:extLst>
      <p:ext uri="{BB962C8B-B14F-4D97-AF65-F5344CB8AC3E}">
        <p14:creationId xmlns:p14="http://schemas.microsoft.com/office/powerpoint/2010/main" val="244729818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latin typeface="Times New Roman" pitchFamily="18" charset="0"/>
                <a:ea typeface="ＭＳ Ｐゴシック" pitchFamily="34" charset="-128"/>
              </a:rPr>
              <a:t>Possible Review Decisions can be:</a:t>
            </a:r>
          </a:p>
          <a:p>
            <a:endParaRPr lang="en-US" b="1" dirty="0" smtClean="0">
              <a:latin typeface="Times New Roman" pitchFamily="18" charset="0"/>
              <a:ea typeface="ＭＳ Ｐゴシック" pitchFamily="34" charset="-128"/>
            </a:endParaRPr>
          </a:p>
          <a:p>
            <a:r>
              <a:rPr lang="en-US" dirty="0" smtClean="0">
                <a:latin typeface="Times New Roman" pitchFamily="18" charset="0"/>
                <a:ea typeface="ＭＳ Ｐゴシック" pitchFamily="34" charset="-128"/>
              </a:rPr>
              <a:t>ACCEPT: Congratulations! The paper now is entered into a production process.</a:t>
            </a:r>
          </a:p>
          <a:p>
            <a:endParaRPr lang="en-US" dirty="0" smtClean="0">
              <a:latin typeface="Times New Roman" pitchFamily="18" charset="0"/>
              <a:ea typeface="ＭＳ Ｐゴシック" pitchFamily="34" charset="-128"/>
            </a:endParaRPr>
          </a:p>
          <a:p>
            <a:r>
              <a:rPr lang="en-US" dirty="0" smtClean="0">
                <a:latin typeface="Times New Roman" pitchFamily="18" charset="0"/>
                <a:ea typeface="ＭＳ Ｐゴシック" pitchFamily="34" charset="-128"/>
              </a:rPr>
              <a:t>ACCEPT WITH MINOR CORRECTIONS: This is the most common form for acceptance. One or more of the referees have made suggestions for improvement. Only minor changes are needed.</a:t>
            </a:r>
          </a:p>
          <a:p>
            <a:endParaRPr lang="en-US" dirty="0" smtClean="0">
              <a:latin typeface="Times New Roman" pitchFamily="18" charset="0"/>
              <a:ea typeface="ＭＳ Ｐゴシック" pitchFamily="34" charset="-128"/>
            </a:endParaRPr>
          </a:p>
          <a:p>
            <a:r>
              <a:rPr lang="en-US" dirty="0" smtClean="0">
                <a:latin typeface="Times New Roman" pitchFamily="18" charset="0"/>
                <a:ea typeface="ＭＳ Ｐゴシック" pitchFamily="34" charset="-128"/>
              </a:rPr>
              <a:t>RESUBMIT: The paper has major deficiencies that could be repaired by the author according to the referees. You can resubmit after you have addressed the problems.</a:t>
            </a:r>
          </a:p>
          <a:p>
            <a:endParaRPr lang="en-US" dirty="0" smtClean="0">
              <a:latin typeface="Times New Roman" pitchFamily="18" charset="0"/>
              <a:ea typeface="ＭＳ Ｐゴシック" pitchFamily="34" charset="-128"/>
            </a:endParaRPr>
          </a:p>
          <a:p>
            <a:r>
              <a:rPr lang="en-US" dirty="0" smtClean="0">
                <a:latin typeface="Times New Roman" pitchFamily="18" charset="0"/>
                <a:ea typeface="ＭＳ Ｐゴシック" pitchFamily="34" charset="-128"/>
              </a:rPr>
              <a:t>REJECT:  If you have a rejection from a top publication (IEEE Transactions, for example), you can try submitting the paper to a less prestigious publication.</a:t>
            </a:r>
          </a:p>
          <a:p>
            <a:endParaRPr lang="en-US" dirty="0" smtClean="0">
              <a:ea typeface="ＭＳ Ｐゴシック" pitchFamily="34" charset="-128"/>
            </a:endParaRPr>
          </a:p>
        </p:txBody>
      </p:sp>
      <p:sp>
        <p:nvSpPr>
          <p:cNvPr id="1105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51494" indent="-289036">
              <a:defRPr sz="2400">
                <a:solidFill>
                  <a:schemeClr val="tx1"/>
                </a:solidFill>
                <a:latin typeface="Arial" pitchFamily="34" charset="0"/>
                <a:ea typeface="ＭＳ Ｐゴシック" pitchFamily="34" charset="-128"/>
              </a:defRPr>
            </a:lvl2pPr>
            <a:lvl3pPr marL="1156145" indent="-231229">
              <a:defRPr sz="2400">
                <a:solidFill>
                  <a:schemeClr val="tx1"/>
                </a:solidFill>
                <a:latin typeface="Arial" pitchFamily="34" charset="0"/>
                <a:ea typeface="ＭＳ Ｐゴシック" pitchFamily="34" charset="-128"/>
              </a:defRPr>
            </a:lvl3pPr>
            <a:lvl4pPr marL="1618602" indent="-231229">
              <a:defRPr sz="2400">
                <a:solidFill>
                  <a:schemeClr val="tx1"/>
                </a:solidFill>
                <a:latin typeface="Arial" pitchFamily="34" charset="0"/>
                <a:ea typeface="ＭＳ Ｐゴシック" pitchFamily="34" charset="-128"/>
              </a:defRPr>
            </a:lvl4pPr>
            <a:lvl5pPr marL="2081060" indent="-231229">
              <a:defRPr sz="2400">
                <a:solidFill>
                  <a:schemeClr val="tx1"/>
                </a:solidFill>
                <a:latin typeface="Arial" pitchFamily="34" charset="0"/>
                <a:ea typeface="ＭＳ Ｐゴシック" pitchFamily="34" charset="-128"/>
              </a:defRPr>
            </a:lvl5pPr>
            <a:lvl6pPr marL="2543518" indent="-231229"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3005976" indent="-231229"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68434" indent="-231229"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930891" indent="-231229"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5DA29531-25D5-4F8D-BA4B-B578FEBC7E96}" type="slidenum">
              <a:rPr lang="en-US" sz="1200">
                <a:solidFill>
                  <a:srgbClr val="000000"/>
                </a:solidFill>
              </a:rPr>
              <a:pPr/>
              <a:t>74</a:t>
            </a:fld>
            <a:endParaRPr lang="en-US" sz="1200">
              <a:solidFill>
                <a:srgbClr val="000000"/>
              </a:solidFill>
            </a:endParaRPr>
          </a:p>
        </p:txBody>
      </p:sp>
    </p:spTree>
    <p:extLst>
      <p:ext uri="{BB962C8B-B14F-4D97-AF65-F5344CB8AC3E}">
        <p14:creationId xmlns:p14="http://schemas.microsoft.com/office/powerpoint/2010/main" val="356708846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1091B29-4741-44E3-AE20-9E62E2A64E8C}" type="slidenum">
              <a:rPr lang="en-US" smtClean="0"/>
              <a:pPr/>
              <a:t>75</a:t>
            </a:fld>
            <a:endParaRPr lang="en-US"/>
          </a:p>
        </p:txBody>
      </p:sp>
    </p:spTree>
    <p:extLst>
      <p:ext uri="{BB962C8B-B14F-4D97-AF65-F5344CB8AC3E}">
        <p14:creationId xmlns:p14="http://schemas.microsoft.com/office/powerpoint/2010/main" val="3088129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p>
            <a:fld id="{DFA7FD8D-AE84-48CE-8610-B9357B2DBCB8}" type="slidenum">
              <a:rPr lang="en-US" smtClean="0">
                <a:latin typeface="Arial" pitchFamily="34" charset="0"/>
                <a:ea typeface="ＭＳ Ｐゴシック"/>
                <a:cs typeface="ＭＳ Ｐゴシック"/>
              </a:rPr>
              <a:pPr/>
              <a:t>10</a:t>
            </a:fld>
            <a:endParaRPr lang="en-US" smtClean="0">
              <a:latin typeface="Arial" pitchFamily="34" charset="0"/>
              <a:ea typeface="ＭＳ Ｐゴシック"/>
              <a:cs typeface="ＭＳ Ｐゴシック"/>
            </a:endParaRPr>
          </a:p>
        </p:txBody>
      </p:sp>
      <p:sp>
        <p:nvSpPr>
          <p:cNvPr id="83971" name="Rectangle 2"/>
          <p:cNvSpPr>
            <a:spLocks noGrp="1" noRot="1" noChangeAspect="1" noChangeArrowheads="1" noTextEdit="1"/>
          </p:cNvSpPr>
          <p:nvPr>
            <p:ph type="sldImg"/>
          </p:nvPr>
        </p:nvSpPr>
        <p:spPr>
          <a:xfrm>
            <a:off x="1166813" y="692150"/>
            <a:ext cx="4616450" cy="3462338"/>
          </a:xfrm>
          <a:ln/>
        </p:spPr>
      </p:sp>
      <p:sp>
        <p:nvSpPr>
          <p:cNvPr id="83972" name="Rectangle 3"/>
          <p:cNvSpPr>
            <a:spLocks noGrp="1" noChangeArrowheads="1"/>
          </p:cNvSpPr>
          <p:nvPr>
            <p:ph type="body" idx="1"/>
          </p:nvPr>
        </p:nvSpPr>
        <p:spPr>
          <a:xfrm>
            <a:off x="926368" y="4389470"/>
            <a:ext cx="5097345" cy="4154679"/>
          </a:xfrm>
          <a:noFill/>
          <a:ln/>
        </p:spPr>
        <p:txBody>
          <a:bodyPr/>
          <a:lstStyle/>
          <a:p>
            <a:pPr eaLnBrk="1" hangingPunct="1"/>
            <a:endParaRPr lang="en-US" altLang="en-US" smtClean="0">
              <a:latin typeface="Arial" pitchFamily="34" charset="0"/>
              <a:ea typeface="ＭＳ Ｐゴシック"/>
            </a:endParaRPr>
          </a:p>
        </p:txBody>
      </p:sp>
    </p:spTree>
    <p:extLst>
      <p:ext uri="{BB962C8B-B14F-4D97-AF65-F5344CB8AC3E}">
        <p14:creationId xmlns:p14="http://schemas.microsoft.com/office/powerpoint/2010/main" val="230685710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5225" y="692150"/>
            <a:ext cx="4619625" cy="3463925"/>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9A200C49-200C-4A59-9048-6FB2028F7F88}" type="slidenum">
              <a:rPr lang="en-US" smtClean="0"/>
              <a:pPr>
                <a:defRPr/>
              </a:pPr>
              <a:t>76</a:t>
            </a:fld>
            <a:endParaRPr lang="en-US" dirty="0"/>
          </a:p>
        </p:txBody>
      </p:sp>
    </p:spTree>
    <p:extLst>
      <p:ext uri="{BB962C8B-B14F-4D97-AF65-F5344CB8AC3E}">
        <p14:creationId xmlns:p14="http://schemas.microsoft.com/office/powerpoint/2010/main" val="330130939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01379"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smtClean="0">
                <a:latin typeface="Times New Roman" pitchFamily="18" charset="0"/>
                <a:ea typeface="ＭＳ Ｐゴシック" pitchFamily="34" charset="-128"/>
              </a:rPr>
              <a:t>MARY</a:t>
            </a:r>
            <a:r>
              <a:rPr lang="en-US" b="1" dirty="0" smtClean="0">
                <a:latin typeface="Times New Roman" pitchFamily="18" charset="0"/>
                <a:ea typeface="ＭＳ Ｐゴシック" pitchFamily="34" charset="-128"/>
              </a:rPr>
              <a:t>: URL for author tools- and are</a:t>
            </a:r>
            <a:r>
              <a:rPr lang="en-US" b="1" baseline="0" dirty="0" smtClean="0">
                <a:latin typeface="Times New Roman" pitchFamily="18" charset="0"/>
                <a:ea typeface="ＭＳ Ｐゴシック" pitchFamily="34" charset="-128"/>
              </a:rPr>
              <a:t> these architected so that all pub authors can use? Regardless of the manuscript processing tools that they use or the publisher that they use?</a:t>
            </a:r>
          </a:p>
          <a:p>
            <a:endParaRPr lang="en-US" b="1" baseline="0" dirty="0" smtClean="0">
              <a:latin typeface="Times New Roman" pitchFamily="18" charset="0"/>
              <a:ea typeface="ＭＳ Ｐゴシック" pitchFamily="34" charset="-128"/>
            </a:endParaRPr>
          </a:p>
          <a:p>
            <a:r>
              <a:rPr lang="en-US" b="1" baseline="0" dirty="0" smtClean="0">
                <a:latin typeface="Times New Roman" pitchFamily="18" charset="0"/>
                <a:ea typeface="ＭＳ Ｐゴシック" pitchFamily="34" charset="-128"/>
              </a:rPr>
              <a:t> </a:t>
            </a:r>
            <a:r>
              <a:rPr lang="en-US" dirty="0" smtClean="0">
                <a:latin typeface="Times New Roman" pitchFamily="18" charset="0"/>
                <a:ea typeface="ＭＳ Ｐゴシック" pitchFamily="34" charset="-128"/>
              </a:rPr>
              <a:t>The IEEE Author Digital Toolbox contains tools and information to ensure that you get all the information you need to prepare your manuscript for publication.</a:t>
            </a:r>
          </a:p>
          <a:p>
            <a:r>
              <a:rPr lang="en-US" dirty="0" smtClean="0">
                <a:latin typeface="Times New Roman" pitchFamily="18" charset="0"/>
                <a:ea typeface="ＭＳ Ｐゴシック" pitchFamily="34" charset="-128"/>
              </a:rPr>
              <a:t>The IEEE Style Manual provides editorial guidelines for all IEEE transactions, periodicals, and letters. </a:t>
            </a:r>
          </a:p>
          <a:p>
            <a:r>
              <a:rPr lang="en-US" dirty="0" smtClean="0">
                <a:latin typeface="Times New Roman" pitchFamily="18" charset="0"/>
                <a:ea typeface="ＭＳ Ｐゴシック" pitchFamily="34" charset="-128"/>
              </a:rPr>
              <a:t>There is also a tool for validating references, an IEEE PDF Checker, and the IEEE Editing Assistance program to refine the use of English in your manuscript, along with other information.</a:t>
            </a:r>
          </a:p>
          <a:p>
            <a:r>
              <a:rPr lang="en-US" dirty="0" smtClean="0">
                <a:latin typeface="Times New Roman" pitchFamily="18" charset="0"/>
                <a:ea typeface="ＭＳ Ｐゴシック" pitchFamily="34" charset="-128"/>
              </a:rPr>
              <a:t>Templates and instructions for how to prepare articles are included for all IEEE periodicals and transactions. </a:t>
            </a:r>
          </a:p>
          <a:p>
            <a:r>
              <a:rPr lang="en-US" dirty="0" smtClean="0">
                <a:latin typeface="Times New Roman" pitchFamily="18" charset="0"/>
                <a:ea typeface="ＭＳ Ｐゴシック" pitchFamily="34" charset="-128"/>
              </a:rPr>
              <a:t>You will also find tips for how to prepare multimedia materials for publication.</a:t>
            </a:r>
          </a:p>
          <a:p>
            <a:r>
              <a:rPr lang="en-US" dirty="0" smtClean="0">
                <a:latin typeface="Times New Roman" pitchFamily="18" charset="0"/>
                <a:ea typeface="ＭＳ Ｐゴシック" pitchFamily="34" charset="-128"/>
              </a:rPr>
              <a:t>The IEEE Author Digital Toolbox also contains information about submitting articles, the article proof review process, and ordering reprints.</a:t>
            </a:r>
          </a:p>
          <a:p>
            <a:endParaRPr lang="en-US" dirty="0" smtClean="0">
              <a:latin typeface="Times New Roman" pitchFamily="18" charset="0"/>
              <a:ea typeface="ＭＳ Ｐゴシック" pitchFamily="34" charset="-128"/>
            </a:endParaRPr>
          </a:p>
          <a:p>
            <a:endParaRPr lang="en-US" dirty="0" smtClean="0">
              <a:latin typeface="Times New Roman" pitchFamily="18" charset="0"/>
              <a:ea typeface="ＭＳ Ｐゴシック" pitchFamily="34" charset="-128"/>
            </a:endParaRPr>
          </a:p>
          <a:p>
            <a:endParaRPr lang="en-US" dirty="0" smtClean="0">
              <a:ea typeface="ＭＳ Ｐゴシック" pitchFamily="34" charset="-128"/>
            </a:endParaRPr>
          </a:p>
        </p:txBody>
      </p:sp>
      <p:sp>
        <p:nvSpPr>
          <p:cNvPr id="101380"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51494" indent="-289036">
              <a:defRPr sz="2400">
                <a:solidFill>
                  <a:schemeClr val="tx1"/>
                </a:solidFill>
                <a:latin typeface="Arial" pitchFamily="34" charset="0"/>
                <a:ea typeface="ＭＳ Ｐゴシック" pitchFamily="34" charset="-128"/>
              </a:defRPr>
            </a:lvl2pPr>
            <a:lvl3pPr marL="1156145" indent="-231229">
              <a:defRPr sz="2400">
                <a:solidFill>
                  <a:schemeClr val="tx1"/>
                </a:solidFill>
                <a:latin typeface="Arial" pitchFamily="34" charset="0"/>
                <a:ea typeface="ＭＳ Ｐゴシック" pitchFamily="34" charset="-128"/>
              </a:defRPr>
            </a:lvl3pPr>
            <a:lvl4pPr marL="1618602" indent="-231229">
              <a:defRPr sz="2400">
                <a:solidFill>
                  <a:schemeClr val="tx1"/>
                </a:solidFill>
                <a:latin typeface="Arial" pitchFamily="34" charset="0"/>
                <a:ea typeface="ＭＳ Ｐゴシック" pitchFamily="34" charset="-128"/>
              </a:defRPr>
            </a:lvl4pPr>
            <a:lvl5pPr marL="2081060" indent="-231229">
              <a:defRPr sz="2400">
                <a:solidFill>
                  <a:schemeClr val="tx1"/>
                </a:solidFill>
                <a:latin typeface="Arial" pitchFamily="34" charset="0"/>
                <a:ea typeface="ＭＳ Ｐゴシック" pitchFamily="34" charset="-128"/>
              </a:defRPr>
            </a:lvl5pPr>
            <a:lvl6pPr marL="2543518" indent="-231229"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3005976" indent="-231229"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68434" indent="-231229"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930891" indent="-231229"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08CAEAF4-B0DE-47F1-9A2C-0B5D0DABF510}" type="slidenum">
              <a:rPr lang="en-US" sz="1200">
                <a:solidFill>
                  <a:srgbClr val="000000"/>
                </a:solidFill>
              </a:rPr>
              <a:pPr/>
              <a:t>77</a:t>
            </a:fld>
            <a:endParaRPr lang="en-US" sz="1200">
              <a:solidFill>
                <a:srgbClr val="000000"/>
              </a:solidFill>
            </a:endParaRPr>
          </a:p>
        </p:txBody>
      </p:sp>
    </p:spTree>
    <p:extLst>
      <p:ext uri="{BB962C8B-B14F-4D97-AF65-F5344CB8AC3E}">
        <p14:creationId xmlns:p14="http://schemas.microsoft.com/office/powerpoint/2010/main" val="211542467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p:cNvSpPr>
          <p:nvPr>
            <p:ph type="sldImg"/>
          </p:nvPr>
        </p:nvSpPr>
        <p:spPr bwMode="auto">
          <a:noFill/>
          <a:ln>
            <a:solidFill>
              <a:srgbClr val="000000"/>
            </a:solidFill>
            <a:miter lim="800000"/>
            <a:headEnd/>
            <a:tailEnd/>
          </a:ln>
        </p:spPr>
      </p:sp>
      <p:sp>
        <p:nvSpPr>
          <p:cNvPr id="58371" name="Notes Placeholder 2"/>
          <p:cNvSpPr>
            <a:spLocks noGrp="1"/>
          </p:cNvSpPr>
          <p:nvPr>
            <p:ph type="body" idx="1"/>
          </p:nvPr>
        </p:nvSpPr>
        <p:spPr bwMode="auto">
          <a:noFill/>
        </p:spPr>
        <p:txBody>
          <a:bodyPr/>
          <a:lstStyle/>
          <a:p>
            <a:r>
              <a:rPr lang="en-US" smtClean="0"/>
              <a:t>The IEEE Digital Author Toolbox is a robust resource. It contains</a:t>
            </a:r>
          </a:p>
          <a:p>
            <a:r>
              <a:rPr lang="en-US" smtClean="0"/>
              <a:t>-- tools and information to assist with article preparation and submission</a:t>
            </a:r>
          </a:p>
          <a:p>
            <a:r>
              <a:rPr lang="en-US" smtClean="0"/>
              <a:t>-- templates</a:t>
            </a:r>
          </a:p>
          <a:p>
            <a:r>
              <a:rPr lang="en-US" smtClean="0"/>
              <a:t>-- a style guide</a:t>
            </a:r>
          </a:p>
          <a:p>
            <a:r>
              <a:rPr lang="en-US" smtClean="0"/>
              <a:t>-- the article proof procedure</a:t>
            </a:r>
          </a:p>
          <a:p>
            <a:r>
              <a:rPr lang="en-US" smtClean="0"/>
              <a:t>-- how to order reprints</a:t>
            </a:r>
          </a:p>
          <a:p>
            <a:r>
              <a:rPr lang="en-US" smtClean="0"/>
              <a:t>-- many frequently asked questions and more</a:t>
            </a:r>
          </a:p>
          <a:p>
            <a:r>
              <a:rPr lang="en-US" smtClean="0"/>
              <a:t> </a:t>
            </a:r>
          </a:p>
          <a:p>
            <a:r>
              <a:rPr lang="en-US" smtClean="0"/>
              <a:t>Authorship with IEEE is a comprehensive experience.</a:t>
            </a:r>
          </a:p>
          <a:p>
            <a:endParaRPr lang="en-US" smtClean="0"/>
          </a:p>
        </p:txBody>
      </p:sp>
      <p:sp>
        <p:nvSpPr>
          <p:cNvPr id="58372" name="Slide Number Placeholder 3"/>
          <p:cNvSpPr>
            <a:spLocks noGrp="1"/>
          </p:cNvSpPr>
          <p:nvPr>
            <p:ph type="sldNum" sz="quarter" idx="5"/>
          </p:nvPr>
        </p:nvSpPr>
        <p:spPr bwMode="auto">
          <a:noFill/>
          <a:ln>
            <a:miter lim="800000"/>
            <a:headEnd/>
            <a:tailEnd/>
          </a:ln>
        </p:spPr>
        <p:txBody>
          <a:bodyPr/>
          <a:lstStyle/>
          <a:p>
            <a:fld id="{5BC484A5-5313-4BA5-A192-EE36473C11C7}" type="slidenum">
              <a:rPr lang="en-US"/>
              <a:pPr/>
              <a:t>78</a:t>
            </a:fld>
            <a:endParaRPr lang="en-US"/>
          </a:p>
        </p:txBody>
      </p:sp>
    </p:spTree>
    <p:extLst>
      <p:ext uri="{BB962C8B-B14F-4D97-AF65-F5344CB8AC3E}">
        <p14:creationId xmlns:p14="http://schemas.microsoft.com/office/powerpoint/2010/main" val="226141268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07875"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smtClean="0">
              <a:ea typeface="ＭＳ Ｐゴシック" pitchFamily="34" charset="-128"/>
            </a:endParaRPr>
          </a:p>
        </p:txBody>
      </p:sp>
      <p:sp>
        <p:nvSpPr>
          <p:cNvPr id="207876"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0424" indent="-284779" eaLnBrk="0" hangingPunct="0">
              <a:defRPr sz="2400">
                <a:solidFill>
                  <a:schemeClr val="tx1"/>
                </a:solidFill>
                <a:latin typeface="Arial" pitchFamily="34" charset="0"/>
                <a:ea typeface="ＭＳ Ｐゴシック" pitchFamily="34" charset="-128"/>
              </a:defRPr>
            </a:lvl2pPr>
            <a:lvl3pPr marL="1139114" indent="-227823" eaLnBrk="0" hangingPunct="0">
              <a:defRPr sz="2400">
                <a:solidFill>
                  <a:schemeClr val="tx1"/>
                </a:solidFill>
                <a:latin typeface="Arial" pitchFamily="34" charset="0"/>
                <a:ea typeface="ＭＳ Ｐゴシック" pitchFamily="34" charset="-128"/>
              </a:defRPr>
            </a:lvl3pPr>
            <a:lvl4pPr marL="1594760" indent="-227823" eaLnBrk="0" hangingPunct="0">
              <a:defRPr sz="2400">
                <a:solidFill>
                  <a:schemeClr val="tx1"/>
                </a:solidFill>
                <a:latin typeface="Arial" pitchFamily="34" charset="0"/>
                <a:ea typeface="ＭＳ Ｐゴシック" pitchFamily="34" charset="-128"/>
              </a:defRPr>
            </a:lvl4pPr>
            <a:lvl5pPr marL="2050406" indent="-227823" eaLnBrk="0" hangingPunct="0">
              <a:defRPr sz="2400">
                <a:solidFill>
                  <a:schemeClr val="tx1"/>
                </a:solidFill>
                <a:latin typeface="Arial" pitchFamily="34" charset="0"/>
                <a:ea typeface="ＭＳ Ｐゴシック" pitchFamily="34" charset="-128"/>
              </a:defRPr>
            </a:lvl5pPr>
            <a:lvl6pPr marL="2506051" indent="-227823"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61697" indent="-227823"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17342" indent="-227823"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72988" indent="-227823"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C0117E78-4A55-4472-8D9D-FED249ACD5A7}" type="slidenum">
              <a:rPr lang="en-US" sz="1300">
                <a:solidFill>
                  <a:prstClr val="black"/>
                </a:solidFill>
              </a:rPr>
              <a:pPr/>
              <a:t>80</a:t>
            </a:fld>
            <a:endParaRPr lang="en-US" sz="1300" dirty="0">
              <a:solidFill>
                <a:prstClr val="black"/>
              </a:solidFill>
            </a:endParaRPr>
          </a:p>
        </p:txBody>
      </p:sp>
    </p:spTree>
    <p:extLst>
      <p:ext uri="{BB962C8B-B14F-4D97-AF65-F5344CB8AC3E}">
        <p14:creationId xmlns:p14="http://schemas.microsoft.com/office/powerpoint/2010/main" val="117060476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D2414A5-0800-4AF7-B01E-5203F7C95BB5}" type="slidenum">
              <a:rPr lang="en-US" smtClean="0"/>
              <a:pPr/>
              <a:t>88</a:t>
            </a:fld>
            <a:endParaRPr lang="en-US"/>
          </a:p>
        </p:txBody>
      </p:sp>
    </p:spTree>
    <p:extLst>
      <p:ext uri="{BB962C8B-B14F-4D97-AF65-F5344CB8AC3E}">
        <p14:creationId xmlns:p14="http://schemas.microsoft.com/office/powerpoint/2010/main" val="1396311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50031" eaLnBrk="0" hangingPunct="0">
              <a:defRPr sz="2500">
                <a:solidFill>
                  <a:schemeClr val="tx1"/>
                </a:solidFill>
                <a:latin typeface="Arial" pitchFamily="34" charset="0"/>
                <a:ea typeface="ＭＳ Ｐゴシック" pitchFamily="34" charset="-128"/>
              </a:defRPr>
            </a:lvl1pPr>
            <a:lvl2pPr marL="782772" indent="-301066" defTabSz="950031" eaLnBrk="0" hangingPunct="0">
              <a:defRPr sz="2500">
                <a:solidFill>
                  <a:schemeClr val="tx1"/>
                </a:solidFill>
                <a:latin typeface="Arial" pitchFamily="34" charset="0"/>
                <a:ea typeface="ＭＳ Ｐゴシック" pitchFamily="34" charset="-128"/>
              </a:defRPr>
            </a:lvl2pPr>
            <a:lvl3pPr marL="1204265" indent="-240853" defTabSz="950031" eaLnBrk="0" hangingPunct="0">
              <a:defRPr sz="2500">
                <a:solidFill>
                  <a:schemeClr val="tx1"/>
                </a:solidFill>
                <a:latin typeface="Arial" pitchFamily="34" charset="0"/>
                <a:ea typeface="ＭＳ Ｐゴシック" pitchFamily="34" charset="-128"/>
              </a:defRPr>
            </a:lvl3pPr>
            <a:lvl4pPr marL="1685971" indent="-240853" defTabSz="950031" eaLnBrk="0" hangingPunct="0">
              <a:defRPr sz="2500">
                <a:solidFill>
                  <a:schemeClr val="tx1"/>
                </a:solidFill>
                <a:latin typeface="Arial" pitchFamily="34" charset="0"/>
                <a:ea typeface="ＭＳ Ｐゴシック" pitchFamily="34" charset="-128"/>
              </a:defRPr>
            </a:lvl4pPr>
            <a:lvl5pPr marL="2167677" indent="-240853" defTabSz="950031" eaLnBrk="0" hangingPunct="0">
              <a:defRPr sz="2500">
                <a:solidFill>
                  <a:schemeClr val="tx1"/>
                </a:solidFill>
                <a:latin typeface="Arial" pitchFamily="34" charset="0"/>
                <a:ea typeface="ＭＳ Ｐゴシック" pitchFamily="34" charset="-128"/>
              </a:defRPr>
            </a:lvl5pPr>
            <a:lvl6pPr marL="2649383" indent="-240853" defTabSz="950031" eaLnBrk="0" fontAlgn="base" hangingPunct="0">
              <a:spcBef>
                <a:spcPct val="0"/>
              </a:spcBef>
              <a:spcAft>
                <a:spcPct val="0"/>
              </a:spcAft>
              <a:defRPr sz="2500">
                <a:solidFill>
                  <a:schemeClr val="tx1"/>
                </a:solidFill>
                <a:latin typeface="Arial" pitchFamily="34" charset="0"/>
                <a:ea typeface="ＭＳ Ｐゴシック" pitchFamily="34" charset="-128"/>
              </a:defRPr>
            </a:lvl6pPr>
            <a:lvl7pPr marL="3131088" indent="-240853" defTabSz="950031" eaLnBrk="0" fontAlgn="base" hangingPunct="0">
              <a:spcBef>
                <a:spcPct val="0"/>
              </a:spcBef>
              <a:spcAft>
                <a:spcPct val="0"/>
              </a:spcAft>
              <a:defRPr sz="2500">
                <a:solidFill>
                  <a:schemeClr val="tx1"/>
                </a:solidFill>
                <a:latin typeface="Arial" pitchFamily="34" charset="0"/>
                <a:ea typeface="ＭＳ Ｐゴシック" pitchFamily="34" charset="-128"/>
              </a:defRPr>
            </a:lvl7pPr>
            <a:lvl8pPr marL="3612794" indent="-240853" defTabSz="950031" eaLnBrk="0" fontAlgn="base" hangingPunct="0">
              <a:spcBef>
                <a:spcPct val="0"/>
              </a:spcBef>
              <a:spcAft>
                <a:spcPct val="0"/>
              </a:spcAft>
              <a:defRPr sz="2500">
                <a:solidFill>
                  <a:schemeClr val="tx1"/>
                </a:solidFill>
                <a:latin typeface="Arial" pitchFamily="34" charset="0"/>
                <a:ea typeface="ＭＳ Ｐゴシック" pitchFamily="34" charset="-128"/>
              </a:defRPr>
            </a:lvl8pPr>
            <a:lvl9pPr marL="4094500" indent="-240853" defTabSz="950031" eaLnBrk="0" fontAlgn="base" hangingPunct="0">
              <a:spcBef>
                <a:spcPct val="0"/>
              </a:spcBef>
              <a:spcAft>
                <a:spcPct val="0"/>
              </a:spcAft>
              <a:defRPr sz="2500">
                <a:solidFill>
                  <a:schemeClr val="tx1"/>
                </a:solidFill>
                <a:latin typeface="Arial" pitchFamily="34" charset="0"/>
                <a:ea typeface="ＭＳ Ｐゴシック" pitchFamily="34" charset="-128"/>
              </a:defRPr>
            </a:lvl9pPr>
          </a:lstStyle>
          <a:p>
            <a:pPr eaLnBrk="1" hangingPunct="1"/>
            <a:fld id="{C7C79EC7-750F-442D-B7B7-EBCC95DAA6B4}" type="slidenum">
              <a:rPr lang="en-US" altLang="en-US" sz="1300">
                <a:solidFill>
                  <a:prstClr val="black"/>
                </a:solidFill>
              </a:rPr>
              <a:pPr eaLnBrk="1" hangingPunct="1"/>
              <a:t>13</a:t>
            </a:fld>
            <a:endParaRPr lang="en-US" altLang="en-US" sz="1300" dirty="0">
              <a:solidFill>
                <a:prstClr val="black"/>
              </a:solidFill>
            </a:endParaRPr>
          </a:p>
        </p:txBody>
      </p:sp>
      <p:sp>
        <p:nvSpPr>
          <p:cNvPr id="13619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619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latin typeface="Arial" pitchFamily="34" charset="0"/>
              <a:ea typeface="ＭＳ Ｐゴシック" pitchFamily="34" charset="-128"/>
            </a:endParaRPr>
          </a:p>
        </p:txBody>
      </p:sp>
    </p:spTree>
    <p:extLst>
      <p:ext uri="{BB962C8B-B14F-4D97-AF65-F5344CB8AC3E}">
        <p14:creationId xmlns:p14="http://schemas.microsoft.com/office/powerpoint/2010/main" val="19025318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51704" eaLnBrk="0" hangingPunct="0">
              <a:defRPr sz="2500">
                <a:solidFill>
                  <a:schemeClr val="tx1"/>
                </a:solidFill>
                <a:latin typeface="Arial" pitchFamily="34" charset="0"/>
                <a:ea typeface="ＭＳ Ｐゴシック" pitchFamily="34" charset="-128"/>
              </a:defRPr>
            </a:lvl1pPr>
            <a:lvl2pPr marL="782772" indent="-301066" defTabSz="951704" eaLnBrk="0" hangingPunct="0">
              <a:defRPr sz="2500">
                <a:solidFill>
                  <a:schemeClr val="tx1"/>
                </a:solidFill>
                <a:latin typeface="Arial" pitchFamily="34" charset="0"/>
                <a:ea typeface="ＭＳ Ｐゴシック" pitchFamily="34" charset="-128"/>
              </a:defRPr>
            </a:lvl2pPr>
            <a:lvl3pPr marL="1204265" indent="-240853" defTabSz="951704" eaLnBrk="0" hangingPunct="0">
              <a:defRPr sz="2500">
                <a:solidFill>
                  <a:schemeClr val="tx1"/>
                </a:solidFill>
                <a:latin typeface="Arial" pitchFamily="34" charset="0"/>
                <a:ea typeface="ＭＳ Ｐゴシック" pitchFamily="34" charset="-128"/>
              </a:defRPr>
            </a:lvl3pPr>
            <a:lvl4pPr marL="1685971" indent="-240853" defTabSz="951704" eaLnBrk="0" hangingPunct="0">
              <a:defRPr sz="2500">
                <a:solidFill>
                  <a:schemeClr val="tx1"/>
                </a:solidFill>
                <a:latin typeface="Arial" pitchFamily="34" charset="0"/>
                <a:ea typeface="ＭＳ Ｐゴシック" pitchFamily="34" charset="-128"/>
              </a:defRPr>
            </a:lvl4pPr>
            <a:lvl5pPr marL="2167677" indent="-240853" defTabSz="951704" eaLnBrk="0" hangingPunct="0">
              <a:defRPr sz="2500">
                <a:solidFill>
                  <a:schemeClr val="tx1"/>
                </a:solidFill>
                <a:latin typeface="Arial" pitchFamily="34" charset="0"/>
                <a:ea typeface="ＭＳ Ｐゴシック" pitchFamily="34" charset="-128"/>
              </a:defRPr>
            </a:lvl5pPr>
            <a:lvl6pPr marL="2649383" indent="-240853" defTabSz="951704" eaLnBrk="0" fontAlgn="base" hangingPunct="0">
              <a:spcBef>
                <a:spcPct val="0"/>
              </a:spcBef>
              <a:spcAft>
                <a:spcPct val="0"/>
              </a:spcAft>
              <a:defRPr sz="2500">
                <a:solidFill>
                  <a:schemeClr val="tx1"/>
                </a:solidFill>
                <a:latin typeface="Arial" pitchFamily="34" charset="0"/>
                <a:ea typeface="ＭＳ Ｐゴシック" pitchFamily="34" charset="-128"/>
              </a:defRPr>
            </a:lvl6pPr>
            <a:lvl7pPr marL="3131088" indent="-240853" defTabSz="951704" eaLnBrk="0" fontAlgn="base" hangingPunct="0">
              <a:spcBef>
                <a:spcPct val="0"/>
              </a:spcBef>
              <a:spcAft>
                <a:spcPct val="0"/>
              </a:spcAft>
              <a:defRPr sz="2500">
                <a:solidFill>
                  <a:schemeClr val="tx1"/>
                </a:solidFill>
                <a:latin typeface="Arial" pitchFamily="34" charset="0"/>
                <a:ea typeface="ＭＳ Ｐゴシック" pitchFamily="34" charset="-128"/>
              </a:defRPr>
            </a:lvl7pPr>
            <a:lvl8pPr marL="3612794" indent="-240853" defTabSz="951704" eaLnBrk="0" fontAlgn="base" hangingPunct="0">
              <a:spcBef>
                <a:spcPct val="0"/>
              </a:spcBef>
              <a:spcAft>
                <a:spcPct val="0"/>
              </a:spcAft>
              <a:defRPr sz="2500">
                <a:solidFill>
                  <a:schemeClr val="tx1"/>
                </a:solidFill>
                <a:latin typeface="Arial" pitchFamily="34" charset="0"/>
                <a:ea typeface="ＭＳ Ｐゴシック" pitchFamily="34" charset="-128"/>
              </a:defRPr>
            </a:lvl8pPr>
            <a:lvl9pPr marL="4094500" indent="-240853" defTabSz="951704" eaLnBrk="0" fontAlgn="base" hangingPunct="0">
              <a:spcBef>
                <a:spcPct val="0"/>
              </a:spcBef>
              <a:spcAft>
                <a:spcPct val="0"/>
              </a:spcAft>
              <a:defRPr sz="2500">
                <a:solidFill>
                  <a:schemeClr val="tx1"/>
                </a:solidFill>
                <a:latin typeface="Arial" pitchFamily="34" charset="0"/>
                <a:ea typeface="ＭＳ Ｐゴシック" pitchFamily="34" charset="-128"/>
              </a:defRPr>
            </a:lvl9pPr>
          </a:lstStyle>
          <a:p>
            <a:pPr eaLnBrk="1" hangingPunct="1"/>
            <a:fld id="{5689115C-B19B-4638-BF5A-B2AAE8160A2F}" type="slidenum">
              <a:rPr lang="en-US" altLang="en-US" sz="1300">
                <a:solidFill>
                  <a:prstClr val="black"/>
                </a:solidFill>
              </a:rPr>
              <a:pPr eaLnBrk="1" hangingPunct="1"/>
              <a:t>14</a:t>
            </a:fld>
            <a:endParaRPr lang="en-US" altLang="en-US" sz="1300" dirty="0">
              <a:solidFill>
                <a:prstClr val="black"/>
              </a:solidFill>
            </a:endParaRPr>
          </a:p>
        </p:txBody>
      </p:sp>
      <p:sp>
        <p:nvSpPr>
          <p:cNvPr id="13721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722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latin typeface="Arial" pitchFamily="34" charset="0"/>
              <a:ea typeface="ＭＳ Ｐゴシック" pitchFamily="34" charset="-128"/>
            </a:endParaRPr>
          </a:p>
        </p:txBody>
      </p:sp>
    </p:spTree>
    <p:extLst>
      <p:ext uri="{BB962C8B-B14F-4D97-AF65-F5344CB8AC3E}">
        <p14:creationId xmlns:p14="http://schemas.microsoft.com/office/powerpoint/2010/main" val="27331353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Rot="1" noChangeAspect="1" noChangeArrowheads="1" noTextEdit="1"/>
          </p:cNvSpPr>
          <p:nvPr>
            <p:ph type="sldImg"/>
          </p:nvPr>
        </p:nvSpPr>
        <p:spPr bwMode="auto">
          <a:xfrm>
            <a:off x="1166813" y="693738"/>
            <a:ext cx="4619625" cy="3463925"/>
          </a:xfrm>
          <a:noFill/>
          <a:ln>
            <a:solidFill>
              <a:srgbClr val="000000"/>
            </a:solidFill>
            <a:miter lim="800000"/>
            <a:headEnd/>
            <a:tailEnd/>
          </a:ln>
        </p:spPr>
      </p:sp>
      <p:sp>
        <p:nvSpPr>
          <p:cNvPr id="39939" name="Rectangle 3"/>
          <p:cNvSpPr>
            <a:spLocks noGrp="1" noChangeArrowheads="1"/>
          </p:cNvSpPr>
          <p:nvPr>
            <p:ph type="body" idx="1"/>
          </p:nvPr>
        </p:nvSpPr>
        <p:spPr bwMode="auto">
          <a:xfrm>
            <a:off x="926677" y="4388740"/>
            <a:ext cx="5096722" cy="4153027"/>
          </a:xfrm>
          <a:noFill/>
        </p:spPr>
        <p:txBody>
          <a:bodyPr/>
          <a:lstStyle/>
          <a:p>
            <a:pPr eaLnBrk="1" hangingPunct="1"/>
            <a:endParaRPr lang="en-US" altLang="en-US" dirty="0" smtClean="0">
              <a:ea typeface="ＭＳ Ｐゴシック"/>
              <a:cs typeface="ＭＳ Ｐゴシック"/>
            </a:endParaRPr>
          </a:p>
        </p:txBody>
      </p:sp>
    </p:spTree>
    <p:extLst>
      <p:ext uri="{BB962C8B-B14F-4D97-AF65-F5344CB8AC3E}">
        <p14:creationId xmlns:p14="http://schemas.microsoft.com/office/powerpoint/2010/main" val="17146369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pitchFamily="34" charset="0"/>
                <a:ea typeface="ＭＳ Ｐゴシック" pitchFamily="34" charset="-128"/>
              </a:defRPr>
            </a:lvl1pPr>
            <a:lvl2pPr marL="751431" indent="-289012" eaLnBrk="0" hangingPunct="0">
              <a:defRPr sz="2400">
                <a:solidFill>
                  <a:schemeClr val="tx1"/>
                </a:solidFill>
                <a:latin typeface="Arial" pitchFamily="34" charset="0"/>
                <a:ea typeface="ＭＳ Ｐゴシック" pitchFamily="34" charset="-128"/>
              </a:defRPr>
            </a:lvl2pPr>
            <a:lvl3pPr marL="1156049" indent="-231210" eaLnBrk="0" hangingPunct="0">
              <a:defRPr sz="2400">
                <a:solidFill>
                  <a:schemeClr val="tx1"/>
                </a:solidFill>
                <a:latin typeface="Arial" pitchFamily="34" charset="0"/>
                <a:ea typeface="ＭＳ Ｐゴシック" pitchFamily="34" charset="-128"/>
              </a:defRPr>
            </a:lvl3pPr>
            <a:lvl4pPr marL="1618468" indent="-231210" eaLnBrk="0" hangingPunct="0">
              <a:defRPr sz="2400">
                <a:solidFill>
                  <a:schemeClr val="tx1"/>
                </a:solidFill>
                <a:latin typeface="Arial" pitchFamily="34" charset="0"/>
                <a:ea typeface="ＭＳ Ｐゴシック" pitchFamily="34" charset="-128"/>
              </a:defRPr>
            </a:lvl4pPr>
            <a:lvl5pPr marL="2080887" indent="-231210" eaLnBrk="0" hangingPunct="0">
              <a:defRPr sz="2400">
                <a:solidFill>
                  <a:schemeClr val="tx1"/>
                </a:solidFill>
                <a:latin typeface="Arial" pitchFamily="34" charset="0"/>
                <a:ea typeface="ＭＳ Ｐゴシック" pitchFamily="34" charset="-128"/>
              </a:defRPr>
            </a:lvl5pPr>
            <a:lvl6pPr marL="2543307" indent="-231210" defTabSz="462419"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3005726" indent="-231210" defTabSz="462419"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68146" indent="-231210" defTabSz="462419"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930564" indent="-231210" defTabSz="462419"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F14DCBC7-68F0-4C11-97C5-DF00EE9A2C9A}" type="slidenum">
              <a:rPr lang="en-US" sz="1200"/>
              <a:pPr eaLnBrk="1" hangingPunct="1"/>
              <a:t>17</a:t>
            </a:fld>
            <a:endParaRPr lang="en-US" sz="1200" dirty="0"/>
          </a:p>
        </p:txBody>
      </p:sp>
      <p:sp>
        <p:nvSpPr>
          <p:cNvPr id="138243" name="Rectangle 2"/>
          <p:cNvSpPr>
            <a:spLocks noGrp="1" noRot="1" noChangeAspect="1" noChangeArrowheads="1" noTextEdit="1"/>
          </p:cNvSpPr>
          <p:nvPr>
            <p:ph type="sldImg"/>
          </p:nvPr>
        </p:nvSpPr>
        <p:spPr bwMode="auto">
          <a:xfrm>
            <a:off x="1168400" y="693738"/>
            <a:ext cx="4618038" cy="346233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8244" name="Rectangle 3"/>
          <p:cNvSpPr>
            <a:spLocks noGrp="1" noChangeArrowheads="1"/>
          </p:cNvSpPr>
          <p:nvPr>
            <p:ph type="body" idx="1"/>
          </p:nvPr>
        </p:nvSpPr>
        <p:spPr bwMode="auto">
          <a:xfrm>
            <a:off x="926677" y="4387137"/>
            <a:ext cx="5096721" cy="415463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latin typeface="Arial" pitchFamily="34" charset="0"/>
              </a:rPr>
              <a:t>		.</a:t>
            </a:r>
          </a:p>
        </p:txBody>
      </p:sp>
    </p:spTree>
    <p:extLst>
      <p:ext uri="{BB962C8B-B14F-4D97-AF65-F5344CB8AC3E}">
        <p14:creationId xmlns:p14="http://schemas.microsoft.com/office/powerpoint/2010/main" val="28905091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pitchFamily="34" charset="0"/>
                <a:ea typeface="ＭＳ Ｐゴシック" pitchFamily="34" charset="-128"/>
              </a:defRPr>
            </a:lvl1pPr>
            <a:lvl2pPr marL="751431" indent="-289012" eaLnBrk="0" hangingPunct="0">
              <a:defRPr sz="2400">
                <a:solidFill>
                  <a:schemeClr val="tx1"/>
                </a:solidFill>
                <a:latin typeface="Arial" pitchFamily="34" charset="0"/>
                <a:ea typeface="ＭＳ Ｐゴシック" pitchFamily="34" charset="-128"/>
              </a:defRPr>
            </a:lvl2pPr>
            <a:lvl3pPr marL="1156049" indent="-231210" eaLnBrk="0" hangingPunct="0">
              <a:defRPr sz="2400">
                <a:solidFill>
                  <a:schemeClr val="tx1"/>
                </a:solidFill>
                <a:latin typeface="Arial" pitchFamily="34" charset="0"/>
                <a:ea typeface="ＭＳ Ｐゴシック" pitchFamily="34" charset="-128"/>
              </a:defRPr>
            </a:lvl3pPr>
            <a:lvl4pPr marL="1618468" indent="-231210" eaLnBrk="0" hangingPunct="0">
              <a:defRPr sz="2400">
                <a:solidFill>
                  <a:schemeClr val="tx1"/>
                </a:solidFill>
                <a:latin typeface="Arial" pitchFamily="34" charset="0"/>
                <a:ea typeface="ＭＳ Ｐゴシック" pitchFamily="34" charset="-128"/>
              </a:defRPr>
            </a:lvl4pPr>
            <a:lvl5pPr marL="2080887" indent="-231210" eaLnBrk="0" hangingPunct="0">
              <a:defRPr sz="2400">
                <a:solidFill>
                  <a:schemeClr val="tx1"/>
                </a:solidFill>
                <a:latin typeface="Arial" pitchFamily="34" charset="0"/>
                <a:ea typeface="ＭＳ Ｐゴシック" pitchFamily="34" charset="-128"/>
              </a:defRPr>
            </a:lvl5pPr>
            <a:lvl6pPr marL="2543307" indent="-231210" defTabSz="462419"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3005726" indent="-231210" defTabSz="462419"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68146" indent="-231210" defTabSz="462419"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930564" indent="-231210" defTabSz="462419"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BC6CD0A6-2280-4E8D-A766-3FB88A048A8D}" type="slidenum">
              <a:rPr lang="en-US" sz="1200"/>
              <a:pPr eaLnBrk="1" hangingPunct="1"/>
              <a:t>18</a:t>
            </a:fld>
            <a:endParaRPr lang="en-US" sz="1200" dirty="0"/>
          </a:p>
        </p:txBody>
      </p:sp>
      <p:sp>
        <p:nvSpPr>
          <p:cNvPr id="152579" name="Rectangle 2"/>
          <p:cNvSpPr>
            <a:spLocks noGrp="1" noRot="1" noChangeAspect="1" noChangeArrowheads="1" noTextEdit="1"/>
          </p:cNvSpPr>
          <p:nvPr>
            <p:ph type="sldImg"/>
          </p:nvPr>
        </p:nvSpPr>
        <p:spPr bwMode="auto">
          <a:xfrm>
            <a:off x="1168400" y="693738"/>
            <a:ext cx="4618038" cy="346233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2580" name="Rectangle 3"/>
          <p:cNvSpPr>
            <a:spLocks noGrp="1" noChangeArrowheads="1"/>
          </p:cNvSpPr>
          <p:nvPr>
            <p:ph type="body" idx="1"/>
          </p:nvPr>
        </p:nvSpPr>
        <p:spPr bwMode="auto">
          <a:xfrm>
            <a:off x="926677" y="4387137"/>
            <a:ext cx="5096721" cy="415463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latin typeface="Arial" pitchFamily="34" charset="0"/>
              </a:rPr>
              <a:t>		</a:t>
            </a:r>
          </a:p>
        </p:txBody>
      </p:sp>
    </p:spTree>
    <p:extLst>
      <p:ext uri="{BB962C8B-B14F-4D97-AF65-F5344CB8AC3E}">
        <p14:creationId xmlns:p14="http://schemas.microsoft.com/office/powerpoint/2010/main" val="347450463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emf"/><Relationship Id="rId1" Type="http://schemas.openxmlformats.org/officeDocument/2006/relationships/slideMaster" Target="../slideMasters/slideMaster1.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emf"/><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emf"/><Relationship Id="rId1" Type="http://schemas.openxmlformats.org/officeDocument/2006/relationships/slideMaster" Target="../slideMasters/slideMaster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emf"/><Relationship Id="rId1" Type="http://schemas.openxmlformats.org/officeDocument/2006/relationships/slideMaster" Target="../slideMasters/slideMaster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2.emf"/><Relationship Id="rId1" Type="http://schemas.openxmlformats.org/officeDocument/2006/relationships/slideMaster" Target="../slideMasters/slideMaster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emf"/><Relationship Id="rId1" Type="http://schemas.openxmlformats.org/officeDocument/2006/relationships/slideMaster" Target="../slideMasters/slideMaster1.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em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emf"/><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emf"/><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emf"/><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emf"/><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emf"/><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emf"/><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2.emf"/><Relationship Id="rId1" Type="http://schemas.openxmlformats.org/officeDocument/2006/relationships/slideMaster" Target="../slideMasters/slideMaster1.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emf"/><Relationship Id="rId1" Type="http://schemas.openxmlformats.org/officeDocument/2006/relationships/slideMaster" Target="../slideMasters/slideMaster3.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emf"/><Relationship Id="rId1" Type="http://schemas.openxmlformats.org/officeDocument/2006/relationships/slideMaster" Target="../slideMasters/slideMaster3.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2.emf"/><Relationship Id="rId1" Type="http://schemas.openxmlformats.org/officeDocument/2006/relationships/slideMaster" Target="../slideMasters/slideMaster3.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emf"/><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emf"/><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emf"/><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Technology">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1" y="2809425"/>
            <a:ext cx="9173683" cy="3104939"/>
          </a:xfrm>
          <a:prstGeom prst="rect">
            <a:avLst/>
          </a:prstGeom>
        </p:spPr>
      </p:pic>
      <p:pic>
        <p:nvPicPr>
          <p:cNvPr id="8" name="Picture Placeholder 5" descr="shutterstock_76938916.jpg"/>
          <p:cNvPicPr>
            <a:picLocks noChangeAspect="1"/>
          </p:cNvPicPr>
          <p:nvPr userDrawn="1"/>
        </p:nvPicPr>
        <p:blipFill rotWithShape="1">
          <a:blip r:embed="rId3">
            <a:extLst>
              <a:ext uri="{28A0092B-C50C-407E-A947-70E740481C1C}">
                <a14:useLocalDpi xmlns:a14="http://schemas.microsoft.com/office/drawing/2010/main" val="0"/>
              </a:ext>
            </a:extLst>
          </a:blip>
          <a:srcRect l="38359" t="18909" r="17080"/>
          <a:stretch/>
        </p:blipFill>
        <p:spPr>
          <a:xfrm>
            <a:off x="6857999" y="0"/>
            <a:ext cx="2315683" cy="2809875"/>
          </a:xfrm>
          <a:prstGeom prst="rect">
            <a:avLst/>
          </a:prstGeom>
        </p:spPr>
      </p:pic>
      <p:pic>
        <p:nvPicPr>
          <p:cNvPr id="9" name="Picture Placeholder 10" descr="shutterstock_10708528.jpg"/>
          <p:cNvPicPr>
            <a:picLocks noChangeAspect="1"/>
          </p:cNvPicPr>
          <p:nvPr userDrawn="1"/>
        </p:nvPicPr>
        <p:blipFill>
          <a:blip r:embed="rId4">
            <a:extLst>
              <a:ext uri="{28A0092B-C50C-407E-A947-70E740481C1C}">
                <a14:useLocalDpi xmlns:a14="http://schemas.microsoft.com/office/drawing/2010/main" val="0"/>
              </a:ext>
            </a:extLst>
          </a:blip>
          <a:srcRect l="23893" r="23893"/>
          <a:stretch>
            <a:fillRect/>
          </a:stretch>
        </p:blipFill>
        <p:spPr>
          <a:xfrm>
            <a:off x="-1" y="0"/>
            <a:ext cx="2271889" cy="2809875"/>
          </a:xfrm>
          <a:prstGeom prst="rect">
            <a:avLst/>
          </a:prstGeom>
        </p:spPr>
      </p:pic>
      <p:pic>
        <p:nvPicPr>
          <p:cNvPr id="10" name="Picture Placeholder 12" descr="shutterstock_12020635.jpg"/>
          <p:cNvPicPr>
            <a:picLocks noChangeAspect="1"/>
          </p:cNvPicPr>
          <p:nvPr userDrawn="1"/>
        </p:nvPicPr>
        <p:blipFill rotWithShape="1">
          <a:blip r:embed="rId5">
            <a:extLst>
              <a:ext uri="{28A0092B-C50C-407E-A947-70E740481C1C}">
                <a14:useLocalDpi xmlns:a14="http://schemas.microsoft.com/office/drawing/2010/main" val="0"/>
              </a:ext>
            </a:extLst>
          </a:blip>
          <a:srcRect l="28607" t="7475" r="33949" b="23049"/>
          <a:stretch/>
        </p:blipFill>
        <p:spPr>
          <a:xfrm>
            <a:off x="2285999" y="0"/>
            <a:ext cx="2271889" cy="2809875"/>
          </a:xfrm>
          <a:prstGeom prst="rect">
            <a:avLst/>
          </a:prstGeom>
        </p:spPr>
      </p:pic>
      <p:pic>
        <p:nvPicPr>
          <p:cNvPr id="11" name="Picture Placeholder 8" descr="shutterstock_58382266.jpg"/>
          <p:cNvPicPr>
            <a:picLocks noChangeAspect="1"/>
          </p:cNvPicPr>
          <p:nvPr userDrawn="1"/>
        </p:nvPicPr>
        <p:blipFill>
          <a:blip r:embed="rId6">
            <a:extLst>
              <a:ext uri="{28A0092B-C50C-407E-A947-70E740481C1C}">
                <a14:useLocalDpi xmlns:a14="http://schemas.microsoft.com/office/drawing/2010/main" val="0"/>
              </a:ext>
            </a:extLst>
          </a:blip>
          <a:srcRect l="21447" r="21447"/>
          <a:stretch>
            <a:fillRect/>
          </a:stretch>
        </p:blipFill>
        <p:spPr>
          <a:xfrm>
            <a:off x="4571999" y="0"/>
            <a:ext cx="2271889" cy="2809875"/>
          </a:xfrm>
          <a:prstGeom prst="rect">
            <a:avLst/>
          </a:prstGeom>
        </p:spPr>
      </p:pic>
      <p:sp>
        <p:nvSpPr>
          <p:cNvPr id="13" name="Rectangle 2"/>
          <p:cNvSpPr>
            <a:spLocks noGrp="1" noChangeArrowheads="1"/>
          </p:cNvSpPr>
          <p:nvPr>
            <p:ph type="ctrTitle" hasCustomPrompt="1"/>
          </p:nvPr>
        </p:nvSpPr>
        <p:spPr>
          <a:xfrm>
            <a:off x="450912" y="3157836"/>
            <a:ext cx="7909316" cy="765053"/>
          </a:xfrm>
          <a:prstGeom prst="rect">
            <a:avLst/>
          </a:prstGeom>
        </p:spPr>
        <p:txBody>
          <a:bodyPr/>
          <a:lstStyle>
            <a:lvl1pPr algn="l">
              <a:lnSpc>
                <a:spcPct val="90000"/>
              </a:lnSpc>
              <a:defRPr sz="2800" b="1">
                <a:solidFill>
                  <a:schemeClr val="bg1"/>
                </a:solidFill>
                <a:latin typeface="+mn-lt"/>
              </a:defRPr>
            </a:lvl1pPr>
          </a:lstStyle>
          <a:p>
            <a:r>
              <a:rPr lang="en-US" dirty="0" smtClean="0"/>
              <a:t>Click to edit Title of Presentation</a:t>
            </a:r>
            <a:endParaRPr lang="en-US" dirty="0"/>
          </a:p>
        </p:txBody>
      </p:sp>
      <p:sp>
        <p:nvSpPr>
          <p:cNvPr id="14" name="Rectangle 3"/>
          <p:cNvSpPr>
            <a:spLocks noGrp="1" noChangeArrowheads="1"/>
          </p:cNvSpPr>
          <p:nvPr>
            <p:ph type="subTitle" idx="1" hasCustomPrompt="1"/>
          </p:nvPr>
        </p:nvSpPr>
        <p:spPr>
          <a:xfrm>
            <a:off x="450913" y="4165407"/>
            <a:ext cx="7909316" cy="429768"/>
          </a:xfrm>
          <a:prstGeom prst="rect">
            <a:avLst/>
          </a:prstGeom>
        </p:spPr>
        <p:txBody>
          <a:bodyPr/>
          <a:lstStyle>
            <a:lvl1pPr marL="0" indent="0">
              <a:lnSpc>
                <a:spcPct val="90000"/>
              </a:lnSpc>
              <a:buFont typeface="Wingdings" pitchFamily="28" charset="2"/>
              <a:buNone/>
              <a:defRPr sz="2000" b="0" baseline="0">
                <a:solidFill>
                  <a:srgbClr val="FFFFFF"/>
                </a:solidFill>
                <a:latin typeface="Verdana"/>
                <a:cs typeface="Verdana"/>
              </a:defRPr>
            </a:lvl1pPr>
          </a:lstStyle>
          <a:p>
            <a:r>
              <a:rPr lang="en-US" dirty="0" smtClean="0"/>
              <a:t>Click to edit Meeting Title – Date(s) Month Year</a:t>
            </a:r>
            <a:endParaRPr lang="en-US" dirty="0"/>
          </a:p>
        </p:txBody>
      </p:sp>
      <p:sp>
        <p:nvSpPr>
          <p:cNvPr id="12" name="Text Placeholder 15"/>
          <p:cNvSpPr>
            <a:spLocks noGrp="1"/>
          </p:cNvSpPr>
          <p:nvPr>
            <p:ph type="body" sz="quarter" idx="13" hasCustomPrompt="1"/>
          </p:nvPr>
        </p:nvSpPr>
        <p:spPr>
          <a:xfrm>
            <a:off x="442206" y="4887456"/>
            <a:ext cx="7918022" cy="378005"/>
          </a:xfrm>
          <a:prstGeom prst="rect">
            <a:avLst/>
          </a:prstGeom>
        </p:spPr>
        <p:txBody>
          <a:bodyPr vert="horz"/>
          <a:lstStyle>
            <a:lvl1pPr marL="0" indent="0">
              <a:buFontTx/>
              <a:buNone/>
              <a:defRPr sz="1600">
                <a:solidFill>
                  <a:schemeClr val="bg1"/>
                </a:solidFill>
                <a:latin typeface="Verdana"/>
              </a:defRPr>
            </a:lvl1pPr>
          </a:lstStyle>
          <a:p>
            <a:pPr lvl="0"/>
            <a:r>
              <a:rPr lang="en-US" dirty="0" smtClean="0"/>
              <a:t>Click to edit Author(s)</a:t>
            </a:r>
          </a:p>
        </p:txBody>
      </p:sp>
      <p:sp>
        <p:nvSpPr>
          <p:cNvPr id="2" name="Date Placeholder 1"/>
          <p:cNvSpPr>
            <a:spLocks noGrp="1"/>
          </p:cNvSpPr>
          <p:nvPr>
            <p:ph type="dt" sz="half" idx="14"/>
          </p:nvPr>
        </p:nvSpPr>
        <p:spPr/>
        <p:txBody>
          <a:bodyPr/>
          <a:lstStyle/>
          <a:p>
            <a:fld id="{5BB9E4D3-F80A-BB4B-8FD5-37E8CBED91A1}" type="datetime1">
              <a:rPr lang="en-US" smtClean="0"/>
              <a:pPr/>
              <a:t>3/15/2016</a:t>
            </a:fld>
            <a:endParaRPr lang="en-US" dirty="0"/>
          </a:p>
        </p:txBody>
      </p:sp>
      <p:sp>
        <p:nvSpPr>
          <p:cNvPr id="3" name="Slide Number Placeholder 2"/>
          <p:cNvSpPr>
            <a:spLocks noGrp="1"/>
          </p:cNvSpPr>
          <p:nvPr>
            <p:ph type="sldNum" sz="quarter" idx="15"/>
          </p:nvPr>
        </p:nvSpPr>
        <p:spPr/>
        <p:txBody>
          <a:bodyPr/>
          <a:lstStyle/>
          <a:p>
            <a:fld id="{60BC5383-B22C-A746-A4AF-C32103C6BFA6}" type="slidenum">
              <a:rPr lang="en-US" smtClean="0"/>
              <a:pPr/>
              <a:t>‹#›</a:t>
            </a:fld>
            <a:endParaRPr lang="en-US" dirty="0"/>
          </a:p>
        </p:txBody>
      </p:sp>
    </p:spTree>
    <p:extLst>
      <p:ext uri="{BB962C8B-B14F-4D97-AF65-F5344CB8AC3E}">
        <p14:creationId xmlns:p14="http://schemas.microsoft.com/office/powerpoint/2010/main" val="581793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ntent 1 Image">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stretch>
            <a:fillRect/>
          </a:stretch>
        </p:blipFill>
        <p:spPr>
          <a:xfrm>
            <a:off x="-1" y="0"/>
            <a:ext cx="9143997" cy="1340555"/>
          </a:xfrm>
          <a:prstGeom prst="rect">
            <a:avLst/>
          </a:prstGeom>
        </p:spPr>
      </p:pic>
      <p:sp>
        <p:nvSpPr>
          <p:cNvPr id="7" name="Title 1"/>
          <p:cNvSpPr>
            <a:spLocks noGrp="1"/>
          </p:cNvSpPr>
          <p:nvPr>
            <p:ph type="title" hasCustomPrompt="1"/>
          </p:nvPr>
        </p:nvSpPr>
        <p:spPr>
          <a:xfrm>
            <a:off x="366889" y="197555"/>
            <a:ext cx="8381999" cy="1030112"/>
          </a:xfrm>
          <a:prstGeom prst="rect">
            <a:avLst/>
          </a:prstGeom>
        </p:spPr>
        <p:txBody>
          <a:bodyPr anchor="ctr" anchorCtr="0"/>
          <a:lstStyle>
            <a:lvl1pPr algn="l">
              <a:defRPr sz="3200" b="1">
                <a:solidFill>
                  <a:schemeClr val="bg1"/>
                </a:solidFill>
                <a:latin typeface="Verdana"/>
                <a:cs typeface="Verdana"/>
              </a:defRPr>
            </a:lvl1pPr>
          </a:lstStyle>
          <a:p>
            <a:r>
              <a:rPr lang="en-US" dirty="0" smtClean="0"/>
              <a:t>Click to edit header title</a:t>
            </a:r>
            <a:endParaRPr lang="en-US" dirty="0"/>
          </a:p>
        </p:txBody>
      </p:sp>
      <p:sp>
        <p:nvSpPr>
          <p:cNvPr id="2" name="Date Placeholder 1"/>
          <p:cNvSpPr>
            <a:spLocks noGrp="1"/>
          </p:cNvSpPr>
          <p:nvPr>
            <p:ph type="dt" sz="half" idx="13"/>
          </p:nvPr>
        </p:nvSpPr>
        <p:spPr/>
        <p:txBody>
          <a:bodyPr/>
          <a:lstStyle/>
          <a:p>
            <a:fld id="{7572F431-939A-E846-AA35-8F81A2153EAB}" type="datetime1">
              <a:rPr lang="en-US" smtClean="0"/>
              <a:pPr/>
              <a:t>3/15/2016</a:t>
            </a:fld>
            <a:endParaRPr lang="en-US" dirty="0"/>
          </a:p>
        </p:txBody>
      </p:sp>
      <p:sp>
        <p:nvSpPr>
          <p:cNvPr id="3" name="Slide Number Placeholder 2"/>
          <p:cNvSpPr>
            <a:spLocks noGrp="1"/>
          </p:cNvSpPr>
          <p:nvPr>
            <p:ph type="sldNum" sz="quarter" idx="14"/>
          </p:nvPr>
        </p:nvSpPr>
        <p:spPr/>
        <p:txBody>
          <a:bodyPr/>
          <a:lstStyle/>
          <a:p>
            <a:fld id="{60BC5383-B22C-A746-A4AF-C32103C6BFA6}" type="slidenum">
              <a:rPr lang="en-US" smtClean="0"/>
              <a:pPr/>
              <a:t>‹#›</a:t>
            </a:fld>
            <a:endParaRPr lang="en-US" dirty="0"/>
          </a:p>
        </p:txBody>
      </p:sp>
      <p:sp>
        <p:nvSpPr>
          <p:cNvPr id="12" name="Picture Placeholder 2"/>
          <p:cNvSpPr>
            <a:spLocks noGrp="1"/>
          </p:cNvSpPr>
          <p:nvPr>
            <p:ph type="pic" idx="1"/>
          </p:nvPr>
        </p:nvSpPr>
        <p:spPr>
          <a:xfrm flipH="1">
            <a:off x="366889" y="1644422"/>
            <a:ext cx="3995928" cy="4366911"/>
          </a:xfrm>
          <a:prstGeom prst="roundRect">
            <a:avLst>
              <a:gd name="adj" fmla="val 3091"/>
            </a:avLst>
          </a:prstGeom>
          <a:solidFill>
            <a:schemeClr val="bg1"/>
          </a:solidFill>
          <a:ln w="0">
            <a:noFill/>
          </a:ln>
          <a:effectLst/>
        </p:spPr>
        <p:txBody>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Drag picture to placeholder or click icon to add</a:t>
            </a:r>
            <a:endParaRPr dirty="0"/>
          </a:p>
        </p:txBody>
      </p:sp>
      <p:sp>
        <p:nvSpPr>
          <p:cNvPr id="9" name="Content Placeholder 3"/>
          <p:cNvSpPr>
            <a:spLocks noGrp="1"/>
          </p:cNvSpPr>
          <p:nvPr>
            <p:ph sz="half" idx="20" hasCustomPrompt="1"/>
          </p:nvPr>
        </p:nvSpPr>
        <p:spPr>
          <a:xfrm>
            <a:off x="4713640" y="1644952"/>
            <a:ext cx="4035249" cy="4366381"/>
          </a:xfrm>
          <a:prstGeom prst="rect">
            <a:avLst/>
          </a:prstGeom>
          <a:ln>
            <a:noFill/>
          </a:ln>
        </p:spPr>
        <p:txBody>
          <a:bodyPr/>
          <a:lstStyle>
            <a:lvl1pPr marL="342900" indent="-342900">
              <a:spcBef>
                <a:spcPts val="1800"/>
              </a:spcBef>
              <a:buSzPct val="135000"/>
              <a:buFontTx/>
              <a:buBlip>
                <a:blip r:embed="rId3"/>
              </a:buBlip>
              <a:defRPr sz="2200" b="0" baseline="0">
                <a:solidFill>
                  <a:srgbClr val="000000"/>
                </a:solidFill>
                <a:latin typeface="Verdana"/>
                <a:cs typeface="Verdana"/>
              </a:defRPr>
            </a:lvl1pPr>
            <a:lvl2pPr marL="594360" indent="-228600">
              <a:spcBef>
                <a:spcPts val="1000"/>
              </a:spcBef>
              <a:buClr>
                <a:schemeClr val="tx1">
                  <a:lumMod val="50000"/>
                  <a:lumOff val="50000"/>
                </a:schemeClr>
              </a:buClr>
              <a:buFont typeface="Lucida Grande"/>
              <a:buChar char="–"/>
              <a:defRPr sz="1800" baseline="0"/>
            </a:lvl2pPr>
            <a:lvl3pPr marL="822960" indent="-182880">
              <a:spcBef>
                <a:spcPts val="800"/>
              </a:spcBef>
              <a:buClr>
                <a:schemeClr val="tx1">
                  <a:lumMod val="50000"/>
                  <a:lumOff val="50000"/>
                </a:schemeClr>
              </a:buClr>
              <a:buFont typeface="Lucida Grande"/>
              <a:buChar char="–"/>
              <a:defRPr sz="1800" baseline="0"/>
            </a:lvl3pPr>
            <a:lvl4pPr marL="1051560" indent="-182880">
              <a:spcBef>
                <a:spcPts val="800"/>
              </a:spcBef>
              <a:buClr>
                <a:schemeClr val="tx1">
                  <a:lumMod val="50000"/>
                  <a:lumOff val="50000"/>
                </a:schemeClr>
              </a:buClr>
              <a:defRPr sz="1500" baseline="0"/>
            </a:lvl4pPr>
            <a:lvl5pPr marL="1234440" indent="-182880">
              <a:spcBef>
                <a:spcPts val="800"/>
              </a:spcBef>
              <a:buClr>
                <a:schemeClr val="tx1">
                  <a:lumMod val="50000"/>
                  <a:lumOff val="50000"/>
                </a:schemeClr>
              </a:buClr>
              <a:buFont typeface="Wingdings" charset="2"/>
              <a:buChar char="§"/>
              <a:defRPr sz="1400" baseline="0"/>
            </a:lvl5pPr>
            <a:lvl6pPr>
              <a:defRPr sz="1600"/>
            </a:lvl6pPr>
            <a:lvl7pPr>
              <a:defRPr sz="1600"/>
            </a:lvl7pPr>
            <a:lvl8pPr>
              <a:defRPr sz="1600"/>
            </a:lvl8pPr>
            <a:lvl9pPr>
              <a:defRPr sz="1600"/>
            </a:lvl9pPr>
          </a:lstStyle>
          <a:p>
            <a:pPr lvl="0"/>
            <a:r>
              <a:rPr lang="en-US" dirty="0" smtClean="0"/>
              <a:t>Click to Edit Content</a:t>
            </a:r>
          </a:p>
          <a:p>
            <a:pPr lvl="1"/>
            <a:r>
              <a:rPr lang="en-US" sz="1800" dirty="0" smtClean="0"/>
              <a:t>Second level</a:t>
            </a:r>
          </a:p>
          <a:p>
            <a:pPr lvl="2"/>
            <a:r>
              <a:rPr lang="en-US" dirty="0" smtClean="0"/>
              <a:t>Third level</a:t>
            </a:r>
          </a:p>
          <a:p>
            <a:pPr lvl="3"/>
            <a:r>
              <a:rPr lang="en-US" dirty="0" smtClean="0"/>
              <a:t>Fourth level</a:t>
            </a:r>
          </a:p>
          <a:p>
            <a:pPr lvl="4"/>
            <a:r>
              <a:rPr lang="en-US" dirty="0" smtClean="0"/>
              <a:t>Fifth level</a:t>
            </a:r>
            <a:br>
              <a:rPr lang="en-US" dirty="0" smtClean="0"/>
            </a:br>
            <a:endParaRPr lang="en-US" dirty="0" smtClean="0"/>
          </a:p>
          <a:p>
            <a:pPr lvl="4"/>
            <a:endParaRPr lang="en-US" dirty="0" smtClean="0"/>
          </a:p>
          <a:p>
            <a:pPr lvl="4"/>
            <a:endParaRPr lang="en-US" dirty="0" smtClean="0"/>
          </a:p>
          <a:p>
            <a:pPr lvl="4"/>
            <a:endParaRPr lang="en-US" dirty="0" smtClean="0"/>
          </a:p>
          <a:p>
            <a:pPr lvl="0"/>
            <a:endParaRPr lang="en-US" dirty="0" smtClean="0"/>
          </a:p>
        </p:txBody>
      </p:sp>
    </p:spTree>
    <p:extLst>
      <p:ext uri="{BB962C8B-B14F-4D97-AF65-F5344CB8AC3E}">
        <p14:creationId xmlns:p14="http://schemas.microsoft.com/office/powerpoint/2010/main" val="1378783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a:xfrm>
            <a:off x="457200" y="6356350"/>
            <a:ext cx="2133600" cy="365125"/>
          </a:xfrm>
          <a:prstGeom prst="rect">
            <a:avLst/>
          </a:prstGeom>
        </p:spPr>
        <p:txBody>
          <a:bodyPr/>
          <a:lstStyle/>
          <a:p>
            <a:pPr fontAlgn="base">
              <a:spcBef>
                <a:spcPct val="0"/>
              </a:spcBef>
              <a:spcAft>
                <a:spcPct val="0"/>
              </a:spcAft>
            </a:pPr>
            <a:fld id="{B4C71EC6-210F-42DE-9C53-41977AD35B3D}" type="datetimeFigureOut">
              <a:rPr lang="ru-RU" sz="2400" smtClean="0">
                <a:solidFill>
                  <a:srgbClr val="404040"/>
                </a:solidFill>
                <a:latin typeface="Arial" charset="0"/>
                <a:ea typeface="ＭＳ Ｐゴシック" pitchFamily="112" charset="-128"/>
              </a:rPr>
              <a:pPr fontAlgn="base">
                <a:spcBef>
                  <a:spcPct val="0"/>
                </a:spcBef>
                <a:spcAft>
                  <a:spcPct val="0"/>
                </a:spcAft>
              </a:pPr>
              <a:t>15.03.2016</a:t>
            </a:fld>
            <a:endParaRPr lang="ru-RU" sz="2400">
              <a:solidFill>
                <a:srgbClr val="404040"/>
              </a:solidFill>
              <a:latin typeface="Arial" charset="0"/>
              <a:ea typeface="ＭＳ Ｐゴシック" pitchFamily="112" charset="-128"/>
            </a:endParaRPr>
          </a:p>
        </p:txBody>
      </p:sp>
      <p:sp>
        <p:nvSpPr>
          <p:cNvPr id="5" name="Нижний колонтитул 4"/>
          <p:cNvSpPr>
            <a:spLocks noGrp="1"/>
          </p:cNvSpPr>
          <p:nvPr>
            <p:ph type="ftr" sz="quarter" idx="11"/>
          </p:nvPr>
        </p:nvSpPr>
        <p:spPr/>
        <p:txBody>
          <a:bodyPr/>
          <a:lstStyle/>
          <a:p>
            <a:endParaRPr lang="ru-RU">
              <a:solidFill>
                <a:srgbClr val="404040">
                  <a:tint val="75000"/>
                </a:srgbClr>
              </a:solidFill>
            </a:endParaRPr>
          </a:p>
        </p:txBody>
      </p:sp>
      <p:sp>
        <p:nvSpPr>
          <p:cNvPr id="6" name="Номер слайда 5"/>
          <p:cNvSpPr>
            <a:spLocks noGrp="1"/>
          </p:cNvSpPr>
          <p:nvPr>
            <p:ph type="sldNum" sz="quarter" idx="12"/>
          </p:nvPr>
        </p:nvSpPr>
        <p:spPr>
          <a:xfrm>
            <a:off x="6553200" y="6356350"/>
            <a:ext cx="2133600" cy="365125"/>
          </a:xfrm>
          <a:prstGeom prst="rect">
            <a:avLst/>
          </a:prstGeom>
        </p:spPr>
        <p:txBody>
          <a:bodyPr/>
          <a:lstStyle/>
          <a:p>
            <a:pPr fontAlgn="base">
              <a:spcBef>
                <a:spcPct val="0"/>
              </a:spcBef>
              <a:spcAft>
                <a:spcPct val="0"/>
              </a:spcAft>
            </a:pPr>
            <a:fld id="{B19B0651-EE4F-4900-A07F-96A6BFA9D0F0}" type="slidenum">
              <a:rPr lang="ru-RU" sz="2400" smtClean="0">
                <a:solidFill>
                  <a:srgbClr val="404040"/>
                </a:solidFill>
                <a:latin typeface="Arial" charset="0"/>
                <a:ea typeface="ＭＳ Ｐゴシック" pitchFamily="112" charset="-128"/>
              </a:rPr>
              <a:pPr fontAlgn="base">
                <a:spcBef>
                  <a:spcPct val="0"/>
                </a:spcBef>
                <a:spcAft>
                  <a:spcPct val="0"/>
                </a:spcAft>
              </a:pPr>
              <a:t>‹#›</a:t>
            </a:fld>
            <a:endParaRPr lang="ru-RU" sz="2400">
              <a:solidFill>
                <a:srgbClr val="404040"/>
              </a:solidFill>
              <a:latin typeface="Arial" charset="0"/>
              <a:ea typeface="ＭＳ Ｐゴシック" pitchFamily="112" charset="-128"/>
            </a:endParaRPr>
          </a:p>
        </p:txBody>
      </p:sp>
    </p:spTree>
    <p:extLst>
      <p:ext uri="{BB962C8B-B14F-4D97-AF65-F5344CB8AC3E}">
        <p14:creationId xmlns:p14="http://schemas.microsoft.com/office/powerpoint/2010/main" val="26297492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ntent Large ">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1" y="0"/>
            <a:ext cx="9143997" cy="1340555"/>
          </a:xfrm>
          <a:prstGeom prst="rect">
            <a:avLst/>
          </a:prstGeom>
        </p:spPr>
      </p:pic>
      <p:sp>
        <p:nvSpPr>
          <p:cNvPr id="5" name="Title 1"/>
          <p:cNvSpPr>
            <a:spLocks noGrp="1"/>
          </p:cNvSpPr>
          <p:nvPr>
            <p:ph type="title" hasCustomPrompt="1"/>
          </p:nvPr>
        </p:nvSpPr>
        <p:spPr>
          <a:xfrm>
            <a:off x="366889" y="197555"/>
            <a:ext cx="8381999" cy="1030112"/>
          </a:xfrm>
          <a:prstGeom prst="rect">
            <a:avLst/>
          </a:prstGeom>
        </p:spPr>
        <p:txBody>
          <a:bodyPr anchor="ctr" anchorCtr="0"/>
          <a:lstStyle>
            <a:lvl1pPr algn="l">
              <a:defRPr sz="3200" b="1">
                <a:solidFill>
                  <a:schemeClr val="bg1"/>
                </a:solidFill>
                <a:latin typeface="Verdana"/>
                <a:cs typeface="Verdana"/>
              </a:defRPr>
            </a:lvl1pPr>
          </a:lstStyle>
          <a:p>
            <a:r>
              <a:rPr lang="en-US" dirty="0" smtClean="0"/>
              <a:t>Click to edit header title</a:t>
            </a:r>
            <a:endParaRPr lang="en-US" dirty="0"/>
          </a:p>
        </p:txBody>
      </p:sp>
      <p:sp>
        <p:nvSpPr>
          <p:cNvPr id="2" name="Date Placeholder 1"/>
          <p:cNvSpPr>
            <a:spLocks noGrp="1"/>
          </p:cNvSpPr>
          <p:nvPr>
            <p:ph type="dt" sz="half" idx="13"/>
          </p:nvPr>
        </p:nvSpPr>
        <p:spPr/>
        <p:txBody>
          <a:bodyPr/>
          <a:lstStyle/>
          <a:p>
            <a:fld id="{8B606DF8-9D0F-8048-89BC-0D4D7BC0DD55}" type="datetime1">
              <a:rPr lang="en-US" smtClean="0"/>
              <a:pPr/>
              <a:t>3/15/2016</a:t>
            </a:fld>
            <a:endParaRPr lang="en-US" dirty="0"/>
          </a:p>
        </p:txBody>
      </p:sp>
      <p:sp>
        <p:nvSpPr>
          <p:cNvPr id="3" name="Slide Number Placeholder 2"/>
          <p:cNvSpPr>
            <a:spLocks noGrp="1"/>
          </p:cNvSpPr>
          <p:nvPr>
            <p:ph type="sldNum" sz="quarter" idx="14"/>
          </p:nvPr>
        </p:nvSpPr>
        <p:spPr/>
        <p:txBody>
          <a:bodyPr/>
          <a:lstStyle/>
          <a:p>
            <a:fld id="{60BC5383-B22C-A746-A4AF-C32103C6BFA6}" type="slidenum">
              <a:rPr lang="en-US" smtClean="0"/>
              <a:pPr/>
              <a:t>‹#›</a:t>
            </a:fld>
            <a:endParaRPr lang="en-US" dirty="0"/>
          </a:p>
        </p:txBody>
      </p:sp>
      <p:sp>
        <p:nvSpPr>
          <p:cNvPr id="11" name="Content Placeholder 3"/>
          <p:cNvSpPr>
            <a:spLocks noGrp="1"/>
          </p:cNvSpPr>
          <p:nvPr>
            <p:ph sz="half" idx="21" hasCustomPrompt="1"/>
          </p:nvPr>
        </p:nvSpPr>
        <p:spPr>
          <a:xfrm>
            <a:off x="5324124" y="1644952"/>
            <a:ext cx="3424766" cy="4366381"/>
          </a:xfrm>
          <a:prstGeom prst="rect">
            <a:avLst/>
          </a:prstGeom>
          <a:ln>
            <a:noFill/>
          </a:ln>
        </p:spPr>
        <p:txBody>
          <a:bodyPr/>
          <a:lstStyle>
            <a:lvl1pPr marL="342900" indent="-342900">
              <a:spcBef>
                <a:spcPts val="1800"/>
              </a:spcBef>
              <a:buSzPct val="135000"/>
              <a:buFontTx/>
              <a:buBlip>
                <a:blip r:embed="rId3"/>
              </a:buBlip>
              <a:defRPr sz="2200" b="0" baseline="0">
                <a:solidFill>
                  <a:srgbClr val="000000"/>
                </a:solidFill>
                <a:latin typeface="Verdana"/>
                <a:cs typeface="Verdana"/>
              </a:defRPr>
            </a:lvl1pPr>
            <a:lvl2pPr marL="594360" indent="-228600">
              <a:spcBef>
                <a:spcPts val="1000"/>
              </a:spcBef>
              <a:buClr>
                <a:schemeClr val="tx1">
                  <a:lumMod val="50000"/>
                  <a:lumOff val="50000"/>
                </a:schemeClr>
              </a:buClr>
              <a:buFont typeface="Lucida Grande"/>
              <a:buChar char="–"/>
              <a:defRPr sz="1800" baseline="0"/>
            </a:lvl2pPr>
            <a:lvl3pPr marL="822960" indent="-182880">
              <a:spcBef>
                <a:spcPts val="800"/>
              </a:spcBef>
              <a:buClr>
                <a:schemeClr val="tx1">
                  <a:lumMod val="50000"/>
                  <a:lumOff val="50000"/>
                </a:schemeClr>
              </a:buClr>
              <a:buFont typeface="Lucida Grande"/>
              <a:buChar char="–"/>
              <a:defRPr sz="1800" baseline="0"/>
            </a:lvl3pPr>
            <a:lvl4pPr marL="1051560" indent="-182880">
              <a:spcBef>
                <a:spcPts val="800"/>
              </a:spcBef>
              <a:buClr>
                <a:schemeClr val="tx1">
                  <a:lumMod val="50000"/>
                  <a:lumOff val="50000"/>
                </a:schemeClr>
              </a:buClr>
              <a:defRPr sz="1500" baseline="0"/>
            </a:lvl4pPr>
            <a:lvl5pPr marL="1234440" indent="-182880">
              <a:spcBef>
                <a:spcPts val="800"/>
              </a:spcBef>
              <a:buClr>
                <a:schemeClr val="tx1">
                  <a:lumMod val="50000"/>
                  <a:lumOff val="50000"/>
                </a:schemeClr>
              </a:buClr>
              <a:buFont typeface="Wingdings" charset="2"/>
              <a:buChar char="§"/>
              <a:defRPr sz="1400" baseline="0"/>
            </a:lvl5pPr>
            <a:lvl6pPr>
              <a:defRPr sz="1600"/>
            </a:lvl6pPr>
            <a:lvl7pPr>
              <a:defRPr sz="1600"/>
            </a:lvl7pPr>
            <a:lvl8pPr>
              <a:defRPr sz="1600"/>
            </a:lvl8pPr>
            <a:lvl9pPr>
              <a:defRPr sz="1600"/>
            </a:lvl9pPr>
          </a:lstStyle>
          <a:p>
            <a:pPr lvl="0"/>
            <a:r>
              <a:rPr lang="en-US" dirty="0" smtClean="0"/>
              <a:t>Click to Edit Content</a:t>
            </a:r>
          </a:p>
          <a:p>
            <a:pPr lvl="1"/>
            <a:r>
              <a:rPr lang="en-US" sz="1800" dirty="0" smtClean="0"/>
              <a:t>Second level</a:t>
            </a:r>
          </a:p>
          <a:p>
            <a:pPr lvl="2"/>
            <a:r>
              <a:rPr lang="en-US" dirty="0" smtClean="0"/>
              <a:t>Third level</a:t>
            </a:r>
          </a:p>
          <a:p>
            <a:pPr lvl="3"/>
            <a:r>
              <a:rPr lang="en-US" dirty="0" smtClean="0"/>
              <a:t>Fourth level</a:t>
            </a:r>
          </a:p>
          <a:p>
            <a:pPr lvl="4"/>
            <a:r>
              <a:rPr lang="en-US" dirty="0" smtClean="0"/>
              <a:t>Fifth level</a:t>
            </a:r>
          </a:p>
          <a:p>
            <a:pPr lvl="4"/>
            <a:endParaRPr lang="en-US" dirty="0" smtClean="0"/>
          </a:p>
          <a:p>
            <a:pPr lvl="4"/>
            <a:endParaRPr lang="en-US" dirty="0" smtClean="0"/>
          </a:p>
          <a:p>
            <a:pPr lvl="0"/>
            <a:endParaRPr lang="en-US" dirty="0" smtClean="0"/>
          </a:p>
        </p:txBody>
      </p:sp>
      <p:sp>
        <p:nvSpPr>
          <p:cNvPr id="14" name="Content Placeholder 3"/>
          <p:cNvSpPr>
            <a:spLocks noGrp="1"/>
          </p:cNvSpPr>
          <p:nvPr>
            <p:ph sz="half" idx="22" hasCustomPrompt="1"/>
          </p:nvPr>
        </p:nvSpPr>
        <p:spPr>
          <a:xfrm>
            <a:off x="366888" y="1644952"/>
            <a:ext cx="4694967" cy="4366381"/>
          </a:xfrm>
          <a:prstGeom prst="rect">
            <a:avLst/>
          </a:prstGeom>
          <a:ln>
            <a:noFill/>
          </a:ln>
        </p:spPr>
        <p:txBody>
          <a:bodyPr/>
          <a:lstStyle>
            <a:lvl1pPr marL="342900" indent="-342900">
              <a:spcBef>
                <a:spcPts val="1800"/>
              </a:spcBef>
              <a:buSzPct val="135000"/>
              <a:buFontTx/>
              <a:buBlip>
                <a:blip r:embed="rId3"/>
              </a:buBlip>
              <a:defRPr sz="2200" b="0" baseline="0">
                <a:solidFill>
                  <a:srgbClr val="000000"/>
                </a:solidFill>
                <a:latin typeface="Verdana"/>
                <a:cs typeface="Verdana"/>
              </a:defRPr>
            </a:lvl1pPr>
            <a:lvl2pPr marL="594360" indent="-182880">
              <a:spcBef>
                <a:spcPts val="1000"/>
              </a:spcBef>
              <a:buClr>
                <a:schemeClr val="tx1">
                  <a:lumMod val="50000"/>
                  <a:lumOff val="50000"/>
                </a:schemeClr>
              </a:buClr>
              <a:buFont typeface="Lucida Grande"/>
              <a:buChar char="–"/>
              <a:defRPr sz="1800" baseline="0"/>
            </a:lvl2pPr>
            <a:lvl3pPr marL="822960" indent="-182880">
              <a:spcBef>
                <a:spcPts val="800"/>
              </a:spcBef>
              <a:buClr>
                <a:schemeClr val="tx1">
                  <a:lumMod val="50000"/>
                  <a:lumOff val="50000"/>
                </a:schemeClr>
              </a:buClr>
              <a:buFont typeface="Lucida Grande"/>
              <a:buChar char="–"/>
              <a:defRPr sz="1800" baseline="0"/>
            </a:lvl3pPr>
            <a:lvl4pPr marL="1051560" indent="-182880">
              <a:spcBef>
                <a:spcPts val="800"/>
              </a:spcBef>
              <a:buClr>
                <a:schemeClr val="tx1">
                  <a:lumMod val="50000"/>
                  <a:lumOff val="50000"/>
                </a:schemeClr>
              </a:buClr>
              <a:defRPr sz="1500" baseline="0"/>
            </a:lvl4pPr>
            <a:lvl5pPr marL="1234440" indent="-182880">
              <a:spcBef>
                <a:spcPts val="800"/>
              </a:spcBef>
              <a:buClr>
                <a:schemeClr val="tx1">
                  <a:lumMod val="50000"/>
                  <a:lumOff val="50000"/>
                </a:schemeClr>
              </a:buClr>
              <a:buFont typeface="Wingdings" charset="2"/>
              <a:buChar char="§"/>
              <a:defRPr sz="1400" baseline="0"/>
            </a:lvl5pPr>
            <a:lvl6pPr>
              <a:defRPr sz="1600"/>
            </a:lvl6pPr>
            <a:lvl7pPr>
              <a:defRPr sz="1600"/>
            </a:lvl7pPr>
            <a:lvl8pPr>
              <a:defRPr sz="1600"/>
            </a:lvl8pPr>
            <a:lvl9pPr>
              <a:defRPr sz="1600"/>
            </a:lvl9pPr>
          </a:lstStyle>
          <a:p>
            <a:pPr lvl="0"/>
            <a:r>
              <a:rPr lang="en-US" dirty="0" smtClean="0"/>
              <a:t>Click to Edit Content</a:t>
            </a:r>
          </a:p>
          <a:p>
            <a:pPr lvl="1"/>
            <a:r>
              <a:rPr lang="en-US" sz="1800" dirty="0" smtClean="0"/>
              <a:t>Second level</a:t>
            </a:r>
          </a:p>
          <a:p>
            <a:pPr lvl="2"/>
            <a:r>
              <a:rPr lang="en-US" dirty="0" smtClean="0"/>
              <a:t>Third level</a:t>
            </a:r>
          </a:p>
          <a:p>
            <a:pPr lvl="3"/>
            <a:r>
              <a:rPr lang="en-US" dirty="0" smtClean="0"/>
              <a:t>Fourth level</a:t>
            </a:r>
          </a:p>
          <a:p>
            <a:pPr lvl="4"/>
            <a:r>
              <a:rPr lang="en-US" dirty="0" smtClean="0"/>
              <a:t>Fifth level</a:t>
            </a:r>
          </a:p>
          <a:p>
            <a:pPr lvl="4"/>
            <a:endParaRPr lang="en-US" dirty="0" smtClean="0"/>
          </a:p>
          <a:p>
            <a:pPr lvl="0"/>
            <a:endParaRPr lang="en-US" dirty="0" smtClean="0"/>
          </a:p>
        </p:txBody>
      </p:sp>
    </p:spTree>
    <p:extLst>
      <p:ext uri="{BB962C8B-B14F-4D97-AF65-F5344CB8AC3E}">
        <p14:creationId xmlns:p14="http://schemas.microsoft.com/office/powerpoint/2010/main" val="1172999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hree Content 2 Images">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stretch>
            <a:fillRect/>
          </a:stretch>
        </p:blipFill>
        <p:spPr>
          <a:xfrm>
            <a:off x="-1" y="0"/>
            <a:ext cx="9143997" cy="1340555"/>
          </a:xfrm>
          <a:prstGeom prst="rect">
            <a:avLst/>
          </a:prstGeom>
        </p:spPr>
      </p:pic>
      <p:sp>
        <p:nvSpPr>
          <p:cNvPr id="7" name="Title 1"/>
          <p:cNvSpPr>
            <a:spLocks noGrp="1"/>
          </p:cNvSpPr>
          <p:nvPr>
            <p:ph type="title" hasCustomPrompt="1"/>
          </p:nvPr>
        </p:nvSpPr>
        <p:spPr>
          <a:xfrm>
            <a:off x="366889" y="197555"/>
            <a:ext cx="8381999" cy="1030112"/>
          </a:xfrm>
          <a:prstGeom prst="rect">
            <a:avLst/>
          </a:prstGeom>
        </p:spPr>
        <p:txBody>
          <a:bodyPr anchor="ctr" anchorCtr="0"/>
          <a:lstStyle>
            <a:lvl1pPr algn="l">
              <a:defRPr sz="3200" b="1">
                <a:solidFill>
                  <a:schemeClr val="bg1"/>
                </a:solidFill>
                <a:latin typeface="Verdana"/>
                <a:cs typeface="Verdana"/>
              </a:defRPr>
            </a:lvl1pPr>
          </a:lstStyle>
          <a:p>
            <a:r>
              <a:rPr lang="en-US" dirty="0" smtClean="0"/>
              <a:t>Click to edit header title</a:t>
            </a:r>
            <a:endParaRPr lang="en-US" dirty="0"/>
          </a:p>
        </p:txBody>
      </p:sp>
      <p:sp>
        <p:nvSpPr>
          <p:cNvPr id="2" name="Date Placeholder 1"/>
          <p:cNvSpPr>
            <a:spLocks noGrp="1"/>
          </p:cNvSpPr>
          <p:nvPr>
            <p:ph type="dt" sz="half" idx="14"/>
          </p:nvPr>
        </p:nvSpPr>
        <p:spPr/>
        <p:txBody>
          <a:bodyPr/>
          <a:lstStyle/>
          <a:p>
            <a:fld id="{4D5F5B39-3F3D-D443-AFEC-C37958B43239}" type="datetime1">
              <a:rPr lang="en-US" smtClean="0"/>
              <a:pPr/>
              <a:t>3/15/2016</a:t>
            </a:fld>
            <a:endParaRPr lang="en-US" dirty="0"/>
          </a:p>
        </p:txBody>
      </p:sp>
      <p:sp>
        <p:nvSpPr>
          <p:cNvPr id="3" name="Slide Number Placeholder 2"/>
          <p:cNvSpPr>
            <a:spLocks noGrp="1"/>
          </p:cNvSpPr>
          <p:nvPr>
            <p:ph type="sldNum" sz="quarter" idx="15"/>
          </p:nvPr>
        </p:nvSpPr>
        <p:spPr/>
        <p:txBody>
          <a:bodyPr/>
          <a:lstStyle/>
          <a:p>
            <a:fld id="{60BC5383-B22C-A746-A4AF-C32103C6BFA6}" type="slidenum">
              <a:rPr lang="en-US" smtClean="0"/>
              <a:pPr/>
              <a:t>‹#›</a:t>
            </a:fld>
            <a:endParaRPr lang="en-US" dirty="0"/>
          </a:p>
        </p:txBody>
      </p:sp>
      <p:sp>
        <p:nvSpPr>
          <p:cNvPr id="17" name="Picture Placeholder 2"/>
          <p:cNvSpPr>
            <a:spLocks noGrp="1"/>
          </p:cNvSpPr>
          <p:nvPr>
            <p:ph type="pic" idx="16"/>
          </p:nvPr>
        </p:nvSpPr>
        <p:spPr>
          <a:xfrm flipH="1">
            <a:off x="4752960" y="4007160"/>
            <a:ext cx="3995928" cy="2011680"/>
          </a:xfrm>
          <a:prstGeom prst="roundRect">
            <a:avLst>
              <a:gd name="adj" fmla="val 3091"/>
            </a:avLst>
          </a:prstGeom>
          <a:solidFill>
            <a:schemeClr val="bg1"/>
          </a:solidFill>
          <a:ln w="0">
            <a:noFill/>
          </a:ln>
          <a:effectLst/>
        </p:spPr>
        <p:txBody>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Drag picture to placeholder or click icon to add</a:t>
            </a:r>
            <a:endParaRPr dirty="0"/>
          </a:p>
        </p:txBody>
      </p:sp>
      <p:sp>
        <p:nvSpPr>
          <p:cNvPr id="21" name="Picture Placeholder 2"/>
          <p:cNvSpPr>
            <a:spLocks noGrp="1"/>
          </p:cNvSpPr>
          <p:nvPr>
            <p:ph type="pic" idx="17"/>
          </p:nvPr>
        </p:nvSpPr>
        <p:spPr>
          <a:xfrm flipH="1">
            <a:off x="4744493" y="1644422"/>
            <a:ext cx="3995928" cy="2011680"/>
          </a:xfrm>
          <a:prstGeom prst="roundRect">
            <a:avLst>
              <a:gd name="adj" fmla="val 3091"/>
            </a:avLst>
          </a:prstGeom>
          <a:solidFill>
            <a:schemeClr val="bg1"/>
          </a:solidFill>
          <a:ln w="0">
            <a:noFill/>
          </a:ln>
          <a:effectLst/>
        </p:spPr>
        <p:txBody>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Drag picture to placeholder or click icon to add</a:t>
            </a:r>
            <a:endParaRPr dirty="0"/>
          </a:p>
        </p:txBody>
      </p:sp>
      <p:sp>
        <p:nvSpPr>
          <p:cNvPr id="15" name="Content Placeholder 3"/>
          <p:cNvSpPr>
            <a:spLocks noGrp="1"/>
          </p:cNvSpPr>
          <p:nvPr>
            <p:ph sz="half" idx="22" hasCustomPrompt="1"/>
          </p:nvPr>
        </p:nvSpPr>
        <p:spPr>
          <a:xfrm>
            <a:off x="366889" y="1644952"/>
            <a:ext cx="4035250" cy="4366381"/>
          </a:xfrm>
          <a:prstGeom prst="rect">
            <a:avLst/>
          </a:prstGeom>
          <a:ln>
            <a:noFill/>
          </a:ln>
        </p:spPr>
        <p:txBody>
          <a:bodyPr/>
          <a:lstStyle>
            <a:lvl1pPr marL="342900" indent="-342900">
              <a:spcBef>
                <a:spcPts val="1800"/>
              </a:spcBef>
              <a:buSzPct val="135000"/>
              <a:buFontTx/>
              <a:buBlip>
                <a:blip r:embed="rId3"/>
              </a:buBlip>
              <a:defRPr sz="2200" b="0" baseline="0">
                <a:solidFill>
                  <a:srgbClr val="000000"/>
                </a:solidFill>
                <a:latin typeface="Verdana"/>
                <a:cs typeface="Verdana"/>
              </a:defRPr>
            </a:lvl1pPr>
            <a:lvl2pPr marL="594360" indent="-182880">
              <a:spcBef>
                <a:spcPts val="1000"/>
              </a:spcBef>
              <a:buClr>
                <a:schemeClr val="tx1">
                  <a:lumMod val="50000"/>
                  <a:lumOff val="50000"/>
                </a:schemeClr>
              </a:buClr>
              <a:buFont typeface="Lucida Grande"/>
              <a:buChar char="–"/>
              <a:defRPr sz="1800" baseline="0"/>
            </a:lvl2pPr>
            <a:lvl3pPr marL="822960" indent="-182880">
              <a:spcBef>
                <a:spcPts val="800"/>
              </a:spcBef>
              <a:buClr>
                <a:schemeClr val="tx1">
                  <a:lumMod val="50000"/>
                  <a:lumOff val="50000"/>
                </a:schemeClr>
              </a:buClr>
              <a:buFont typeface="Lucida Grande"/>
              <a:buChar char="–"/>
              <a:defRPr sz="1800" baseline="0"/>
            </a:lvl3pPr>
            <a:lvl4pPr marL="1051560" indent="-182880">
              <a:spcBef>
                <a:spcPts val="800"/>
              </a:spcBef>
              <a:buClr>
                <a:schemeClr val="tx1">
                  <a:lumMod val="50000"/>
                  <a:lumOff val="50000"/>
                </a:schemeClr>
              </a:buClr>
              <a:defRPr sz="1500" baseline="0"/>
            </a:lvl4pPr>
            <a:lvl5pPr marL="1234440" indent="-182880">
              <a:spcBef>
                <a:spcPts val="800"/>
              </a:spcBef>
              <a:buClr>
                <a:schemeClr val="tx1">
                  <a:lumMod val="50000"/>
                  <a:lumOff val="50000"/>
                </a:schemeClr>
              </a:buClr>
              <a:buFont typeface="Wingdings" charset="2"/>
              <a:buChar char="§"/>
              <a:defRPr sz="1400" baseline="0"/>
            </a:lvl5pPr>
            <a:lvl6pPr>
              <a:defRPr sz="1600"/>
            </a:lvl6pPr>
            <a:lvl7pPr>
              <a:defRPr sz="1600"/>
            </a:lvl7pPr>
            <a:lvl8pPr>
              <a:defRPr sz="1600"/>
            </a:lvl8pPr>
            <a:lvl9pPr>
              <a:defRPr sz="1600"/>
            </a:lvl9pPr>
          </a:lstStyle>
          <a:p>
            <a:pPr lvl="0"/>
            <a:r>
              <a:rPr lang="en-US" dirty="0" smtClean="0"/>
              <a:t>Click to Edit Content</a:t>
            </a:r>
          </a:p>
          <a:p>
            <a:pPr lvl="1"/>
            <a:r>
              <a:rPr lang="en-US" sz="1800" dirty="0" smtClean="0"/>
              <a:t>Second level</a:t>
            </a:r>
          </a:p>
          <a:p>
            <a:pPr lvl="2"/>
            <a:r>
              <a:rPr lang="en-US" dirty="0" smtClean="0"/>
              <a:t>Third level</a:t>
            </a:r>
          </a:p>
          <a:p>
            <a:pPr lvl="3"/>
            <a:r>
              <a:rPr lang="en-US" dirty="0" smtClean="0"/>
              <a:t>Fourth level</a:t>
            </a:r>
          </a:p>
          <a:p>
            <a:pPr lvl="4"/>
            <a:r>
              <a:rPr lang="en-US" dirty="0" smtClean="0"/>
              <a:t>Fifth level</a:t>
            </a:r>
          </a:p>
          <a:p>
            <a:pPr lvl="4"/>
            <a:endParaRPr lang="en-US" dirty="0" smtClean="0"/>
          </a:p>
          <a:p>
            <a:pPr lvl="0"/>
            <a:endParaRPr lang="en-US" dirty="0" smtClean="0"/>
          </a:p>
        </p:txBody>
      </p:sp>
    </p:spTree>
    <p:extLst>
      <p:ext uri="{BB962C8B-B14F-4D97-AF65-F5344CB8AC3E}">
        <p14:creationId xmlns:p14="http://schemas.microsoft.com/office/powerpoint/2010/main" val="2810079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ntent with Rul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60BC5383-B22C-A746-A4AF-C32103C6BFA6}" type="slidenum">
              <a:rPr lang="en-US" smtClean="0"/>
              <a:pPr/>
              <a:t>‹#›</a:t>
            </a:fld>
            <a:endParaRPr lang="en-US" dirty="0"/>
          </a:p>
        </p:txBody>
      </p:sp>
      <p:sp>
        <p:nvSpPr>
          <p:cNvPr id="4" name="Date Placeholder 3"/>
          <p:cNvSpPr>
            <a:spLocks noGrp="1"/>
          </p:cNvSpPr>
          <p:nvPr>
            <p:ph type="dt" sz="half" idx="11"/>
          </p:nvPr>
        </p:nvSpPr>
        <p:spPr/>
        <p:txBody>
          <a:bodyPr/>
          <a:lstStyle/>
          <a:p>
            <a:fld id="{014ADE90-EC6F-724D-92C6-B4F354F44863}" type="datetime1">
              <a:rPr lang="en-US" smtClean="0"/>
              <a:pPr/>
              <a:t>3/15/2016</a:t>
            </a:fld>
            <a:endParaRPr lang="en-US" dirty="0"/>
          </a:p>
        </p:txBody>
      </p:sp>
      <p:sp>
        <p:nvSpPr>
          <p:cNvPr id="6" name="Text Placeholder 2"/>
          <p:cNvSpPr>
            <a:spLocks noGrp="1"/>
          </p:cNvSpPr>
          <p:nvPr>
            <p:ph type="body" idx="1"/>
          </p:nvPr>
        </p:nvSpPr>
        <p:spPr>
          <a:xfrm>
            <a:off x="366890" y="1645920"/>
            <a:ext cx="3996794" cy="789828"/>
          </a:xfrm>
          <a:prstGeom prst="rect">
            <a:avLst/>
          </a:prstGeom>
        </p:spPr>
        <p:txBody>
          <a:bodyPr anchor="b">
            <a:noAutofit/>
          </a:bodyPr>
          <a:lstStyle>
            <a:lvl1pPr marL="0" indent="0" algn="ctr">
              <a:lnSpc>
                <a:spcPts val="3000"/>
              </a:lnSpc>
              <a:spcBef>
                <a:spcPts val="0"/>
              </a:spcBef>
              <a:buNone/>
              <a:defRPr sz="26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cxnSp>
        <p:nvCxnSpPr>
          <p:cNvPr id="10" name="Straight Connector 9"/>
          <p:cNvCxnSpPr/>
          <p:nvPr userDrawn="1"/>
        </p:nvCxnSpPr>
        <p:spPr>
          <a:xfrm>
            <a:off x="370987" y="2550051"/>
            <a:ext cx="3992697" cy="0"/>
          </a:xfrm>
          <a:prstGeom prst="line">
            <a:avLst/>
          </a:prstGeom>
          <a:ln w="19050">
            <a:solidFill>
              <a:srgbClr val="0066A1"/>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userDrawn="1"/>
        </p:nvPicPr>
        <p:blipFill>
          <a:blip r:embed="rId2"/>
          <a:stretch>
            <a:fillRect/>
          </a:stretch>
        </p:blipFill>
        <p:spPr>
          <a:xfrm>
            <a:off x="-1" y="0"/>
            <a:ext cx="9143997" cy="1340555"/>
          </a:xfrm>
          <a:prstGeom prst="rect">
            <a:avLst/>
          </a:prstGeom>
        </p:spPr>
      </p:pic>
      <p:sp>
        <p:nvSpPr>
          <p:cNvPr id="13" name="Title 1"/>
          <p:cNvSpPr>
            <a:spLocks noGrp="1"/>
          </p:cNvSpPr>
          <p:nvPr>
            <p:ph type="title" hasCustomPrompt="1"/>
          </p:nvPr>
        </p:nvSpPr>
        <p:spPr>
          <a:xfrm>
            <a:off x="366889" y="197555"/>
            <a:ext cx="8381999" cy="1030112"/>
          </a:xfrm>
          <a:prstGeom prst="rect">
            <a:avLst/>
          </a:prstGeom>
        </p:spPr>
        <p:txBody>
          <a:bodyPr anchor="ctr" anchorCtr="0"/>
          <a:lstStyle>
            <a:lvl1pPr algn="l">
              <a:defRPr sz="3200" b="1">
                <a:solidFill>
                  <a:schemeClr val="bg1"/>
                </a:solidFill>
                <a:latin typeface="Verdana"/>
                <a:cs typeface="Verdana"/>
              </a:defRPr>
            </a:lvl1pPr>
          </a:lstStyle>
          <a:p>
            <a:r>
              <a:rPr lang="en-US" dirty="0" smtClean="0"/>
              <a:t>Click to edit header title</a:t>
            </a:r>
            <a:endParaRPr lang="en-US" dirty="0"/>
          </a:p>
        </p:txBody>
      </p:sp>
      <p:sp>
        <p:nvSpPr>
          <p:cNvPr id="23" name="Text Placeholder 2"/>
          <p:cNvSpPr>
            <a:spLocks noGrp="1"/>
          </p:cNvSpPr>
          <p:nvPr>
            <p:ph type="body" idx="17"/>
          </p:nvPr>
        </p:nvSpPr>
        <p:spPr>
          <a:xfrm>
            <a:off x="4752094" y="1645920"/>
            <a:ext cx="3996794" cy="789828"/>
          </a:xfrm>
          <a:prstGeom prst="rect">
            <a:avLst/>
          </a:prstGeom>
        </p:spPr>
        <p:txBody>
          <a:bodyPr anchor="b">
            <a:noAutofit/>
          </a:bodyPr>
          <a:lstStyle>
            <a:lvl1pPr marL="0" indent="0" algn="ctr">
              <a:lnSpc>
                <a:spcPts val="3000"/>
              </a:lnSpc>
              <a:spcBef>
                <a:spcPts val="0"/>
              </a:spcBef>
              <a:buNone/>
              <a:defRPr sz="26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cxnSp>
        <p:nvCxnSpPr>
          <p:cNvPr id="24" name="Straight Connector 23"/>
          <p:cNvCxnSpPr/>
          <p:nvPr userDrawn="1"/>
        </p:nvCxnSpPr>
        <p:spPr>
          <a:xfrm>
            <a:off x="4752094" y="2524153"/>
            <a:ext cx="3996794" cy="0"/>
          </a:xfrm>
          <a:prstGeom prst="line">
            <a:avLst/>
          </a:prstGeom>
          <a:ln w="19050">
            <a:solidFill>
              <a:srgbClr val="0066A1"/>
            </a:solidFill>
          </a:ln>
        </p:spPr>
        <p:style>
          <a:lnRef idx="1">
            <a:schemeClr val="accent1"/>
          </a:lnRef>
          <a:fillRef idx="0">
            <a:schemeClr val="accent1"/>
          </a:fillRef>
          <a:effectRef idx="0">
            <a:schemeClr val="accent1"/>
          </a:effectRef>
          <a:fontRef idx="minor">
            <a:schemeClr val="tx1"/>
          </a:fontRef>
        </p:style>
      </p:cxnSp>
      <p:sp>
        <p:nvSpPr>
          <p:cNvPr id="17" name="Content Placeholder 3"/>
          <p:cNvSpPr>
            <a:spLocks noGrp="1"/>
          </p:cNvSpPr>
          <p:nvPr>
            <p:ph sz="half" idx="21" hasCustomPrompt="1"/>
          </p:nvPr>
        </p:nvSpPr>
        <p:spPr>
          <a:xfrm>
            <a:off x="357012" y="2658533"/>
            <a:ext cx="4045126" cy="3352800"/>
          </a:xfrm>
          <a:prstGeom prst="rect">
            <a:avLst/>
          </a:prstGeom>
          <a:ln>
            <a:noFill/>
          </a:ln>
        </p:spPr>
        <p:txBody>
          <a:bodyPr/>
          <a:lstStyle>
            <a:lvl1pPr marL="342900" indent="-342900">
              <a:spcBef>
                <a:spcPts val="1800"/>
              </a:spcBef>
              <a:buSzPct val="135000"/>
              <a:buFontTx/>
              <a:buBlip>
                <a:blip r:embed="rId3"/>
              </a:buBlip>
              <a:defRPr sz="2200" b="0" baseline="0">
                <a:solidFill>
                  <a:srgbClr val="000000"/>
                </a:solidFill>
                <a:latin typeface="Verdana"/>
                <a:cs typeface="Verdana"/>
              </a:defRPr>
            </a:lvl1pPr>
            <a:lvl2pPr marL="594360" indent="-182880">
              <a:spcBef>
                <a:spcPts val="1000"/>
              </a:spcBef>
              <a:buClr>
                <a:schemeClr val="tx1">
                  <a:lumMod val="50000"/>
                  <a:lumOff val="50000"/>
                </a:schemeClr>
              </a:buClr>
              <a:buFont typeface="Lucida Grande"/>
              <a:buChar char="–"/>
              <a:defRPr sz="1800" baseline="0"/>
            </a:lvl2pPr>
            <a:lvl3pPr marL="822960" indent="-182880">
              <a:spcBef>
                <a:spcPts val="800"/>
              </a:spcBef>
              <a:buClr>
                <a:schemeClr val="tx1">
                  <a:lumMod val="50000"/>
                  <a:lumOff val="50000"/>
                </a:schemeClr>
              </a:buClr>
              <a:buFont typeface="Lucida Grande"/>
              <a:buChar char="–"/>
              <a:defRPr sz="1800" baseline="0"/>
            </a:lvl3pPr>
            <a:lvl4pPr marL="1051560" indent="-182880">
              <a:spcBef>
                <a:spcPts val="800"/>
              </a:spcBef>
              <a:buClr>
                <a:schemeClr val="tx1">
                  <a:lumMod val="50000"/>
                  <a:lumOff val="50000"/>
                </a:schemeClr>
              </a:buClr>
              <a:defRPr sz="1500" baseline="0"/>
            </a:lvl4pPr>
            <a:lvl5pPr marL="1234440" indent="-182880">
              <a:spcBef>
                <a:spcPts val="800"/>
              </a:spcBef>
              <a:buClr>
                <a:schemeClr val="tx1">
                  <a:lumMod val="50000"/>
                  <a:lumOff val="50000"/>
                </a:schemeClr>
              </a:buClr>
              <a:buFont typeface="Wingdings" charset="2"/>
              <a:buChar char="§"/>
              <a:defRPr sz="1400" baseline="0"/>
            </a:lvl5pPr>
            <a:lvl6pPr>
              <a:defRPr sz="1600"/>
            </a:lvl6pPr>
            <a:lvl7pPr>
              <a:defRPr sz="1600"/>
            </a:lvl7pPr>
            <a:lvl8pPr>
              <a:defRPr sz="1600"/>
            </a:lvl8pPr>
            <a:lvl9pPr>
              <a:defRPr sz="1600"/>
            </a:lvl9pPr>
          </a:lstStyle>
          <a:p>
            <a:pPr lvl="0"/>
            <a:r>
              <a:rPr lang="en-US" dirty="0" smtClean="0"/>
              <a:t>Click to Edit Content</a:t>
            </a:r>
          </a:p>
          <a:p>
            <a:pPr lvl="1"/>
            <a:r>
              <a:rPr lang="en-US" sz="1800" dirty="0" smtClean="0"/>
              <a:t>Second level</a:t>
            </a:r>
          </a:p>
          <a:p>
            <a:pPr lvl="2"/>
            <a:r>
              <a:rPr lang="en-US" dirty="0" smtClean="0"/>
              <a:t>Third level</a:t>
            </a:r>
          </a:p>
          <a:p>
            <a:pPr lvl="3"/>
            <a:r>
              <a:rPr lang="en-US" dirty="0" smtClean="0"/>
              <a:t>Fourth level</a:t>
            </a:r>
          </a:p>
          <a:p>
            <a:pPr lvl="4"/>
            <a:r>
              <a:rPr lang="en-US" dirty="0" smtClean="0"/>
              <a:t>Fifth level</a:t>
            </a:r>
            <a:br>
              <a:rPr lang="en-US" dirty="0" smtClean="0"/>
            </a:br>
            <a:endParaRPr lang="en-US" dirty="0" smtClean="0"/>
          </a:p>
          <a:p>
            <a:pPr lvl="4"/>
            <a:endParaRPr lang="en-US" dirty="0" smtClean="0"/>
          </a:p>
          <a:p>
            <a:pPr lvl="4"/>
            <a:endParaRPr lang="en-US" dirty="0" smtClean="0"/>
          </a:p>
          <a:p>
            <a:pPr lvl="4"/>
            <a:endParaRPr lang="en-US" dirty="0" smtClean="0"/>
          </a:p>
          <a:p>
            <a:pPr lvl="0"/>
            <a:endParaRPr lang="en-US" dirty="0" smtClean="0"/>
          </a:p>
        </p:txBody>
      </p:sp>
      <p:sp>
        <p:nvSpPr>
          <p:cNvPr id="15" name="Content Placeholder 3"/>
          <p:cNvSpPr>
            <a:spLocks noGrp="1"/>
          </p:cNvSpPr>
          <p:nvPr>
            <p:ph sz="half" idx="23" hasCustomPrompt="1"/>
          </p:nvPr>
        </p:nvSpPr>
        <p:spPr>
          <a:xfrm>
            <a:off x="4703762" y="2658533"/>
            <a:ext cx="4045126" cy="3352800"/>
          </a:xfrm>
          <a:prstGeom prst="rect">
            <a:avLst/>
          </a:prstGeom>
          <a:ln>
            <a:noFill/>
          </a:ln>
        </p:spPr>
        <p:txBody>
          <a:bodyPr/>
          <a:lstStyle>
            <a:lvl1pPr marL="342900" indent="-342900">
              <a:spcBef>
                <a:spcPts val="1800"/>
              </a:spcBef>
              <a:buSzPct val="135000"/>
              <a:buFontTx/>
              <a:buBlip>
                <a:blip r:embed="rId3"/>
              </a:buBlip>
              <a:defRPr sz="2200" b="0" baseline="0">
                <a:solidFill>
                  <a:srgbClr val="000000"/>
                </a:solidFill>
                <a:latin typeface="Verdana"/>
                <a:cs typeface="Verdana"/>
              </a:defRPr>
            </a:lvl1pPr>
            <a:lvl2pPr marL="594360" indent="-182880">
              <a:spcBef>
                <a:spcPts val="1000"/>
              </a:spcBef>
              <a:buClr>
                <a:schemeClr val="tx1">
                  <a:lumMod val="50000"/>
                  <a:lumOff val="50000"/>
                </a:schemeClr>
              </a:buClr>
              <a:buFont typeface="Lucida Grande"/>
              <a:buChar char="–"/>
              <a:defRPr sz="1800" baseline="0"/>
            </a:lvl2pPr>
            <a:lvl3pPr marL="822960" indent="-182880">
              <a:spcBef>
                <a:spcPts val="800"/>
              </a:spcBef>
              <a:buClr>
                <a:schemeClr val="tx1">
                  <a:lumMod val="50000"/>
                  <a:lumOff val="50000"/>
                </a:schemeClr>
              </a:buClr>
              <a:buFont typeface="Lucida Grande"/>
              <a:buChar char="–"/>
              <a:defRPr sz="1800" baseline="0"/>
            </a:lvl3pPr>
            <a:lvl4pPr marL="1051560" indent="-182880">
              <a:spcBef>
                <a:spcPts val="800"/>
              </a:spcBef>
              <a:buClr>
                <a:schemeClr val="tx1">
                  <a:lumMod val="50000"/>
                  <a:lumOff val="50000"/>
                </a:schemeClr>
              </a:buClr>
              <a:defRPr sz="1500" baseline="0"/>
            </a:lvl4pPr>
            <a:lvl5pPr marL="1234440" indent="-182880">
              <a:spcBef>
                <a:spcPts val="800"/>
              </a:spcBef>
              <a:buClr>
                <a:schemeClr val="tx1">
                  <a:lumMod val="50000"/>
                  <a:lumOff val="50000"/>
                </a:schemeClr>
              </a:buClr>
              <a:buFont typeface="Wingdings" charset="2"/>
              <a:buChar char="§"/>
              <a:defRPr sz="1400" baseline="0"/>
            </a:lvl5pPr>
            <a:lvl6pPr>
              <a:defRPr sz="1600"/>
            </a:lvl6pPr>
            <a:lvl7pPr>
              <a:defRPr sz="1600"/>
            </a:lvl7pPr>
            <a:lvl8pPr>
              <a:defRPr sz="1600"/>
            </a:lvl8pPr>
            <a:lvl9pPr>
              <a:defRPr sz="1600"/>
            </a:lvl9pPr>
          </a:lstStyle>
          <a:p>
            <a:pPr lvl="0"/>
            <a:r>
              <a:rPr lang="en-US" dirty="0" smtClean="0"/>
              <a:t>Click to Edit Content</a:t>
            </a:r>
          </a:p>
          <a:p>
            <a:pPr lvl="1"/>
            <a:r>
              <a:rPr lang="en-US" sz="1800" dirty="0" smtClean="0"/>
              <a:t>Second level</a:t>
            </a:r>
          </a:p>
          <a:p>
            <a:pPr lvl="2"/>
            <a:r>
              <a:rPr lang="en-US" dirty="0" smtClean="0"/>
              <a:t>Third level</a:t>
            </a:r>
          </a:p>
          <a:p>
            <a:pPr lvl="3"/>
            <a:r>
              <a:rPr lang="en-US" dirty="0" smtClean="0"/>
              <a:t>Fourth level</a:t>
            </a:r>
          </a:p>
          <a:p>
            <a:pPr lvl="4"/>
            <a:r>
              <a:rPr lang="en-US" dirty="0" smtClean="0"/>
              <a:t>Fifth level</a:t>
            </a:r>
            <a:br>
              <a:rPr lang="en-US" dirty="0" smtClean="0"/>
            </a:br>
            <a:endParaRPr lang="en-US" dirty="0" smtClean="0"/>
          </a:p>
          <a:p>
            <a:pPr lvl="4"/>
            <a:endParaRPr lang="en-US" dirty="0" smtClean="0"/>
          </a:p>
          <a:p>
            <a:pPr lvl="4"/>
            <a:endParaRPr lang="en-US" dirty="0" smtClean="0"/>
          </a:p>
          <a:p>
            <a:pPr lvl="4"/>
            <a:endParaRPr lang="en-US" dirty="0" smtClean="0"/>
          </a:p>
          <a:p>
            <a:pPr lvl="0"/>
            <a:endParaRPr lang="en-US" dirty="0" smtClean="0"/>
          </a:p>
        </p:txBody>
      </p:sp>
    </p:spTree>
    <p:extLst>
      <p:ext uri="{BB962C8B-B14F-4D97-AF65-F5344CB8AC3E}">
        <p14:creationId xmlns:p14="http://schemas.microsoft.com/office/powerpoint/2010/main" val="3267477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our Conten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60BC5383-B22C-A746-A4AF-C32103C6BFA6}" type="slidenum">
              <a:rPr lang="en-US" smtClean="0"/>
              <a:pPr/>
              <a:t>‹#›</a:t>
            </a:fld>
            <a:endParaRPr lang="en-US" dirty="0"/>
          </a:p>
        </p:txBody>
      </p:sp>
      <p:sp>
        <p:nvSpPr>
          <p:cNvPr id="4" name="Date Placeholder 3"/>
          <p:cNvSpPr>
            <a:spLocks noGrp="1"/>
          </p:cNvSpPr>
          <p:nvPr>
            <p:ph type="dt" sz="half" idx="11"/>
          </p:nvPr>
        </p:nvSpPr>
        <p:spPr/>
        <p:txBody>
          <a:bodyPr/>
          <a:lstStyle/>
          <a:p>
            <a:fld id="{014ADE90-EC6F-724D-92C6-B4F354F44863}" type="datetime1">
              <a:rPr lang="en-US" smtClean="0"/>
              <a:pPr/>
              <a:t>3/15/2016</a:t>
            </a:fld>
            <a:endParaRPr lang="en-US" dirty="0"/>
          </a:p>
        </p:txBody>
      </p:sp>
      <p:pic>
        <p:nvPicPr>
          <p:cNvPr id="9" name="Picture 8"/>
          <p:cNvPicPr>
            <a:picLocks noChangeAspect="1"/>
          </p:cNvPicPr>
          <p:nvPr userDrawn="1"/>
        </p:nvPicPr>
        <p:blipFill>
          <a:blip r:embed="rId2"/>
          <a:stretch>
            <a:fillRect/>
          </a:stretch>
        </p:blipFill>
        <p:spPr>
          <a:xfrm>
            <a:off x="-1" y="0"/>
            <a:ext cx="9143997" cy="1340555"/>
          </a:xfrm>
          <a:prstGeom prst="rect">
            <a:avLst/>
          </a:prstGeom>
        </p:spPr>
      </p:pic>
      <p:sp>
        <p:nvSpPr>
          <p:cNvPr id="10" name="Title 1"/>
          <p:cNvSpPr>
            <a:spLocks noGrp="1"/>
          </p:cNvSpPr>
          <p:nvPr>
            <p:ph type="title" hasCustomPrompt="1"/>
          </p:nvPr>
        </p:nvSpPr>
        <p:spPr>
          <a:xfrm>
            <a:off x="366889" y="197555"/>
            <a:ext cx="8381999" cy="1030112"/>
          </a:xfrm>
          <a:prstGeom prst="rect">
            <a:avLst/>
          </a:prstGeom>
        </p:spPr>
        <p:txBody>
          <a:bodyPr anchor="ctr" anchorCtr="0"/>
          <a:lstStyle>
            <a:lvl1pPr algn="l">
              <a:defRPr sz="3200" b="1">
                <a:solidFill>
                  <a:schemeClr val="bg1"/>
                </a:solidFill>
                <a:latin typeface="Verdana"/>
                <a:cs typeface="Verdana"/>
              </a:defRPr>
            </a:lvl1pPr>
          </a:lstStyle>
          <a:p>
            <a:r>
              <a:rPr lang="en-US" dirty="0" smtClean="0"/>
              <a:t>Click to edit header title</a:t>
            </a:r>
            <a:endParaRPr lang="en-US" dirty="0"/>
          </a:p>
        </p:txBody>
      </p:sp>
      <p:sp>
        <p:nvSpPr>
          <p:cNvPr id="13" name="Content Placeholder 3"/>
          <p:cNvSpPr>
            <a:spLocks noGrp="1"/>
          </p:cNvSpPr>
          <p:nvPr>
            <p:ph sz="half" idx="16" hasCustomPrompt="1"/>
          </p:nvPr>
        </p:nvSpPr>
        <p:spPr>
          <a:xfrm>
            <a:off x="370987" y="1645920"/>
            <a:ext cx="3992697" cy="2057400"/>
          </a:xfrm>
          <a:prstGeom prst="rect">
            <a:avLst/>
          </a:prstGeom>
        </p:spPr>
        <p:txBody>
          <a:bodyPr/>
          <a:lstStyle>
            <a:lvl1pPr marL="274320" indent="-274320">
              <a:buSzPct val="125000"/>
              <a:buFontTx/>
              <a:buBlip>
                <a:blip r:embed="rId3"/>
              </a:buBlip>
              <a:defRPr sz="2000" b="0" baseline="0">
                <a:solidFill>
                  <a:srgbClr val="000000"/>
                </a:solidFill>
                <a:latin typeface="Verdana"/>
                <a:cs typeface="Verdana"/>
              </a:defRPr>
            </a:lvl1pPr>
            <a:lvl2pPr marL="548640" indent="-182880">
              <a:buClr>
                <a:schemeClr val="tx1">
                  <a:lumMod val="50000"/>
                  <a:lumOff val="50000"/>
                </a:schemeClr>
              </a:buClr>
              <a:buFont typeface="Lucida Grande"/>
              <a:buChar char="–"/>
              <a:defRPr sz="1800" baseline="0"/>
            </a:lvl2pPr>
            <a:lvl3pPr marL="822960" indent="-182880">
              <a:buClr>
                <a:schemeClr val="bg1">
                  <a:lumMod val="50000"/>
                </a:schemeClr>
              </a:buClr>
              <a:buSzPct val="100000"/>
              <a:buFont typeface="Lucida Grande"/>
              <a:buChar char="-"/>
              <a:defRPr sz="1800" baseline="0"/>
            </a:lvl3pPr>
            <a:lvl4pPr marL="1051560" indent="-182880">
              <a:buClr>
                <a:schemeClr val="tx1">
                  <a:lumMod val="50000"/>
                  <a:lumOff val="50000"/>
                </a:schemeClr>
              </a:buClr>
              <a:defRPr sz="1600"/>
            </a:lvl4pPr>
            <a:lvl5pPr marL="1234440" indent="-182880">
              <a:buClr>
                <a:schemeClr val="tx1">
                  <a:lumMod val="50000"/>
                  <a:lumOff val="50000"/>
                </a:schemeClr>
              </a:buClr>
              <a:buFont typeface="Wingdings" charset="2"/>
              <a:buChar char="§"/>
              <a:defRPr sz="1600"/>
            </a:lvl5pPr>
            <a:lvl6pPr>
              <a:defRPr sz="1600"/>
            </a:lvl6pPr>
            <a:lvl7pPr>
              <a:defRPr sz="1600"/>
            </a:lvl7pPr>
            <a:lvl8pPr>
              <a:defRPr sz="1600"/>
            </a:lvl8pPr>
            <a:lvl9pPr>
              <a:defRPr sz="1600"/>
            </a:lvl9p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2" name="Content Placeholder 3"/>
          <p:cNvSpPr>
            <a:spLocks noGrp="1"/>
          </p:cNvSpPr>
          <p:nvPr>
            <p:ph sz="half" idx="20" hasCustomPrompt="1"/>
          </p:nvPr>
        </p:nvSpPr>
        <p:spPr>
          <a:xfrm>
            <a:off x="4760289" y="1645920"/>
            <a:ext cx="3992697" cy="2057400"/>
          </a:xfrm>
          <a:prstGeom prst="rect">
            <a:avLst/>
          </a:prstGeom>
        </p:spPr>
        <p:txBody>
          <a:bodyPr/>
          <a:lstStyle>
            <a:lvl1pPr marL="274320" indent="-274320">
              <a:buSzPct val="125000"/>
              <a:buFontTx/>
              <a:buBlip>
                <a:blip r:embed="rId3"/>
              </a:buBlip>
              <a:defRPr sz="2000" b="0" baseline="0">
                <a:solidFill>
                  <a:srgbClr val="000000"/>
                </a:solidFill>
                <a:latin typeface="Verdana"/>
                <a:cs typeface="Verdana"/>
              </a:defRPr>
            </a:lvl1pPr>
            <a:lvl2pPr marL="548640" indent="-182880">
              <a:buClr>
                <a:schemeClr val="tx1">
                  <a:lumMod val="50000"/>
                  <a:lumOff val="50000"/>
                </a:schemeClr>
              </a:buClr>
              <a:buFont typeface="Lucida Grande"/>
              <a:buChar char="–"/>
              <a:defRPr sz="1800" baseline="0"/>
            </a:lvl2pPr>
            <a:lvl3pPr marL="822960" indent="-182880">
              <a:buClr>
                <a:schemeClr val="bg1">
                  <a:lumMod val="50000"/>
                </a:schemeClr>
              </a:buClr>
              <a:buSzPct val="100000"/>
              <a:buFont typeface="Lucida Grande"/>
              <a:buChar char="-"/>
              <a:defRPr sz="1800" baseline="0"/>
            </a:lvl3pPr>
            <a:lvl4pPr marL="1051560" indent="-182880">
              <a:buClr>
                <a:schemeClr val="tx1">
                  <a:lumMod val="50000"/>
                  <a:lumOff val="50000"/>
                </a:schemeClr>
              </a:buClr>
              <a:defRPr sz="1600"/>
            </a:lvl4pPr>
            <a:lvl5pPr marL="1234440" indent="-182880">
              <a:buClr>
                <a:schemeClr val="tx1">
                  <a:lumMod val="50000"/>
                  <a:lumOff val="50000"/>
                </a:schemeClr>
              </a:buClr>
              <a:buFont typeface="Wingdings" charset="2"/>
              <a:buChar char="§"/>
              <a:defRPr sz="1600"/>
            </a:lvl5pPr>
            <a:lvl6pPr>
              <a:defRPr sz="1600"/>
            </a:lvl6pPr>
            <a:lvl7pPr>
              <a:defRPr sz="1600"/>
            </a:lvl7pPr>
            <a:lvl8pPr>
              <a:defRPr sz="1600"/>
            </a:lvl8pPr>
            <a:lvl9pPr>
              <a:defRPr sz="1600"/>
            </a:lvl9p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9" name="Content Placeholder 3"/>
          <p:cNvSpPr>
            <a:spLocks noGrp="1"/>
          </p:cNvSpPr>
          <p:nvPr>
            <p:ph sz="half" idx="21" hasCustomPrompt="1"/>
          </p:nvPr>
        </p:nvSpPr>
        <p:spPr>
          <a:xfrm>
            <a:off x="348289" y="3920063"/>
            <a:ext cx="3992697" cy="2057400"/>
          </a:xfrm>
          <a:prstGeom prst="rect">
            <a:avLst/>
          </a:prstGeom>
        </p:spPr>
        <p:txBody>
          <a:bodyPr/>
          <a:lstStyle>
            <a:lvl1pPr marL="274320" indent="-274320">
              <a:buSzPct val="125000"/>
              <a:buFontTx/>
              <a:buBlip>
                <a:blip r:embed="rId3"/>
              </a:buBlip>
              <a:defRPr sz="2000" b="0" baseline="0">
                <a:solidFill>
                  <a:srgbClr val="000000"/>
                </a:solidFill>
                <a:latin typeface="Verdana"/>
                <a:cs typeface="Verdana"/>
              </a:defRPr>
            </a:lvl1pPr>
            <a:lvl2pPr marL="548640" indent="-182880">
              <a:buClr>
                <a:schemeClr val="tx1">
                  <a:lumMod val="50000"/>
                  <a:lumOff val="50000"/>
                </a:schemeClr>
              </a:buClr>
              <a:buFont typeface="Lucida Grande"/>
              <a:buChar char="–"/>
              <a:defRPr sz="1800" baseline="0"/>
            </a:lvl2pPr>
            <a:lvl3pPr marL="822960" indent="-182880">
              <a:buClr>
                <a:schemeClr val="bg1">
                  <a:lumMod val="50000"/>
                </a:schemeClr>
              </a:buClr>
              <a:buSzPct val="100000"/>
              <a:buFont typeface="Lucida Grande"/>
              <a:buChar char="-"/>
              <a:defRPr sz="1800" baseline="0"/>
            </a:lvl3pPr>
            <a:lvl4pPr marL="1051560" indent="-182880">
              <a:buClr>
                <a:schemeClr val="tx1">
                  <a:lumMod val="50000"/>
                  <a:lumOff val="50000"/>
                </a:schemeClr>
              </a:buClr>
              <a:defRPr sz="1600"/>
            </a:lvl4pPr>
            <a:lvl5pPr marL="1234440" indent="-182880">
              <a:buClr>
                <a:schemeClr val="tx1">
                  <a:lumMod val="50000"/>
                  <a:lumOff val="50000"/>
                </a:schemeClr>
              </a:buClr>
              <a:buFont typeface="Wingdings" charset="2"/>
              <a:buChar char="§"/>
              <a:defRPr sz="1600"/>
            </a:lvl5pPr>
            <a:lvl6pPr>
              <a:defRPr sz="1600"/>
            </a:lvl6pPr>
            <a:lvl7pPr>
              <a:defRPr sz="1600"/>
            </a:lvl7pPr>
            <a:lvl8pPr>
              <a:defRPr sz="1600"/>
            </a:lvl8pPr>
            <a:lvl9pPr>
              <a:defRPr sz="1600"/>
            </a:lvl9p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20" name="Content Placeholder 3"/>
          <p:cNvSpPr>
            <a:spLocks noGrp="1"/>
          </p:cNvSpPr>
          <p:nvPr>
            <p:ph sz="half" idx="22" hasCustomPrompt="1"/>
          </p:nvPr>
        </p:nvSpPr>
        <p:spPr>
          <a:xfrm>
            <a:off x="4737591" y="3920063"/>
            <a:ext cx="3992697" cy="2057400"/>
          </a:xfrm>
          <a:prstGeom prst="rect">
            <a:avLst/>
          </a:prstGeom>
        </p:spPr>
        <p:txBody>
          <a:bodyPr/>
          <a:lstStyle>
            <a:lvl1pPr marL="274320" indent="-274320">
              <a:buSzPct val="125000"/>
              <a:buFontTx/>
              <a:buBlip>
                <a:blip r:embed="rId3"/>
              </a:buBlip>
              <a:defRPr sz="2000" b="0" baseline="0">
                <a:solidFill>
                  <a:srgbClr val="000000"/>
                </a:solidFill>
                <a:latin typeface="Verdana"/>
                <a:cs typeface="Verdana"/>
              </a:defRPr>
            </a:lvl1pPr>
            <a:lvl2pPr marL="548640" indent="-182880">
              <a:buClr>
                <a:schemeClr val="tx1">
                  <a:lumMod val="50000"/>
                  <a:lumOff val="50000"/>
                </a:schemeClr>
              </a:buClr>
              <a:buFont typeface="Lucida Grande"/>
              <a:buChar char="–"/>
              <a:defRPr sz="1800" baseline="0"/>
            </a:lvl2pPr>
            <a:lvl3pPr marL="822960" indent="-182880">
              <a:buClr>
                <a:schemeClr val="bg1">
                  <a:lumMod val="50000"/>
                </a:schemeClr>
              </a:buClr>
              <a:buSzPct val="100000"/>
              <a:buFont typeface="Lucida Grande"/>
              <a:buChar char="-"/>
              <a:defRPr sz="1800" baseline="0"/>
            </a:lvl3pPr>
            <a:lvl4pPr marL="1051560" indent="-182880">
              <a:buClr>
                <a:schemeClr val="tx1">
                  <a:lumMod val="50000"/>
                  <a:lumOff val="50000"/>
                </a:schemeClr>
              </a:buClr>
              <a:defRPr sz="1600"/>
            </a:lvl4pPr>
            <a:lvl5pPr marL="1234440" indent="-182880">
              <a:buClr>
                <a:schemeClr val="tx1">
                  <a:lumMod val="50000"/>
                  <a:lumOff val="50000"/>
                </a:schemeClr>
              </a:buClr>
              <a:buFont typeface="Wingdings" charset="2"/>
              <a:buChar char="§"/>
              <a:defRPr sz="1600"/>
            </a:lvl5pPr>
            <a:lvl6pPr>
              <a:defRPr sz="1600"/>
            </a:lvl6pPr>
            <a:lvl7pPr>
              <a:defRPr sz="1600"/>
            </a:lvl7pPr>
            <a:lvl8pPr>
              <a:defRPr sz="1600"/>
            </a:lvl8pPr>
            <a:lvl9pPr>
              <a:defRPr sz="1600"/>
            </a:lvl9p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Tree>
    <p:extLst>
      <p:ext uri="{BB962C8B-B14F-4D97-AF65-F5344CB8AC3E}">
        <p14:creationId xmlns:p14="http://schemas.microsoft.com/office/powerpoint/2010/main" val="3748493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Technology">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1" y="2809425"/>
            <a:ext cx="9173683" cy="3104939"/>
          </a:xfrm>
          <a:prstGeom prst="rect">
            <a:avLst/>
          </a:prstGeom>
        </p:spPr>
      </p:pic>
      <p:pic>
        <p:nvPicPr>
          <p:cNvPr id="8" name="Picture Placeholder 5" descr="shutterstock_76938916.jpg"/>
          <p:cNvPicPr>
            <a:picLocks noChangeAspect="1"/>
          </p:cNvPicPr>
          <p:nvPr userDrawn="1"/>
        </p:nvPicPr>
        <p:blipFill rotWithShape="1">
          <a:blip r:embed="rId3">
            <a:extLst>
              <a:ext uri="{28A0092B-C50C-407E-A947-70E740481C1C}">
                <a14:useLocalDpi xmlns:a14="http://schemas.microsoft.com/office/drawing/2010/main" val="0"/>
              </a:ext>
            </a:extLst>
          </a:blip>
          <a:srcRect l="38359" t="18909" r="17080"/>
          <a:stretch/>
        </p:blipFill>
        <p:spPr>
          <a:xfrm>
            <a:off x="6857999" y="0"/>
            <a:ext cx="2315683" cy="2809875"/>
          </a:xfrm>
          <a:prstGeom prst="rect">
            <a:avLst/>
          </a:prstGeom>
        </p:spPr>
      </p:pic>
      <p:pic>
        <p:nvPicPr>
          <p:cNvPr id="9" name="Picture Placeholder 10" descr="shutterstock_10708528.jpg"/>
          <p:cNvPicPr>
            <a:picLocks noChangeAspect="1"/>
          </p:cNvPicPr>
          <p:nvPr userDrawn="1"/>
        </p:nvPicPr>
        <p:blipFill>
          <a:blip r:embed="rId4">
            <a:extLst>
              <a:ext uri="{28A0092B-C50C-407E-A947-70E740481C1C}">
                <a14:useLocalDpi xmlns:a14="http://schemas.microsoft.com/office/drawing/2010/main" val="0"/>
              </a:ext>
            </a:extLst>
          </a:blip>
          <a:srcRect l="23893" r="23893"/>
          <a:stretch>
            <a:fillRect/>
          </a:stretch>
        </p:blipFill>
        <p:spPr>
          <a:xfrm>
            <a:off x="-1" y="0"/>
            <a:ext cx="2271889" cy="2809875"/>
          </a:xfrm>
          <a:prstGeom prst="rect">
            <a:avLst/>
          </a:prstGeom>
        </p:spPr>
      </p:pic>
      <p:pic>
        <p:nvPicPr>
          <p:cNvPr id="10" name="Picture Placeholder 12" descr="shutterstock_12020635.jpg"/>
          <p:cNvPicPr>
            <a:picLocks noChangeAspect="1"/>
          </p:cNvPicPr>
          <p:nvPr userDrawn="1"/>
        </p:nvPicPr>
        <p:blipFill rotWithShape="1">
          <a:blip r:embed="rId5">
            <a:extLst>
              <a:ext uri="{28A0092B-C50C-407E-A947-70E740481C1C}">
                <a14:useLocalDpi xmlns:a14="http://schemas.microsoft.com/office/drawing/2010/main" val="0"/>
              </a:ext>
            </a:extLst>
          </a:blip>
          <a:srcRect l="28607" t="7475" r="33949" b="23049"/>
          <a:stretch/>
        </p:blipFill>
        <p:spPr>
          <a:xfrm>
            <a:off x="2285999" y="0"/>
            <a:ext cx="2271889" cy="2809875"/>
          </a:xfrm>
          <a:prstGeom prst="rect">
            <a:avLst/>
          </a:prstGeom>
        </p:spPr>
      </p:pic>
      <p:pic>
        <p:nvPicPr>
          <p:cNvPr id="11" name="Picture Placeholder 8" descr="shutterstock_58382266.jpg"/>
          <p:cNvPicPr>
            <a:picLocks noChangeAspect="1"/>
          </p:cNvPicPr>
          <p:nvPr userDrawn="1"/>
        </p:nvPicPr>
        <p:blipFill>
          <a:blip r:embed="rId6">
            <a:extLst>
              <a:ext uri="{28A0092B-C50C-407E-A947-70E740481C1C}">
                <a14:useLocalDpi xmlns:a14="http://schemas.microsoft.com/office/drawing/2010/main" val="0"/>
              </a:ext>
            </a:extLst>
          </a:blip>
          <a:srcRect l="21447" r="21447"/>
          <a:stretch>
            <a:fillRect/>
          </a:stretch>
        </p:blipFill>
        <p:spPr>
          <a:xfrm>
            <a:off x="4571999" y="0"/>
            <a:ext cx="2271889" cy="2809875"/>
          </a:xfrm>
          <a:prstGeom prst="rect">
            <a:avLst/>
          </a:prstGeom>
        </p:spPr>
      </p:pic>
      <p:sp>
        <p:nvSpPr>
          <p:cNvPr id="13" name="Rectangle 2"/>
          <p:cNvSpPr>
            <a:spLocks noGrp="1" noChangeArrowheads="1"/>
          </p:cNvSpPr>
          <p:nvPr>
            <p:ph type="ctrTitle" hasCustomPrompt="1"/>
          </p:nvPr>
        </p:nvSpPr>
        <p:spPr>
          <a:xfrm>
            <a:off x="450912" y="3157836"/>
            <a:ext cx="7909316" cy="765053"/>
          </a:xfrm>
          <a:prstGeom prst="rect">
            <a:avLst/>
          </a:prstGeom>
        </p:spPr>
        <p:txBody>
          <a:bodyPr/>
          <a:lstStyle>
            <a:lvl1pPr algn="l">
              <a:lnSpc>
                <a:spcPct val="90000"/>
              </a:lnSpc>
              <a:defRPr sz="2800" b="1">
                <a:solidFill>
                  <a:schemeClr val="bg1"/>
                </a:solidFill>
                <a:latin typeface="+mn-lt"/>
              </a:defRPr>
            </a:lvl1pPr>
          </a:lstStyle>
          <a:p>
            <a:r>
              <a:rPr lang="en-US" dirty="0" smtClean="0"/>
              <a:t>Click to edit Title of Presentation</a:t>
            </a:r>
            <a:endParaRPr lang="en-US" dirty="0"/>
          </a:p>
        </p:txBody>
      </p:sp>
      <p:sp>
        <p:nvSpPr>
          <p:cNvPr id="14" name="Rectangle 3"/>
          <p:cNvSpPr>
            <a:spLocks noGrp="1" noChangeArrowheads="1"/>
          </p:cNvSpPr>
          <p:nvPr>
            <p:ph type="subTitle" idx="1" hasCustomPrompt="1"/>
          </p:nvPr>
        </p:nvSpPr>
        <p:spPr>
          <a:xfrm>
            <a:off x="450913" y="4165407"/>
            <a:ext cx="7909316" cy="429768"/>
          </a:xfrm>
          <a:prstGeom prst="rect">
            <a:avLst/>
          </a:prstGeom>
        </p:spPr>
        <p:txBody>
          <a:bodyPr/>
          <a:lstStyle>
            <a:lvl1pPr marL="0" indent="0">
              <a:lnSpc>
                <a:spcPct val="90000"/>
              </a:lnSpc>
              <a:buFont typeface="Wingdings" pitchFamily="28" charset="2"/>
              <a:buNone/>
              <a:defRPr sz="2000" b="0" baseline="0">
                <a:solidFill>
                  <a:srgbClr val="FFFFFF"/>
                </a:solidFill>
                <a:latin typeface="Verdana"/>
                <a:cs typeface="Verdana"/>
              </a:defRPr>
            </a:lvl1pPr>
          </a:lstStyle>
          <a:p>
            <a:r>
              <a:rPr lang="en-US" dirty="0" smtClean="0"/>
              <a:t>Click to edit Meeting Title – Date(s) Month Year</a:t>
            </a:r>
            <a:endParaRPr lang="en-US" dirty="0"/>
          </a:p>
        </p:txBody>
      </p:sp>
      <p:sp>
        <p:nvSpPr>
          <p:cNvPr id="12" name="Text Placeholder 15"/>
          <p:cNvSpPr>
            <a:spLocks noGrp="1"/>
          </p:cNvSpPr>
          <p:nvPr>
            <p:ph type="body" sz="quarter" idx="13" hasCustomPrompt="1"/>
          </p:nvPr>
        </p:nvSpPr>
        <p:spPr>
          <a:xfrm>
            <a:off x="442206" y="4887456"/>
            <a:ext cx="7918022" cy="378005"/>
          </a:xfrm>
          <a:prstGeom prst="rect">
            <a:avLst/>
          </a:prstGeom>
        </p:spPr>
        <p:txBody>
          <a:bodyPr vert="horz"/>
          <a:lstStyle>
            <a:lvl1pPr marL="0" indent="0">
              <a:buFontTx/>
              <a:buNone/>
              <a:defRPr sz="1600">
                <a:solidFill>
                  <a:schemeClr val="bg1"/>
                </a:solidFill>
                <a:latin typeface="Verdana"/>
              </a:defRPr>
            </a:lvl1pPr>
          </a:lstStyle>
          <a:p>
            <a:pPr lvl="0"/>
            <a:r>
              <a:rPr lang="en-US" dirty="0" smtClean="0"/>
              <a:t>Click to edit Author(s)</a:t>
            </a:r>
          </a:p>
        </p:txBody>
      </p:sp>
      <p:sp>
        <p:nvSpPr>
          <p:cNvPr id="2" name="Date Placeholder 1"/>
          <p:cNvSpPr>
            <a:spLocks noGrp="1"/>
          </p:cNvSpPr>
          <p:nvPr>
            <p:ph type="dt" sz="half" idx="14"/>
          </p:nvPr>
        </p:nvSpPr>
        <p:spPr/>
        <p:txBody>
          <a:bodyPr/>
          <a:lstStyle/>
          <a:p>
            <a:fld id="{5BB9E4D3-F80A-BB4B-8FD5-37E8CBED91A1}" type="datetime1">
              <a:rPr lang="en-US" smtClean="0">
                <a:solidFill>
                  <a:prstClr val="black">
                    <a:tint val="75000"/>
                  </a:prstClr>
                </a:solidFill>
              </a:rPr>
              <a:pPr/>
              <a:t>3/15/2016</a:t>
            </a:fld>
            <a:endParaRPr lang="en-US" dirty="0">
              <a:solidFill>
                <a:prstClr val="black">
                  <a:tint val="75000"/>
                </a:prstClr>
              </a:solidFill>
            </a:endParaRPr>
          </a:p>
        </p:txBody>
      </p:sp>
      <p:sp>
        <p:nvSpPr>
          <p:cNvPr id="3" name="Slide Number Placeholder 2"/>
          <p:cNvSpPr>
            <a:spLocks noGrp="1"/>
          </p:cNvSpPr>
          <p:nvPr>
            <p:ph type="sldNum" sz="quarter" idx="15"/>
          </p:nvPr>
        </p:nvSpPr>
        <p:spPr/>
        <p:txBody>
          <a:bodyPr/>
          <a:lstStyle/>
          <a:p>
            <a:fld id="{60BC5383-B22C-A746-A4AF-C32103C6BFA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45343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People 1">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1" y="2809425"/>
            <a:ext cx="9173683" cy="3104939"/>
          </a:xfrm>
          <a:prstGeom prst="rect">
            <a:avLst/>
          </a:prstGeom>
        </p:spPr>
      </p:pic>
      <p:pic>
        <p:nvPicPr>
          <p:cNvPr id="8" name="Picture Placeholder 18" descr="shutterstock_2958161.jpg"/>
          <p:cNvPicPr>
            <a:picLocks noChangeAspect="1"/>
          </p:cNvPicPr>
          <p:nvPr userDrawn="1"/>
        </p:nvPicPr>
        <p:blipFill rotWithShape="1">
          <a:blip r:embed="rId3">
            <a:extLst>
              <a:ext uri="{28A0092B-C50C-407E-A947-70E740481C1C}">
                <a14:useLocalDpi xmlns:a14="http://schemas.microsoft.com/office/drawing/2010/main" val="0"/>
              </a:ext>
            </a:extLst>
          </a:blip>
          <a:srcRect l="10754" t="15311" r="36529"/>
          <a:stretch/>
        </p:blipFill>
        <p:spPr>
          <a:xfrm>
            <a:off x="6870094" y="0"/>
            <a:ext cx="2315683" cy="2809875"/>
          </a:xfrm>
          <a:prstGeom prst="rect">
            <a:avLst/>
          </a:prstGeom>
        </p:spPr>
      </p:pic>
      <p:pic>
        <p:nvPicPr>
          <p:cNvPr id="9" name="Picture Placeholder 32" descr="ISP2093881.JPG"/>
          <p:cNvPicPr>
            <a:picLocks noChangeAspect="1"/>
          </p:cNvPicPr>
          <p:nvPr userDrawn="1"/>
        </p:nvPicPr>
        <p:blipFill rotWithShape="1">
          <a:blip r:embed="rId4">
            <a:extLst>
              <a:ext uri="{28A0092B-C50C-407E-A947-70E740481C1C}">
                <a14:useLocalDpi xmlns:a14="http://schemas.microsoft.com/office/drawing/2010/main" val="0"/>
              </a:ext>
            </a:extLst>
          </a:blip>
          <a:srcRect l="12568" t="19907" b="7997"/>
          <a:stretch/>
        </p:blipFill>
        <p:spPr>
          <a:xfrm>
            <a:off x="-1" y="0"/>
            <a:ext cx="2271889" cy="2809875"/>
          </a:xfrm>
          <a:prstGeom prst="rect">
            <a:avLst/>
          </a:prstGeom>
        </p:spPr>
      </p:pic>
      <p:pic>
        <p:nvPicPr>
          <p:cNvPr id="10" name="Picture Placeholder 35" descr="shutterstock_12412126.jpg"/>
          <p:cNvPicPr>
            <a:picLocks noChangeAspect="1"/>
          </p:cNvPicPr>
          <p:nvPr userDrawn="1"/>
        </p:nvPicPr>
        <p:blipFill rotWithShape="1">
          <a:blip r:embed="rId5">
            <a:extLst>
              <a:ext uri="{28A0092B-C50C-407E-A947-70E740481C1C}">
                <a14:useLocalDpi xmlns:a14="http://schemas.microsoft.com/office/drawing/2010/main" val="0"/>
              </a:ext>
            </a:extLst>
          </a:blip>
          <a:srcRect l="28597" r="16269"/>
          <a:stretch/>
        </p:blipFill>
        <p:spPr>
          <a:xfrm>
            <a:off x="2283983" y="0"/>
            <a:ext cx="2271889" cy="2809875"/>
          </a:xfrm>
          <a:prstGeom prst="rect">
            <a:avLst/>
          </a:prstGeom>
        </p:spPr>
      </p:pic>
      <p:pic>
        <p:nvPicPr>
          <p:cNvPr id="11" name="Picture Placeholder 9" descr="shutterstock_43012507.jpg"/>
          <p:cNvPicPr>
            <a:picLocks noChangeAspect="1"/>
          </p:cNvPicPr>
          <p:nvPr userDrawn="1"/>
        </p:nvPicPr>
        <p:blipFill rotWithShape="1">
          <a:blip r:embed="rId6">
            <a:extLst>
              <a:ext uri="{28A0092B-C50C-407E-A947-70E740481C1C}">
                <a14:useLocalDpi xmlns:a14="http://schemas.microsoft.com/office/drawing/2010/main" val="0"/>
              </a:ext>
            </a:extLst>
          </a:blip>
          <a:srcRect l="41126" r="4950"/>
          <a:stretch/>
        </p:blipFill>
        <p:spPr>
          <a:xfrm>
            <a:off x="4574191" y="0"/>
            <a:ext cx="2271713" cy="2809875"/>
          </a:xfrm>
          <a:prstGeom prst="rect">
            <a:avLst/>
          </a:prstGeom>
        </p:spPr>
      </p:pic>
      <p:sp>
        <p:nvSpPr>
          <p:cNvPr id="12" name="Rectangle 2"/>
          <p:cNvSpPr>
            <a:spLocks noGrp="1" noChangeArrowheads="1"/>
          </p:cNvSpPr>
          <p:nvPr>
            <p:ph type="ctrTitle" hasCustomPrompt="1"/>
          </p:nvPr>
        </p:nvSpPr>
        <p:spPr>
          <a:xfrm>
            <a:off x="450912" y="3157836"/>
            <a:ext cx="7909316" cy="765053"/>
          </a:xfrm>
          <a:prstGeom prst="rect">
            <a:avLst/>
          </a:prstGeom>
        </p:spPr>
        <p:txBody>
          <a:bodyPr/>
          <a:lstStyle>
            <a:lvl1pPr algn="l">
              <a:lnSpc>
                <a:spcPct val="90000"/>
              </a:lnSpc>
              <a:defRPr sz="2800" b="1">
                <a:solidFill>
                  <a:schemeClr val="bg1"/>
                </a:solidFill>
                <a:latin typeface="+mn-lt"/>
              </a:defRPr>
            </a:lvl1pPr>
          </a:lstStyle>
          <a:p>
            <a:r>
              <a:rPr lang="en-US" dirty="0" smtClean="0"/>
              <a:t>Click to edit Title of Presentation</a:t>
            </a:r>
            <a:endParaRPr lang="en-US" dirty="0"/>
          </a:p>
        </p:txBody>
      </p:sp>
      <p:sp>
        <p:nvSpPr>
          <p:cNvPr id="13" name="Rectangle 3"/>
          <p:cNvSpPr>
            <a:spLocks noGrp="1" noChangeArrowheads="1"/>
          </p:cNvSpPr>
          <p:nvPr>
            <p:ph type="subTitle" idx="1" hasCustomPrompt="1"/>
          </p:nvPr>
        </p:nvSpPr>
        <p:spPr>
          <a:xfrm>
            <a:off x="450913" y="4165407"/>
            <a:ext cx="7909316" cy="429768"/>
          </a:xfrm>
          <a:prstGeom prst="rect">
            <a:avLst/>
          </a:prstGeom>
        </p:spPr>
        <p:txBody>
          <a:bodyPr/>
          <a:lstStyle>
            <a:lvl1pPr marL="0" indent="0">
              <a:lnSpc>
                <a:spcPct val="90000"/>
              </a:lnSpc>
              <a:buFont typeface="Wingdings" pitchFamily="28" charset="2"/>
              <a:buNone/>
              <a:defRPr sz="2000" b="0" baseline="0">
                <a:solidFill>
                  <a:srgbClr val="FFFFFF"/>
                </a:solidFill>
                <a:latin typeface="Verdana"/>
                <a:cs typeface="Verdana"/>
              </a:defRPr>
            </a:lvl1pPr>
          </a:lstStyle>
          <a:p>
            <a:r>
              <a:rPr lang="en-US" dirty="0" smtClean="0"/>
              <a:t>Click to edit Meeting Title – Date(s) Month Year</a:t>
            </a:r>
            <a:endParaRPr lang="en-US" dirty="0"/>
          </a:p>
        </p:txBody>
      </p:sp>
      <p:sp>
        <p:nvSpPr>
          <p:cNvPr id="17" name="Text Placeholder 15"/>
          <p:cNvSpPr>
            <a:spLocks noGrp="1"/>
          </p:cNvSpPr>
          <p:nvPr>
            <p:ph type="body" sz="quarter" idx="13" hasCustomPrompt="1"/>
          </p:nvPr>
        </p:nvSpPr>
        <p:spPr>
          <a:xfrm>
            <a:off x="442206" y="4887456"/>
            <a:ext cx="7918022" cy="378005"/>
          </a:xfrm>
          <a:prstGeom prst="rect">
            <a:avLst/>
          </a:prstGeom>
        </p:spPr>
        <p:txBody>
          <a:bodyPr vert="horz"/>
          <a:lstStyle>
            <a:lvl1pPr marL="0" indent="0">
              <a:buFontTx/>
              <a:buNone/>
              <a:defRPr sz="1600">
                <a:solidFill>
                  <a:schemeClr val="bg1"/>
                </a:solidFill>
                <a:latin typeface="Verdana"/>
              </a:defRPr>
            </a:lvl1pPr>
          </a:lstStyle>
          <a:p>
            <a:pPr lvl="0"/>
            <a:r>
              <a:rPr lang="en-US" dirty="0" smtClean="0"/>
              <a:t>Click to edit Author(s)</a:t>
            </a:r>
          </a:p>
        </p:txBody>
      </p:sp>
      <p:sp>
        <p:nvSpPr>
          <p:cNvPr id="2" name="Date Placeholder 1"/>
          <p:cNvSpPr>
            <a:spLocks noGrp="1"/>
          </p:cNvSpPr>
          <p:nvPr>
            <p:ph type="dt" sz="half" idx="14"/>
          </p:nvPr>
        </p:nvSpPr>
        <p:spPr/>
        <p:txBody>
          <a:bodyPr/>
          <a:lstStyle/>
          <a:p>
            <a:fld id="{94B4938F-C4AA-4841-9EF1-647F18415BBC}" type="datetime1">
              <a:rPr lang="en-US" smtClean="0">
                <a:solidFill>
                  <a:prstClr val="black">
                    <a:tint val="75000"/>
                  </a:prstClr>
                </a:solidFill>
              </a:rPr>
              <a:pPr/>
              <a:t>3/15/2016</a:t>
            </a:fld>
            <a:endParaRPr lang="en-US" dirty="0">
              <a:solidFill>
                <a:prstClr val="black">
                  <a:tint val="75000"/>
                </a:prstClr>
              </a:solidFill>
            </a:endParaRPr>
          </a:p>
        </p:txBody>
      </p:sp>
      <p:sp>
        <p:nvSpPr>
          <p:cNvPr id="3" name="Slide Number Placeholder 2"/>
          <p:cNvSpPr>
            <a:spLocks noGrp="1"/>
          </p:cNvSpPr>
          <p:nvPr>
            <p:ph type="sldNum" sz="quarter" idx="15"/>
          </p:nvPr>
        </p:nvSpPr>
        <p:spPr/>
        <p:txBody>
          <a:bodyPr/>
          <a:lstStyle/>
          <a:p>
            <a:fld id="{60BC5383-B22C-A746-A4AF-C32103C6BFA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60048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People 2">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1" y="2809425"/>
            <a:ext cx="9173683" cy="3104939"/>
          </a:xfrm>
          <a:prstGeom prst="rect">
            <a:avLst/>
          </a:prstGeom>
        </p:spPr>
      </p:pic>
      <p:pic>
        <p:nvPicPr>
          <p:cNvPr id="8" name="Picture Placeholder 8" descr="shutterstock_77990686.jpg"/>
          <p:cNvPicPr>
            <a:picLocks noChangeAspect="1"/>
          </p:cNvPicPr>
          <p:nvPr userDrawn="1"/>
        </p:nvPicPr>
        <p:blipFill rotWithShape="1">
          <a:blip r:embed="rId3">
            <a:extLst>
              <a:ext uri="{28A0092B-C50C-407E-A947-70E740481C1C}">
                <a14:useLocalDpi xmlns:a14="http://schemas.microsoft.com/office/drawing/2010/main" val="0"/>
              </a:ext>
            </a:extLst>
          </a:blip>
          <a:srcRect l="2861" t="11379" r="-1" b="8519"/>
          <a:stretch/>
        </p:blipFill>
        <p:spPr>
          <a:xfrm>
            <a:off x="2285999" y="0"/>
            <a:ext cx="2271889" cy="2809875"/>
          </a:xfrm>
          <a:prstGeom prst="rect">
            <a:avLst/>
          </a:prstGeom>
        </p:spPr>
      </p:pic>
      <p:pic>
        <p:nvPicPr>
          <p:cNvPr id="9" name="Picture Placeholder 10" descr="iStock_000017402661Medium.jpg"/>
          <p:cNvPicPr>
            <a:picLocks noChangeAspect="1"/>
          </p:cNvPicPr>
          <p:nvPr userDrawn="1"/>
        </p:nvPicPr>
        <p:blipFill rotWithShape="1">
          <a:blip r:embed="rId4">
            <a:extLst>
              <a:ext uri="{28A0092B-C50C-407E-A947-70E740481C1C}">
                <a14:useLocalDpi xmlns:a14="http://schemas.microsoft.com/office/drawing/2010/main" val="0"/>
              </a:ext>
            </a:extLst>
          </a:blip>
          <a:srcRect l="46612" t="11117" r="6171" b="2959"/>
          <a:stretch/>
        </p:blipFill>
        <p:spPr>
          <a:xfrm>
            <a:off x="6857999" y="0"/>
            <a:ext cx="2315683" cy="2809875"/>
          </a:xfrm>
          <a:prstGeom prst="rect">
            <a:avLst/>
          </a:prstGeom>
        </p:spPr>
      </p:pic>
      <p:pic>
        <p:nvPicPr>
          <p:cNvPr id="10" name="Picture Placeholder 13" descr="shutterstock_32048539.jpg"/>
          <p:cNvPicPr>
            <a:picLocks noChangeAspect="1"/>
          </p:cNvPicPr>
          <p:nvPr userDrawn="1"/>
        </p:nvPicPr>
        <p:blipFill rotWithShape="1">
          <a:blip r:embed="rId5">
            <a:extLst>
              <a:ext uri="{28A0092B-C50C-407E-A947-70E740481C1C}">
                <a14:useLocalDpi xmlns:a14="http://schemas.microsoft.com/office/drawing/2010/main" val="0"/>
              </a:ext>
            </a:extLst>
          </a:blip>
          <a:srcRect l="43052" t="3491" r="1" b="4853"/>
          <a:stretch/>
        </p:blipFill>
        <p:spPr>
          <a:xfrm>
            <a:off x="-1" y="0"/>
            <a:ext cx="2271889" cy="2809875"/>
          </a:xfrm>
          <a:prstGeom prst="rect">
            <a:avLst/>
          </a:prstGeom>
        </p:spPr>
      </p:pic>
      <p:pic>
        <p:nvPicPr>
          <p:cNvPr id="11" name="Picture Placeholder 15" descr="shutterstock_11304505.jpg"/>
          <p:cNvPicPr>
            <a:picLocks noChangeAspect="1"/>
          </p:cNvPicPr>
          <p:nvPr userDrawn="1"/>
        </p:nvPicPr>
        <p:blipFill rotWithShape="1">
          <a:blip r:embed="rId6">
            <a:extLst>
              <a:ext uri="{28A0092B-C50C-407E-A947-70E740481C1C}">
                <a14:useLocalDpi xmlns:a14="http://schemas.microsoft.com/office/drawing/2010/main" val="0"/>
              </a:ext>
            </a:extLst>
          </a:blip>
          <a:srcRect l="4686" r="41416"/>
          <a:stretch/>
        </p:blipFill>
        <p:spPr>
          <a:xfrm>
            <a:off x="4571999" y="0"/>
            <a:ext cx="2271889" cy="2809875"/>
          </a:xfrm>
          <a:prstGeom prst="rect">
            <a:avLst/>
          </a:prstGeom>
        </p:spPr>
      </p:pic>
      <p:sp>
        <p:nvSpPr>
          <p:cNvPr id="12" name="Rectangle 2"/>
          <p:cNvSpPr>
            <a:spLocks noGrp="1" noChangeArrowheads="1"/>
          </p:cNvSpPr>
          <p:nvPr>
            <p:ph type="ctrTitle" hasCustomPrompt="1"/>
          </p:nvPr>
        </p:nvSpPr>
        <p:spPr>
          <a:xfrm>
            <a:off x="450912" y="3157836"/>
            <a:ext cx="7909316" cy="765053"/>
          </a:xfrm>
          <a:prstGeom prst="rect">
            <a:avLst/>
          </a:prstGeom>
        </p:spPr>
        <p:txBody>
          <a:bodyPr/>
          <a:lstStyle>
            <a:lvl1pPr algn="l">
              <a:lnSpc>
                <a:spcPct val="90000"/>
              </a:lnSpc>
              <a:defRPr sz="2800" b="1">
                <a:solidFill>
                  <a:schemeClr val="bg1"/>
                </a:solidFill>
                <a:latin typeface="+mn-lt"/>
              </a:defRPr>
            </a:lvl1pPr>
          </a:lstStyle>
          <a:p>
            <a:r>
              <a:rPr lang="en-US" dirty="0" smtClean="0"/>
              <a:t>Click to edit Title of Presentation</a:t>
            </a:r>
            <a:endParaRPr lang="en-US" dirty="0"/>
          </a:p>
        </p:txBody>
      </p:sp>
      <p:sp>
        <p:nvSpPr>
          <p:cNvPr id="13" name="Rectangle 3"/>
          <p:cNvSpPr>
            <a:spLocks noGrp="1" noChangeArrowheads="1"/>
          </p:cNvSpPr>
          <p:nvPr>
            <p:ph type="subTitle" idx="1" hasCustomPrompt="1"/>
          </p:nvPr>
        </p:nvSpPr>
        <p:spPr>
          <a:xfrm>
            <a:off x="450913" y="4165407"/>
            <a:ext cx="7909316" cy="429768"/>
          </a:xfrm>
          <a:prstGeom prst="rect">
            <a:avLst/>
          </a:prstGeom>
        </p:spPr>
        <p:txBody>
          <a:bodyPr/>
          <a:lstStyle>
            <a:lvl1pPr marL="0" indent="0">
              <a:lnSpc>
                <a:spcPct val="90000"/>
              </a:lnSpc>
              <a:buFont typeface="Wingdings" pitchFamily="28" charset="2"/>
              <a:buNone/>
              <a:defRPr sz="2000" b="0" baseline="0">
                <a:solidFill>
                  <a:srgbClr val="FFFFFF"/>
                </a:solidFill>
                <a:latin typeface="Verdana"/>
                <a:cs typeface="Verdana"/>
              </a:defRPr>
            </a:lvl1pPr>
          </a:lstStyle>
          <a:p>
            <a:r>
              <a:rPr lang="en-US" dirty="0" smtClean="0"/>
              <a:t>Click to edit Meeting Title – Date(s) Month Year</a:t>
            </a:r>
            <a:endParaRPr lang="en-US" dirty="0"/>
          </a:p>
        </p:txBody>
      </p:sp>
      <p:sp>
        <p:nvSpPr>
          <p:cNvPr id="16" name="Text Placeholder 15"/>
          <p:cNvSpPr>
            <a:spLocks noGrp="1"/>
          </p:cNvSpPr>
          <p:nvPr>
            <p:ph type="body" sz="quarter" idx="13" hasCustomPrompt="1"/>
          </p:nvPr>
        </p:nvSpPr>
        <p:spPr>
          <a:xfrm>
            <a:off x="442206" y="4887456"/>
            <a:ext cx="7918022" cy="378005"/>
          </a:xfrm>
          <a:prstGeom prst="rect">
            <a:avLst/>
          </a:prstGeom>
        </p:spPr>
        <p:txBody>
          <a:bodyPr vert="horz"/>
          <a:lstStyle>
            <a:lvl1pPr marL="0" indent="0">
              <a:buFontTx/>
              <a:buNone/>
              <a:defRPr sz="1600">
                <a:solidFill>
                  <a:schemeClr val="bg1"/>
                </a:solidFill>
                <a:latin typeface="Verdana"/>
              </a:defRPr>
            </a:lvl1pPr>
          </a:lstStyle>
          <a:p>
            <a:pPr lvl="0"/>
            <a:r>
              <a:rPr lang="en-US" dirty="0" smtClean="0"/>
              <a:t>Click to edit Author(s)</a:t>
            </a:r>
          </a:p>
        </p:txBody>
      </p:sp>
      <p:sp>
        <p:nvSpPr>
          <p:cNvPr id="2" name="Date Placeholder 1"/>
          <p:cNvSpPr>
            <a:spLocks noGrp="1"/>
          </p:cNvSpPr>
          <p:nvPr>
            <p:ph type="dt" sz="half" idx="14"/>
          </p:nvPr>
        </p:nvSpPr>
        <p:spPr/>
        <p:txBody>
          <a:bodyPr/>
          <a:lstStyle/>
          <a:p>
            <a:fld id="{A48F19A2-CCB0-B04A-8E0D-4699AC325FDC}" type="datetime1">
              <a:rPr lang="en-US" smtClean="0">
                <a:solidFill>
                  <a:prstClr val="black">
                    <a:tint val="75000"/>
                  </a:prstClr>
                </a:solidFill>
              </a:rPr>
              <a:pPr/>
              <a:t>3/15/2016</a:t>
            </a:fld>
            <a:endParaRPr lang="en-US" dirty="0">
              <a:solidFill>
                <a:prstClr val="black">
                  <a:tint val="75000"/>
                </a:prstClr>
              </a:solidFill>
            </a:endParaRPr>
          </a:p>
        </p:txBody>
      </p:sp>
      <p:sp>
        <p:nvSpPr>
          <p:cNvPr id="3" name="Slide Number Placeholder 2"/>
          <p:cNvSpPr>
            <a:spLocks noGrp="1"/>
          </p:cNvSpPr>
          <p:nvPr>
            <p:ph type="sldNum" sz="quarter" idx="15"/>
          </p:nvPr>
        </p:nvSpPr>
        <p:spPr/>
        <p:txBody>
          <a:bodyPr/>
          <a:lstStyle/>
          <a:p>
            <a:fld id="{60BC5383-B22C-A746-A4AF-C32103C6BFA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66303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Custom 4 Images">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1" y="2809425"/>
            <a:ext cx="9173683" cy="3104939"/>
          </a:xfrm>
          <a:prstGeom prst="rect">
            <a:avLst/>
          </a:prstGeom>
        </p:spPr>
      </p:pic>
      <p:sp>
        <p:nvSpPr>
          <p:cNvPr id="8" name="Picture Placeholder 15"/>
          <p:cNvSpPr>
            <a:spLocks noGrp="1"/>
          </p:cNvSpPr>
          <p:nvPr>
            <p:ph type="pic" sz="quarter" idx="13"/>
          </p:nvPr>
        </p:nvSpPr>
        <p:spPr>
          <a:xfrm>
            <a:off x="-1" y="0"/>
            <a:ext cx="2271889" cy="2809875"/>
          </a:xfrm>
          <a:prstGeom prst="rect">
            <a:avLst/>
          </a:prstGeom>
        </p:spPr>
        <p:txBody>
          <a:bodyPr vert="horz"/>
          <a:lstStyle>
            <a:lvl1pPr marL="0" indent="0">
              <a:buFontTx/>
              <a:buNone/>
              <a:defRPr sz="1800"/>
            </a:lvl1pPr>
          </a:lstStyle>
          <a:p>
            <a:r>
              <a:rPr lang="en-US" dirty="0" smtClean="0"/>
              <a:t>Drag picture to placeholder or click icon to add</a:t>
            </a:r>
            <a:endParaRPr lang="en-US" dirty="0"/>
          </a:p>
        </p:txBody>
      </p:sp>
      <p:sp>
        <p:nvSpPr>
          <p:cNvPr id="9" name="Picture Placeholder 15"/>
          <p:cNvSpPr>
            <a:spLocks noGrp="1"/>
          </p:cNvSpPr>
          <p:nvPr>
            <p:ph type="pic" sz="quarter" idx="14"/>
          </p:nvPr>
        </p:nvSpPr>
        <p:spPr>
          <a:xfrm>
            <a:off x="2285999" y="0"/>
            <a:ext cx="2271889" cy="2809875"/>
          </a:xfrm>
          <a:prstGeom prst="rect">
            <a:avLst/>
          </a:prstGeom>
        </p:spPr>
        <p:txBody>
          <a:bodyPr vert="horz"/>
          <a:lstStyle>
            <a:lvl1pPr marL="0" indent="0">
              <a:buFontTx/>
              <a:buNone/>
              <a:defRPr sz="1800"/>
            </a:lvl1pPr>
          </a:lstStyle>
          <a:p>
            <a:r>
              <a:rPr lang="en-US" dirty="0" smtClean="0"/>
              <a:t>Drag picture to placeholder or click icon to add</a:t>
            </a:r>
            <a:endParaRPr lang="en-US" dirty="0"/>
          </a:p>
        </p:txBody>
      </p:sp>
      <p:sp>
        <p:nvSpPr>
          <p:cNvPr id="10" name="Picture Placeholder 15"/>
          <p:cNvSpPr>
            <a:spLocks noGrp="1"/>
          </p:cNvSpPr>
          <p:nvPr>
            <p:ph type="pic" sz="quarter" idx="15"/>
          </p:nvPr>
        </p:nvSpPr>
        <p:spPr>
          <a:xfrm>
            <a:off x="4571999" y="0"/>
            <a:ext cx="2271889" cy="2809875"/>
          </a:xfrm>
          <a:prstGeom prst="rect">
            <a:avLst/>
          </a:prstGeom>
        </p:spPr>
        <p:txBody>
          <a:bodyPr vert="horz"/>
          <a:lstStyle>
            <a:lvl1pPr marL="0" indent="0">
              <a:buFontTx/>
              <a:buNone/>
              <a:defRPr sz="1800"/>
            </a:lvl1pPr>
          </a:lstStyle>
          <a:p>
            <a:r>
              <a:rPr lang="en-US" dirty="0" smtClean="0"/>
              <a:t>Drag picture to placeholder or click icon to add</a:t>
            </a:r>
            <a:endParaRPr lang="en-US" dirty="0"/>
          </a:p>
        </p:txBody>
      </p:sp>
      <p:sp>
        <p:nvSpPr>
          <p:cNvPr id="11" name="Picture Placeholder 15"/>
          <p:cNvSpPr>
            <a:spLocks noGrp="1"/>
          </p:cNvSpPr>
          <p:nvPr>
            <p:ph type="pic" sz="quarter" idx="16"/>
          </p:nvPr>
        </p:nvSpPr>
        <p:spPr>
          <a:xfrm>
            <a:off x="6857999" y="0"/>
            <a:ext cx="2315683" cy="2809875"/>
          </a:xfrm>
          <a:prstGeom prst="rect">
            <a:avLst/>
          </a:prstGeom>
        </p:spPr>
        <p:txBody>
          <a:bodyPr vert="horz"/>
          <a:lstStyle>
            <a:lvl1pPr marL="0" indent="0">
              <a:buFontTx/>
              <a:buNone/>
              <a:defRPr sz="1800"/>
            </a:lvl1pPr>
          </a:lstStyle>
          <a:p>
            <a:r>
              <a:rPr lang="en-US" dirty="0" smtClean="0"/>
              <a:t>Drag picture to placeholder or click icon to add</a:t>
            </a:r>
            <a:endParaRPr lang="en-US" dirty="0"/>
          </a:p>
        </p:txBody>
      </p:sp>
      <p:sp>
        <p:nvSpPr>
          <p:cNvPr id="12" name="Rectangle 2"/>
          <p:cNvSpPr>
            <a:spLocks noGrp="1" noChangeArrowheads="1"/>
          </p:cNvSpPr>
          <p:nvPr>
            <p:ph type="ctrTitle" hasCustomPrompt="1"/>
          </p:nvPr>
        </p:nvSpPr>
        <p:spPr>
          <a:xfrm>
            <a:off x="450912" y="3157836"/>
            <a:ext cx="7909316" cy="765053"/>
          </a:xfrm>
          <a:prstGeom prst="rect">
            <a:avLst/>
          </a:prstGeom>
        </p:spPr>
        <p:txBody>
          <a:bodyPr/>
          <a:lstStyle>
            <a:lvl1pPr algn="l">
              <a:lnSpc>
                <a:spcPct val="90000"/>
              </a:lnSpc>
              <a:defRPr sz="2800" b="1">
                <a:solidFill>
                  <a:schemeClr val="bg1"/>
                </a:solidFill>
                <a:latin typeface="+mn-lt"/>
              </a:defRPr>
            </a:lvl1pPr>
          </a:lstStyle>
          <a:p>
            <a:r>
              <a:rPr lang="en-US" dirty="0" smtClean="0"/>
              <a:t>Click to edit Title of Presentation</a:t>
            </a:r>
            <a:endParaRPr lang="en-US" dirty="0"/>
          </a:p>
        </p:txBody>
      </p:sp>
      <p:sp>
        <p:nvSpPr>
          <p:cNvPr id="13" name="Rectangle 3"/>
          <p:cNvSpPr>
            <a:spLocks noGrp="1" noChangeArrowheads="1"/>
          </p:cNvSpPr>
          <p:nvPr>
            <p:ph type="subTitle" idx="1" hasCustomPrompt="1"/>
          </p:nvPr>
        </p:nvSpPr>
        <p:spPr>
          <a:xfrm>
            <a:off x="450913" y="4165407"/>
            <a:ext cx="7909316" cy="429768"/>
          </a:xfrm>
          <a:prstGeom prst="rect">
            <a:avLst/>
          </a:prstGeom>
        </p:spPr>
        <p:txBody>
          <a:bodyPr/>
          <a:lstStyle>
            <a:lvl1pPr marL="0" indent="0">
              <a:lnSpc>
                <a:spcPct val="90000"/>
              </a:lnSpc>
              <a:buFont typeface="Wingdings" pitchFamily="28" charset="2"/>
              <a:buNone/>
              <a:defRPr sz="2000" b="0" baseline="0">
                <a:solidFill>
                  <a:srgbClr val="FFFFFF"/>
                </a:solidFill>
                <a:latin typeface="Verdana"/>
                <a:cs typeface="Verdana"/>
              </a:defRPr>
            </a:lvl1pPr>
          </a:lstStyle>
          <a:p>
            <a:r>
              <a:rPr lang="en-US" dirty="0" smtClean="0"/>
              <a:t>Click to edit Meeting Title – Date(s) Month Year</a:t>
            </a:r>
            <a:endParaRPr lang="en-US" dirty="0"/>
          </a:p>
        </p:txBody>
      </p:sp>
      <p:sp>
        <p:nvSpPr>
          <p:cNvPr id="16" name="Text Placeholder 15"/>
          <p:cNvSpPr>
            <a:spLocks noGrp="1"/>
          </p:cNvSpPr>
          <p:nvPr>
            <p:ph type="body" sz="quarter" idx="17" hasCustomPrompt="1"/>
          </p:nvPr>
        </p:nvSpPr>
        <p:spPr>
          <a:xfrm>
            <a:off x="442206" y="4887456"/>
            <a:ext cx="7918022" cy="378005"/>
          </a:xfrm>
          <a:prstGeom prst="rect">
            <a:avLst/>
          </a:prstGeom>
        </p:spPr>
        <p:txBody>
          <a:bodyPr vert="horz"/>
          <a:lstStyle>
            <a:lvl1pPr marL="0" indent="0">
              <a:buFontTx/>
              <a:buNone/>
              <a:defRPr sz="1600">
                <a:solidFill>
                  <a:schemeClr val="bg1"/>
                </a:solidFill>
                <a:latin typeface="Verdana"/>
              </a:defRPr>
            </a:lvl1pPr>
          </a:lstStyle>
          <a:p>
            <a:pPr lvl="0"/>
            <a:r>
              <a:rPr lang="en-US" dirty="0" smtClean="0"/>
              <a:t>Click to edit Author(s)</a:t>
            </a:r>
          </a:p>
        </p:txBody>
      </p:sp>
      <p:sp>
        <p:nvSpPr>
          <p:cNvPr id="2" name="Date Placeholder 1"/>
          <p:cNvSpPr>
            <a:spLocks noGrp="1"/>
          </p:cNvSpPr>
          <p:nvPr>
            <p:ph type="dt" sz="half" idx="18"/>
          </p:nvPr>
        </p:nvSpPr>
        <p:spPr/>
        <p:txBody>
          <a:bodyPr/>
          <a:lstStyle/>
          <a:p>
            <a:fld id="{E2D454DB-9398-4742-8180-7E6BB481D394}" type="datetime1">
              <a:rPr lang="en-US" smtClean="0">
                <a:solidFill>
                  <a:prstClr val="black">
                    <a:tint val="75000"/>
                  </a:prstClr>
                </a:solidFill>
              </a:rPr>
              <a:pPr/>
              <a:t>3/15/2016</a:t>
            </a:fld>
            <a:endParaRPr lang="en-US" dirty="0">
              <a:solidFill>
                <a:prstClr val="black">
                  <a:tint val="75000"/>
                </a:prstClr>
              </a:solidFill>
            </a:endParaRPr>
          </a:p>
        </p:txBody>
      </p:sp>
      <p:sp>
        <p:nvSpPr>
          <p:cNvPr id="3" name="Slide Number Placeholder 2"/>
          <p:cNvSpPr>
            <a:spLocks noGrp="1"/>
          </p:cNvSpPr>
          <p:nvPr>
            <p:ph type="sldNum" sz="quarter" idx="19"/>
          </p:nvPr>
        </p:nvSpPr>
        <p:spPr/>
        <p:txBody>
          <a:bodyPr/>
          <a:lstStyle/>
          <a:p>
            <a:fld id="{60BC5383-B22C-A746-A4AF-C32103C6BFA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67262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lide 1 Imag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1" y="2809425"/>
            <a:ext cx="9173683" cy="3104939"/>
          </a:xfrm>
          <a:prstGeom prst="rect">
            <a:avLst/>
          </a:prstGeom>
        </p:spPr>
      </p:pic>
      <p:pic>
        <p:nvPicPr>
          <p:cNvPr id="8" name="Picture Placeholder 10" descr="cover-rgb.jpg"/>
          <p:cNvPicPr>
            <a:picLocks noChangeAspect="1"/>
          </p:cNvPicPr>
          <p:nvPr userDrawn="1"/>
        </p:nvPicPr>
        <p:blipFill rotWithShape="1">
          <a:blip r:embed="rId3">
            <a:extLst>
              <a:ext uri="{28A0092B-C50C-407E-A947-70E740481C1C}">
                <a14:useLocalDpi xmlns:a14="http://schemas.microsoft.com/office/drawing/2010/main" val="0"/>
              </a:ext>
            </a:extLst>
          </a:blip>
          <a:srcRect t="43525" b="24687"/>
          <a:stretch/>
        </p:blipFill>
        <p:spPr>
          <a:xfrm>
            <a:off x="-1" y="0"/>
            <a:ext cx="9144001" cy="2809875"/>
          </a:xfrm>
          <a:prstGeom prst="rect">
            <a:avLst/>
          </a:prstGeom>
        </p:spPr>
      </p:pic>
      <p:sp>
        <p:nvSpPr>
          <p:cNvPr id="9" name="Rectangle 2"/>
          <p:cNvSpPr>
            <a:spLocks noGrp="1" noChangeArrowheads="1"/>
          </p:cNvSpPr>
          <p:nvPr>
            <p:ph type="ctrTitle" hasCustomPrompt="1"/>
          </p:nvPr>
        </p:nvSpPr>
        <p:spPr>
          <a:xfrm>
            <a:off x="450912" y="3157836"/>
            <a:ext cx="7909316" cy="765053"/>
          </a:xfrm>
          <a:prstGeom prst="rect">
            <a:avLst/>
          </a:prstGeom>
        </p:spPr>
        <p:txBody>
          <a:bodyPr/>
          <a:lstStyle>
            <a:lvl1pPr algn="l">
              <a:lnSpc>
                <a:spcPct val="90000"/>
              </a:lnSpc>
              <a:defRPr sz="2800" b="1">
                <a:solidFill>
                  <a:schemeClr val="bg1"/>
                </a:solidFill>
                <a:latin typeface="+mn-lt"/>
              </a:defRPr>
            </a:lvl1pPr>
          </a:lstStyle>
          <a:p>
            <a:r>
              <a:rPr lang="en-US" dirty="0" smtClean="0"/>
              <a:t>Click to edit Title of Presentation</a:t>
            </a:r>
            <a:endParaRPr lang="en-US" dirty="0"/>
          </a:p>
        </p:txBody>
      </p:sp>
      <p:sp>
        <p:nvSpPr>
          <p:cNvPr id="10" name="Rectangle 3"/>
          <p:cNvSpPr>
            <a:spLocks noGrp="1" noChangeArrowheads="1"/>
          </p:cNvSpPr>
          <p:nvPr>
            <p:ph type="subTitle" idx="1" hasCustomPrompt="1"/>
          </p:nvPr>
        </p:nvSpPr>
        <p:spPr>
          <a:xfrm>
            <a:off x="450913" y="4165407"/>
            <a:ext cx="7909316" cy="429768"/>
          </a:xfrm>
          <a:prstGeom prst="rect">
            <a:avLst/>
          </a:prstGeom>
        </p:spPr>
        <p:txBody>
          <a:bodyPr/>
          <a:lstStyle>
            <a:lvl1pPr marL="0" indent="0">
              <a:lnSpc>
                <a:spcPct val="90000"/>
              </a:lnSpc>
              <a:buFont typeface="Wingdings" pitchFamily="28" charset="2"/>
              <a:buNone/>
              <a:defRPr sz="2000" b="0" baseline="0">
                <a:solidFill>
                  <a:srgbClr val="FFFFFF"/>
                </a:solidFill>
                <a:latin typeface="Verdana"/>
                <a:cs typeface="Verdana"/>
              </a:defRPr>
            </a:lvl1pPr>
          </a:lstStyle>
          <a:p>
            <a:r>
              <a:rPr lang="en-US" dirty="0" smtClean="0"/>
              <a:t>Click to edit Meeting Title – Date(s) Month Year</a:t>
            </a:r>
            <a:endParaRPr lang="en-US" dirty="0"/>
          </a:p>
        </p:txBody>
      </p:sp>
      <p:sp>
        <p:nvSpPr>
          <p:cNvPr id="7" name="Text Placeholder 15"/>
          <p:cNvSpPr>
            <a:spLocks noGrp="1"/>
          </p:cNvSpPr>
          <p:nvPr>
            <p:ph type="body" sz="quarter" idx="13" hasCustomPrompt="1"/>
          </p:nvPr>
        </p:nvSpPr>
        <p:spPr>
          <a:xfrm>
            <a:off x="442206" y="4887456"/>
            <a:ext cx="7918022" cy="378005"/>
          </a:xfrm>
          <a:prstGeom prst="rect">
            <a:avLst/>
          </a:prstGeom>
        </p:spPr>
        <p:txBody>
          <a:bodyPr vert="horz"/>
          <a:lstStyle>
            <a:lvl1pPr marL="0" indent="0">
              <a:buFontTx/>
              <a:buNone/>
              <a:defRPr sz="1600">
                <a:solidFill>
                  <a:schemeClr val="bg1"/>
                </a:solidFill>
                <a:latin typeface="Verdana"/>
              </a:defRPr>
            </a:lvl1pPr>
          </a:lstStyle>
          <a:p>
            <a:pPr lvl="0"/>
            <a:r>
              <a:rPr lang="en-US" dirty="0" smtClean="0"/>
              <a:t>Click to edit Author(s)</a:t>
            </a:r>
          </a:p>
        </p:txBody>
      </p:sp>
      <p:sp>
        <p:nvSpPr>
          <p:cNvPr id="2" name="Date Placeholder 1"/>
          <p:cNvSpPr>
            <a:spLocks noGrp="1"/>
          </p:cNvSpPr>
          <p:nvPr>
            <p:ph type="dt" sz="half" idx="14"/>
          </p:nvPr>
        </p:nvSpPr>
        <p:spPr/>
        <p:txBody>
          <a:bodyPr/>
          <a:lstStyle/>
          <a:p>
            <a:fld id="{B874F24C-1F4E-AE42-86CC-06AD9557198E}" type="datetime1">
              <a:rPr lang="en-US" smtClean="0">
                <a:solidFill>
                  <a:prstClr val="black">
                    <a:tint val="75000"/>
                  </a:prstClr>
                </a:solidFill>
              </a:rPr>
              <a:pPr/>
              <a:t>3/15/2016</a:t>
            </a:fld>
            <a:endParaRPr lang="en-US" dirty="0">
              <a:solidFill>
                <a:prstClr val="black">
                  <a:tint val="75000"/>
                </a:prstClr>
              </a:solidFill>
            </a:endParaRPr>
          </a:p>
        </p:txBody>
      </p:sp>
      <p:sp>
        <p:nvSpPr>
          <p:cNvPr id="3" name="Slide Number Placeholder 2"/>
          <p:cNvSpPr>
            <a:spLocks noGrp="1"/>
          </p:cNvSpPr>
          <p:nvPr>
            <p:ph type="sldNum" sz="quarter" idx="15"/>
          </p:nvPr>
        </p:nvSpPr>
        <p:spPr/>
        <p:txBody>
          <a:bodyPr/>
          <a:lstStyle/>
          <a:p>
            <a:fld id="{60BC5383-B22C-A746-A4AF-C32103C6BFA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34808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eople 1">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1" y="2809425"/>
            <a:ext cx="9173683" cy="3104939"/>
          </a:xfrm>
          <a:prstGeom prst="rect">
            <a:avLst/>
          </a:prstGeom>
        </p:spPr>
      </p:pic>
      <p:pic>
        <p:nvPicPr>
          <p:cNvPr id="8" name="Picture Placeholder 18" descr="shutterstock_2958161.jpg"/>
          <p:cNvPicPr>
            <a:picLocks noChangeAspect="1"/>
          </p:cNvPicPr>
          <p:nvPr userDrawn="1"/>
        </p:nvPicPr>
        <p:blipFill rotWithShape="1">
          <a:blip r:embed="rId3">
            <a:extLst>
              <a:ext uri="{28A0092B-C50C-407E-A947-70E740481C1C}">
                <a14:useLocalDpi xmlns:a14="http://schemas.microsoft.com/office/drawing/2010/main" val="0"/>
              </a:ext>
            </a:extLst>
          </a:blip>
          <a:srcRect l="10754" t="15311" r="36529"/>
          <a:stretch/>
        </p:blipFill>
        <p:spPr>
          <a:xfrm>
            <a:off x="6870094" y="0"/>
            <a:ext cx="2315683" cy="2809875"/>
          </a:xfrm>
          <a:prstGeom prst="rect">
            <a:avLst/>
          </a:prstGeom>
        </p:spPr>
      </p:pic>
      <p:pic>
        <p:nvPicPr>
          <p:cNvPr id="9" name="Picture Placeholder 32" descr="ISP2093881.JPG"/>
          <p:cNvPicPr>
            <a:picLocks noChangeAspect="1"/>
          </p:cNvPicPr>
          <p:nvPr userDrawn="1"/>
        </p:nvPicPr>
        <p:blipFill rotWithShape="1">
          <a:blip r:embed="rId4">
            <a:extLst>
              <a:ext uri="{28A0092B-C50C-407E-A947-70E740481C1C}">
                <a14:useLocalDpi xmlns:a14="http://schemas.microsoft.com/office/drawing/2010/main" val="0"/>
              </a:ext>
            </a:extLst>
          </a:blip>
          <a:srcRect l="12568" t="19907" b="7997"/>
          <a:stretch/>
        </p:blipFill>
        <p:spPr>
          <a:xfrm>
            <a:off x="-1" y="0"/>
            <a:ext cx="2271889" cy="2809875"/>
          </a:xfrm>
          <a:prstGeom prst="rect">
            <a:avLst/>
          </a:prstGeom>
        </p:spPr>
      </p:pic>
      <p:pic>
        <p:nvPicPr>
          <p:cNvPr id="10" name="Picture Placeholder 35" descr="shutterstock_12412126.jpg"/>
          <p:cNvPicPr>
            <a:picLocks noChangeAspect="1"/>
          </p:cNvPicPr>
          <p:nvPr userDrawn="1"/>
        </p:nvPicPr>
        <p:blipFill rotWithShape="1">
          <a:blip r:embed="rId5">
            <a:extLst>
              <a:ext uri="{28A0092B-C50C-407E-A947-70E740481C1C}">
                <a14:useLocalDpi xmlns:a14="http://schemas.microsoft.com/office/drawing/2010/main" val="0"/>
              </a:ext>
            </a:extLst>
          </a:blip>
          <a:srcRect l="28597" r="16269"/>
          <a:stretch/>
        </p:blipFill>
        <p:spPr>
          <a:xfrm>
            <a:off x="2283983" y="0"/>
            <a:ext cx="2271889" cy="2809875"/>
          </a:xfrm>
          <a:prstGeom prst="rect">
            <a:avLst/>
          </a:prstGeom>
        </p:spPr>
      </p:pic>
      <p:pic>
        <p:nvPicPr>
          <p:cNvPr id="11" name="Picture Placeholder 9" descr="shutterstock_43012507.jpg"/>
          <p:cNvPicPr>
            <a:picLocks noChangeAspect="1"/>
          </p:cNvPicPr>
          <p:nvPr userDrawn="1"/>
        </p:nvPicPr>
        <p:blipFill rotWithShape="1">
          <a:blip r:embed="rId6">
            <a:extLst>
              <a:ext uri="{28A0092B-C50C-407E-A947-70E740481C1C}">
                <a14:useLocalDpi xmlns:a14="http://schemas.microsoft.com/office/drawing/2010/main" val="0"/>
              </a:ext>
            </a:extLst>
          </a:blip>
          <a:srcRect l="41126" r="4950"/>
          <a:stretch/>
        </p:blipFill>
        <p:spPr>
          <a:xfrm>
            <a:off x="4574191" y="0"/>
            <a:ext cx="2271713" cy="2809875"/>
          </a:xfrm>
          <a:prstGeom prst="rect">
            <a:avLst/>
          </a:prstGeom>
        </p:spPr>
      </p:pic>
      <p:sp>
        <p:nvSpPr>
          <p:cNvPr id="12" name="Rectangle 2"/>
          <p:cNvSpPr>
            <a:spLocks noGrp="1" noChangeArrowheads="1"/>
          </p:cNvSpPr>
          <p:nvPr>
            <p:ph type="ctrTitle" hasCustomPrompt="1"/>
          </p:nvPr>
        </p:nvSpPr>
        <p:spPr>
          <a:xfrm>
            <a:off x="450912" y="3157836"/>
            <a:ext cx="7909316" cy="765053"/>
          </a:xfrm>
          <a:prstGeom prst="rect">
            <a:avLst/>
          </a:prstGeom>
        </p:spPr>
        <p:txBody>
          <a:bodyPr/>
          <a:lstStyle>
            <a:lvl1pPr algn="l">
              <a:lnSpc>
                <a:spcPct val="90000"/>
              </a:lnSpc>
              <a:defRPr sz="2800" b="1">
                <a:solidFill>
                  <a:schemeClr val="bg1"/>
                </a:solidFill>
                <a:latin typeface="+mn-lt"/>
              </a:defRPr>
            </a:lvl1pPr>
          </a:lstStyle>
          <a:p>
            <a:r>
              <a:rPr lang="en-US" dirty="0" smtClean="0"/>
              <a:t>Click to edit Title of Presentation</a:t>
            </a:r>
            <a:endParaRPr lang="en-US" dirty="0"/>
          </a:p>
        </p:txBody>
      </p:sp>
      <p:sp>
        <p:nvSpPr>
          <p:cNvPr id="13" name="Rectangle 3"/>
          <p:cNvSpPr>
            <a:spLocks noGrp="1" noChangeArrowheads="1"/>
          </p:cNvSpPr>
          <p:nvPr>
            <p:ph type="subTitle" idx="1" hasCustomPrompt="1"/>
          </p:nvPr>
        </p:nvSpPr>
        <p:spPr>
          <a:xfrm>
            <a:off x="450913" y="4165407"/>
            <a:ext cx="7909316" cy="429768"/>
          </a:xfrm>
          <a:prstGeom prst="rect">
            <a:avLst/>
          </a:prstGeom>
        </p:spPr>
        <p:txBody>
          <a:bodyPr/>
          <a:lstStyle>
            <a:lvl1pPr marL="0" indent="0">
              <a:lnSpc>
                <a:spcPct val="90000"/>
              </a:lnSpc>
              <a:buFont typeface="Wingdings" pitchFamily="28" charset="2"/>
              <a:buNone/>
              <a:defRPr sz="2000" b="0" baseline="0">
                <a:solidFill>
                  <a:srgbClr val="FFFFFF"/>
                </a:solidFill>
                <a:latin typeface="Verdana"/>
                <a:cs typeface="Verdana"/>
              </a:defRPr>
            </a:lvl1pPr>
          </a:lstStyle>
          <a:p>
            <a:r>
              <a:rPr lang="en-US" dirty="0" smtClean="0"/>
              <a:t>Click to edit Meeting Title – Date(s) Month Year</a:t>
            </a:r>
            <a:endParaRPr lang="en-US" dirty="0"/>
          </a:p>
        </p:txBody>
      </p:sp>
      <p:sp>
        <p:nvSpPr>
          <p:cNvPr id="17" name="Text Placeholder 15"/>
          <p:cNvSpPr>
            <a:spLocks noGrp="1"/>
          </p:cNvSpPr>
          <p:nvPr>
            <p:ph type="body" sz="quarter" idx="13" hasCustomPrompt="1"/>
          </p:nvPr>
        </p:nvSpPr>
        <p:spPr>
          <a:xfrm>
            <a:off x="442206" y="4887456"/>
            <a:ext cx="7918022" cy="378005"/>
          </a:xfrm>
          <a:prstGeom prst="rect">
            <a:avLst/>
          </a:prstGeom>
        </p:spPr>
        <p:txBody>
          <a:bodyPr vert="horz"/>
          <a:lstStyle>
            <a:lvl1pPr marL="0" indent="0">
              <a:buFontTx/>
              <a:buNone/>
              <a:defRPr sz="1600">
                <a:solidFill>
                  <a:schemeClr val="bg1"/>
                </a:solidFill>
                <a:latin typeface="Verdana"/>
              </a:defRPr>
            </a:lvl1pPr>
          </a:lstStyle>
          <a:p>
            <a:pPr lvl="0"/>
            <a:r>
              <a:rPr lang="en-US" dirty="0" smtClean="0"/>
              <a:t>Click to edit Author(s)</a:t>
            </a:r>
          </a:p>
        </p:txBody>
      </p:sp>
      <p:sp>
        <p:nvSpPr>
          <p:cNvPr id="2" name="Date Placeholder 1"/>
          <p:cNvSpPr>
            <a:spLocks noGrp="1"/>
          </p:cNvSpPr>
          <p:nvPr>
            <p:ph type="dt" sz="half" idx="14"/>
          </p:nvPr>
        </p:nvSpPr>
        <p:spPr/>
        <p:txBody>
          <a:bodyPr/>
          <a:lstStyle/>
          <a:p>
            <a:fld id="{94B4938F-C4AA-4841-9EF1-647F18415BBC}" type="datetime1">
              <a:rPr lang="en-US" smtClean="0"/>
              <a:pPr/>
              <a:t>3/15/2016</a:t>
            </a:fld>
            <a:endParaRPr lang="en-US" dirty="0"/>
          </a:p>
        </p:txBody>
      </p:sp>
      <p:sp>
        <p:nvSpPr>
          <p:cNvPr id="3" name="Slide Number Placeholder 2"/>
          <p:cNvSpPr>
            <a:spLocks noGrp="1"/>
          </p:cNvSpPr>
          <p:nvPr>
            <p:ph type="sldNum" sz="quarter" idx="15"/>
          </p:nvPr>
        </p:nvSpPr>
        <p:spPr/>
        <p:txBody>
          <a:bodyPr/>
          <a:lstStyle/>
          <a:p>
            <a:fld id="{60BC5383-B22C-A746-A4AF-C32103C6BFA6}" type="slidenum">
              <a:rPr lang="en-US" smtClean="0"/>
              <a:pPr/>
              <a:t>‹#›</a:t>
            </a:fld>
            <a:endParaRPr lang="en-US" dirty="0"/>
          </a:p>
        </p:txBody>
      </p:sp>
    </p:spTree>
    <p:extLst>
      <p:ext uri="{BB962C8B-B14F-4D97-AF65-F5344CB8AC3E}">
        <p14:creationId xmlns:p14="http://schemas.microsoft.com/office/powerpoint/2010/main" val="2298660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Custom 1 Imag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1" y="2809425"/>
            <a:ext cx="9173683" cy="3104939"/>
          </a:xfrm>
          <a:prstGeom prst="rect">
            <a:avLst/>
          </a:prstGeom>
        </p:spPr>
      </p:pic>
      <p:sp>
        <p:nvSpPr>
          <p:cNvPr id="8" name="Picture Placeholder 15"/>
          <p:cNvSpPr>
            <a:spLocks noGrp="1"/>
          </p:cNvSpPr>
          <p:nvPr>
            <p:ph type="pic" sz="quarter" idx="13"/>
          </p:nvPr>
        </p:nvSpPr>
        <p:spPr>
          <a:xfrm>
            <a:off x="-1" y="0"/>
            <a:ext cx="9144001" cy="2809875"/>
          </a:xfrm>
          <a:prstGeom prst="rect">
            <a:avLst/>
          </a:prstGeom>
        </p:spPr>
        <p:txBody>
          <a:bodyPr vert="horz"/>
          <a:lstStyle>
            <a:lvl1pPr marL="0" indent="0">
              <a:buFontTx/>
              <a:buNone/>
              <a:defRPr sz="1800"/>
            </a:lvl1pPr>
          </a:lstStyle>
          <a:p>
            <a:r>
              <a:rPr lang="en-US" dirty="0" smtClean="0"/>
              <a:t>Drag picture to placeholder or click icon to add</a:t>
            </a:r>
            <a:endParaRPr lang="en-US" dirty="0"/>
          </a:p>
        </p:txBody>
      </p:sp>
      <p:sp>
        <p:nvSpPr>
          <p:cNvPr id="9" name="Rectangle 2"/>
          <p:cNvSpPr>
            <a:spLocks noGrp="1" noChangeArrowheads="1"/>
          </p:cNvSpPr>
          <p:nvPr>
            <p:ph type="ctrTitle" hasCustomPrompt="1"/>
          </p:nvPr>
        </p:nvSpPr>
        <p:spPr>
          <a:xfrm>
            <a:off x="450912" y="3157836"/>
            <a:ext cx="7909316" cy="765053"/>
          </a:xfrm>
          <a:prstGeom prst="rect">
            <a:avLst/>
          </a:prstGeom>
        </p:spPr>
        <p:txBody>
          <a:bodyPr/>
          <a:lstStyle>
            <a:lvl1pPr algn="l">
              <a:lnSpc>
                <a:spcPct val="90000"/>
              </a:lnSpc>
              <a:defRPr sz="2800" b="1">
                <a:solidFill>
                  <a:schemeClr val="bg1"/>
                </a:solidFill>
                <a:latin typeface="+mn-lt"/>
              </a:defRPr>
            </a:lvl1pPr>
          </a:lstStyle>
          <a:p>
            <a:r>
              <a:rPr lang="en-US" dirty="0" smtClean="0"/>
              <a:t>Click to edit Title of Presentation</a:t>
            </a:r>
            <a:endParaRPr lang="en-US" dirty="0"/>
          </a:p>
        </p:txBody>
      </p:sp>
      <p:sp>
        <p:nvSpPr>
          <p:cNvPr id="10" name="Rectangle 3"/>
          <p:cNvSpPr>
            <a:spLocks noGrp="1" noChangeArrowheads="1"/>
          </p:cNvSpPr>
          <p:nvPr>
            <p:ph type="subTitle" idx="1" hasCustomPrompt="1"/>
          </p:nvPr>
        </p:nvSpPr>
        <p:spPr>
          <a:xfrm>
            <a:off x="450913" y="4165407"/>
            <a:ext cx="7909316" cy="429768"/>
          </a:xfrm>
          <a:prstGeom prst="rect">
            <a:avLst/>
          </a:prstGeom>
        </p:spPr>
        <p:txBody>
          <a:bodyPr/>
          <a:lstStyle>
            <a:lvl1pPr marL="0" indent="0">
              <a:lnSpc>
                <a:spcPct val="90000"/>
              </a:lnSpc>
              <a:buFont typeface="Wingdings" pitchFamily="28" charset="2"/>
              <a:buNone/>
              <a:defRPr sz="2000" b="0" baseline="0">
                <a:solidFill>
                  <a:srgbClr val="FFFFFF"/>
                </a:solidFill>
                <a:latin typeface="Verdana"/>
                <a:cs typeface="Verdana"/>
              </a:defRPr>
            </a:lvl1pPr>
          </a:lstStyle>
          <a:p>
            <a:r>
              <a:rPr lang="en-US" dirty="0" smtClean="0"/>
              <a:t>Click to edit Meeting Title – Date(s) Month Year</a:t>
            </a:r>
            <a:endParaRPr lang="en-US" dirty="0"/>
          </a:p>
        </p:txBody>
      </p:sp>
      <p:sp>
        <p:nvSpPr>
          <p:cNvPr id="12" name="Text Placeholder 15"/>
          <p:cNvSpPr>
            <a:spLocks noGrp="1"/>
          </p:cNvSpPr>
          <p:nvPr>
            <p:ph type="body" sz="quarter" idx="14" hasCustomPrompt="1"/>
          </p:nvPr>
        </p:nvSpPr>
        <p:spPr>
          <a:xfrm>
            <a:off x="442206" y="4887456"/>
            <a:ext cx="7918022" cy="378005"/>
          </a:xfrm>
          <a:prstGeom prst="rect">
            <a:avLst/>
          </a:prstGeom>
        </p:spPr>
        <p:txBody>
          <a:bodyPr vert="horz"/>
          <a:lstStyle>
            <a:lvl1pPr marL="0" indent="0">
              <a:buFontTx/>
              <a:buNone/>
              <a:defRPr sz="1600">
                <a:solidFill>
                  <a:schemeClr val="bg1"/>
                </a:solidFill>
                <a:latin typeface="Verdana"/>
              </a:defRPr>
            </a:lvl1pPr>
          </a:lstStyle>
          <a:p>
            <a:pPr lvl="0"/>
            <a:r>
              <a:rPr lang="en-US" dirty="0" smtClean="0"/>
              <a:t>Click to edit Author(s)</a:t>
            </a:r>
          </a:p>
        </p:txBody>
      </p:sp>
      <p:sp>
        <p:nvSpPr>
          <p:cNvPr id="2" name="Date Placeholder 1"/>
          <p:cNvSpPr>
            <a:spLocks noGrp="1"/>
          </p:cNvSpPr>
          <p:nvPr>
            <p:ph type="dt" sz="half" idx="15"/>
          </p:nvPr>
        </p:nvSpPr>
        <p:spPr/>
        <p:txBody>
          <a:bodyPr/>
          <a:lstStyle/>
          <a:p>
            <a:fld id="{8630CF5F-2495-A546-9059-04EC55BB5CFF}" type="datetime1">
              <a:rPr lang="en-US" smtClean="0">
                <a:solidFill>
                  <a:prstClr val="black">
                    <a:tint val="75000"/>
                  </a:prstClr>
                </a:solidFill>
              </a:rPr>
              <a:pPr/>
              <a:t>3/15/2016</a:t>
            </a:fld>
            <a:endParaRPr lang="en-US" dirty="0">
              <a:solidFill>
                <a:prstClr val="black">
                  <a:tint val="75000"/>
                </a:prstClr>
              </a:solidFill>
            </a:endParaRPr>
          </a:p>
        </p:txBody>
      </p:sp>
      <p:sp>
        <p:nvSpPr>
          <p:cNvPr id="3" name="Slide Number Placeholder 2"/>
          <p:cNvSpPr>
            <a:spLocks noGrp="1"/>
          </p:cNvSpPr>
          <p:nvPr>
            <p:ph type="sldNum" sz="quarter" idx="16"/>
          </p:nvPr>
        </p:nvSpPr>
        <p:spPr/>
        <p:txBody>
          <a:bodyPr/>
          <a:lstStyle/>
          <a:p>
            <a:fld id="{60BC5383-B22C-A746-A4AF-C32103C6BFA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41428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60BC5383-B22C-A746-A4AF-C32103C6BFA6}" type="slidenum">
              <a:rPr lang="en-US" smtClean="0">
                <a:solidFill>
                  <a:prstClr val="black">
                    <a:tint val="75000"/>
                  </a:prstClr>
                </a:solidFill>
              </a:rPr>
              <a:pPr/>
              <a:t>‹#›</a:t>
            </a:fld>
            <a:endParaRPr lang="en-US" dirty="0">
              <a:solidFill>
                <a:prstClr val="black">
                  <a:tint val="75000"/>
                </a:prstClr>
              </a:solidFill>
            </a:endParaRPr>
          </a:p>
        </p:txBody>
      </p:sp>
      <p:sp>
        <p:nvSpPr>
          <p:cNvPr id="4" name="Date Placeholder 3"/>
          <p:cNvSpPr>
            <a:spLocks noGrp="1"/>
          </p:cNvSpPr>
          <p:nvPr>
            <p:ph type="dt" sz="half" idx="11"/>
          </p:nvPr>
        </p:nvSpPr>
        <p:spPr/>
        <p:txBody>
          <a:bodyPr/>
          <a:lstStyle/>
          <a:p>
            <a:fld id="{77CBC479-5850-5743-8469-A0216DBE937A}" type="datetime1">
              <a:rPr lang="en-US" smtClean="0">
                <a:solidFill>
                  <a:prstClr val="black">
                    <a:tint val="75000"/>
                  </a:prstClr>
                </a:solidFill>
              </a:rPr>
              <a:pPr/>
              <a:t>3/15/2016</a:t>
            </a:fld>
            <a:endParaRPr lang="en-US" dirty="0">
              <a:solidFill>
                <a:prstClr val="black">
                  <a:tint val="75000"/>
                </a:prstClr>
              </a:solidFill>
            </a:endParaRPr>
          </a:p>
        </p:txBody>
      </p:sp>
      <p:pic>
        <p:nvPicPr>
          <p:cNvPr id="5" name="Picture 4"/>
          <p:cNvPicPr>
            <a:picLocks noChangeAspect="1"/>
          </p:cNvPicPr>
          <p:nvPr userDrawn="1"/>
        </p:nvPicPr>
        <p:blipFill>
          <a:blip r:embed="rId2"/>
          <a:stretch>
            <a:fillRect/>
          </a:stretch>
        </p:blipFill>
        <p:spPr>
          <a:xfrm>
            <a:off x="0" y="0"/>
            <a:ext cx="9144000" cy="5912556"/>
          </a:xfrm>
          <a:prstGeom prst="rect">
            <a:avLst/>
          </a:prstGeom>
        </p:spPr>
      </p:pic>
      <p:sp>
        <p:nvSpPr>
          <p:cNvPr id="6" name="Title 1"/>
          <p:cNvSpPr>
            <a:spLocks noGrp="1"/>
          </p:cNvSpPr>
          <p:nvPr>
            <p:ph type="title" hasCustomPrompt="1"/>
          </p:nvPr>
        </p:nvSpPr>
        <p:spPr>
          <a:xfrm>
            <a:off x="457200" y="2417899"/>
            <a:ext cx="8229600" cy="1143000"/>
          </a:xfrm>
          <a:prstGeom prst="rect">
            <a:avLst/>
          </a:prstGeom>
        </p:spPr>
        <p:txBody>
          <a:bodyPr/>
          <a:lstStyle>
            <a:lvl1pPr algn="l">
              <a:defRPr sz="4600" b="1">
                <a:solidFill>
                  <a:srgbClr val="FFFFFF"/>
                </a:solidFill>
                <a:latin typeface="Verdana"/>
                <a:cs typeface="Verdana"/>
              </a:defRPr>
            </a:lvl1pPr>
          </a:lstStyle>
          <a:p>
            <a:r>
              <a:rPr lang="en-US" dirty="0" smtClean="0"/>
              <a:t>Click to edit title</a:t>
            </a:r>
            <a:endParaRPr lang="en-US" dirty="0"/>
          </a:p>
        </p:txBody>
      </p:sp>
    </p:spTree>
    <p:extLst>
      <p:ext uri="{BB962C8B-B14F-4D97-AF65-F5344CB8AC3E}">
        <p14:creationId xmlns:p14="http://schemas.microsoft.com/office/powerpoint/2010/main" val="1772265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One Conten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1" y="0"/>
            <a:ext cx="9143997" cy="1340555"/>
          </a:xfrm>
          <a:prstGeom prst="rect">
            <a:avLst/>
          </a:prstGeom>
        </p:spPr>
      </p:pic>
      <p:sp>
        <p:nvSpPr>
          <p:cNvPr id="5" name="Title 1"/>
          <p:cNvSpPr>
            <a:spLocks noGrp="1"/>
          </p:cNvSpPr>
          <p:nvPr>
            <p:ph type="title" hasCustomPrompt="1"/>
          </p:nvPr>
        </p:nvSpPr>
        <p:spPr>
          <a:xfrm>
            <a:off x="366889" y="197555"/>
            <a:ext cx="8381999" cy="1030112"/>
          </a:xfrm>
          <a:prstGeom prst="rect">
            <a:avLst/>
          </a:prstGeom>
        </p:spPr>
        <p:txBody>
          <a:bodyPr anchor="ctr" anchorCtr="0"/>
          <a:lstStyle>
            <a:lvl1pPr algn="l">
              <a:defRPr sz="3200" b="1">
                <a:solidFill>
                  <a:schemeClr val="bg1"/>
                </a:solidFill>
                <a:latin typeface="Verdana"/>
                <a:cs typeface="Verdana"/>
              </a:defRPr>
            </a:lvl1pPr>
          </a:lstStyle>
          <a:p>
            <a:r>
              <a:rPr lang="en-US" dirty="0" smtClean="0"/>
              <a:t>Click to edit header title</a:t>
            </a:r>
            <a:endParaRPr lang="en-US" dirty="0"/>
          </a:p>
        </p:txBody>
      </p:sp>
      <p:sp>
        <p:nvSpPr>
          <p:cNvPr id="2" name="Date Placeholder 1"/>
          <p:cNvSpPr>
            <a:spLocks noGrp="1"/>
          </p:cNvSpPr>
          <p:nvPr>
            <p:ph type="dt" sz="half" idx="12"/>
          </p:nvPr>
        </p:nvSpPr>
        <p:spPr/>
        <p:txBody>
          <a:bodyPr/>
          <a:lstStyle/>
          <a:p>
            <a:fld id="{E50B30B4-8BA1-E748-9630-47607DB342DA}" type="datetime1">
              <a:rPr lang="en-US" smtClean="0">
                <a:solidFill>
                  <a:prstClr val="black">
                    <a:tint val="75000"/>
                  </a:prstClr>
                </a:solidFill>
              </a:rPr>
              <a:pPr/>
              <a:t>3/15/2016</a:t>
            </a:fld>
            <a:endParaRPr lang="en-US" dirty="0">
              <a:solidFill>
                <a:prstClr val="black">
                  <a:tint val="75000"/>
                </a:prstClr>
              </a:solidFill>
            </a:endParaRPr>
          </a:p>
        </p:txBody>
      </p:sp>
      <p:sp>
        <p:nvSpPr>
          <p:cNvPr id="3" name="Slide Number Placeholder 2"/>
          <p:cNvSpPr>
            <a:spLocks noGrp="1"/>
          </p:cNvSpPr>
          <p:nvPr>
            <p:ph type="sldNum" sz="quarter" idx="13"/>
          </p:nvPr>
        </p:nvSpPr>
        <p:spPr/>
        <p:txBody>
          <a:bodyPr/>
          <a:lstStyle/>
          <a:p>
            <a:fld id="{60BC5383-B22C-A746-A4AF-C32103C6BFA6}" type="slidenum">
              <a:rPr lang="en-US" smtClean="0">
                <a:solidFill>
                  <a:prstClr val="black">
                    <a:tint val="75000"/>
                  </a:prstClr>
                </a:solidFill>
              </a:rPr>
              <a:pPr/>
              <a:t>‹#›</a:t>
            </a:fld>
            <a:endParaRPr lang="en-US" dirty="0">
              <a:solidFill>
                <a:prstClr val="black">
                  <a:tint val="75000"/>
                </a:prstClr>
              </a:solidFill>
            </a:endParaRPr>
          </a:p>
        </p:txBody>
      </p:sp>
      <p:sp>
        <p:nvSpPr>
          <p:cNvPr id="7" name="Content Placeholder 3"/>
          <p:cNvSpPr>
            <a:spLocks noGrp="1"/>
          </p:cNvSpPr>
          <p:nvPr>
            <p:ph sz="half" idx="11" hasCustomPrompt="1"/>
          </p:nvPr>
        </p:nvSpPr>
        <p:spPr>
          <a:xfrm>
            <a:off x="366889" y="1644952"/>
            <a:ext cx="8381999" cy="4366381"/>
          </a:xfrm>
          <a:prstGeom prst="rect">
            <a:avLst/>
          </a:prstGeom>
          <a:ln>
            <a:noFill/>
          </a:ln>
        </p:spPr>
        <p:txBody>
          <a:bodyPr/>
          <a:lstStyle>
            <a:lvl1pPr marL="342900" indent="-342900">
              <a:spcBef>
                <a:spcPts val="1800"/>
              </a:spcBef>
              <a:buSzPct val="135000"/>
              <a:buFontTx/>
              <a:buBlip>
                <a:blip r:embed="rId3"/>
              </a:buBlip>
              <a:defRPr sz="2200" b="0" baseline="0">
                <a:solidFill>
                  <a:srgbClr val="000000"/>
                </a:solidFill>
                <a:latin typeface="Verdana"/>
                <a:cs typeface="Verdana"/>
              </a:defRPr>
            </a:lvl1pPr>
            <a:lvl2pPr marL="594360" indent="-182880">
              <a:spcBef>
                <a:spcPts val="1000"/>
              </a:spcBef>
              <a:buClr>
                <a:schemeClr val="tx1">
                  <a:lumMod val="50000"/>
                  <a:lumOff val="50000"/>
                </a:schemeClr>
              </a:buClr>
              <a:buFont typeface="Lucida Grande"/>
              <a:buChar char="–"/>
              <a:defRPr sz="1800" baseline="0"/>
            </a:lvl2pPr>
            <a:lvl3pPr marL="822960" indent="-182880">
              <a:spcBef>
                <a:spcPts val="800"/>
              </a:spcBef>
              <a:buClr>
                <a:schemeClr val="tx1">
                  <a:lumMod val="50000"/>
                  <a:lumOff val="50000"/>
                </a:schemeClr>
              </a:buClr>
              <a:buFont typeface="Lucida Grande"/>
              <a:buChar char="–"/>
              <a:defRPr sz="1800" baseline="0"/>
            </a:lvl3pPr>
            <a:lvl4pPr marL="1051560" indent="-182880">
              <a:spcBef>
                <a:spcPts val="800"/>
              </a:spcBef>
              <a:buClr>
                <a:schemeClr val="tx1">
                  <a:lumMod val="50000"/>
                  <a:lumOff val="50000"/>
                </a:schemeClr>
              </a:buClr>
              <a:defRPr sz="1500" baseline="0"/>
            </a:lvl4pPr>
            <a:lvl5pPr marL="1234440" indent="-182880">
              <a:spcBef>
                <a:spcPts val="800"/>
              </a:spcBef>
              <a:buClr>
                <a:schemeClr val="tx1">
                  <a:lumMod val="50000"/>
                  <a:lumOff val="50000"/>
                </a:schemeClr>
              </a:buClr>
              <a:buFont typeface="Wingdings" charset="2"/>
              <a:buChar char="§"/>
              <a:defRPr sz="1400" baseline="0"/>
            </a:lvl5pPr>
            <a:lvl6pPr>
              <a:defRPr sz="1600"/>
            </a:lvl6pPr>
            <a:lvl7pPr>
              <a:defRPr sz="1600"/>
            </a:lvl7pPr>
            <a:lvl8pPr>
              <a:defRPr sz="1600"/>
            </a:lvl8pPr>
            <a:lvl9pPr>
              <a:defRPr sz="1600"/>
            </a:lvl9pPr>
          </a:lstStyle>
          <a:p>
            <a:pPr lvl="0"/>
            <a:r>
              <a:rPr lang="en-US" dirty="0" smtClean="0"/>
              <a:t>Click to Edit Content</a:t>
            </a:r>
          </a:p>
          <a:p>
            <a:pPr lvl="1"/>
            <a:r>
              <a:rPr lang="en-US" sz="1800" dirty="0" smtClean="0"/>
              <a:t>Second level</a:t>
            </a:r>
          </a:p>
          <a:p>
            <a:pPr lvl="2"/>
            <a:r>
              <a:rPr lang="en-US" dirty="0" smtClean="0"/>
              <a:t>Third level</a:t>
            </a:r>
          </a:p>
          <a:p>
            <a:pPr lvl="3"/>
            <a:r>
              <a:rPr lang="en-US" dirty="0" smtClean="0"/>
              <a:t>Fourth level</a:t>
            </a:r>
          </a:p>
          <a:p>
            <a:pPr lvl="4"/>
            <a:r>
              <a:rPr lang="en-US" dirty="0" smtClean="0"/>
              <a:t>Fifth level</a:t>
            </a:r>
          </a:p>
          <a:p>
            <a:pPr lvl="4"/>
            <a:endParaRPr lang="en-US" dirty="0" smtClean="0"/>
          </a:p>
          <a:p>
            <a:pPr lvl="0"/>
            <a:endParaRPr lang="en-US" dirty="0" smtClean="0"/>
          </a:p>
        </p:txBody>
      </p:sp>
    </p:spTree>
    <p:extLst>
      <p:ext uri="{BB962C8B-B14F-4D97-AF65-F5344CB8AC3E}">
        <p14:creationId xmlns:p14="http://schemas.microsoft.com/office/powerpoint/2010/main" val="1792902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wo Content Small">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stretch>
            <a:fillRect/>
          </a:stretch>
        </p:blipFill>
        <p:spPr>
          <a:xfrm>
            <a:off x="-1" y="0"/>
            <a:ext cx="9143997" cy="1340555"/>
          </a:xfrm>
          <a:prstGeom prst="rect">
            <a:avLst/>
          </a:prstGeom>
        </p:spPr>
      </p:pic>
      <p:sp>
        <p:nvSpPr>
          <p:cNvPr id="7" name="Title 1"/>
          <p:cNvSpPr>
            <a:spLocks noGrp="1"/>
          </p:cNvSpPr>
          <p:nvPr>
            <p:ph type="title" hasCustomPrompt="1"/>
          </p:nvPr>
        </p:nvSpPr>
        <p:spPr>
          <a:xfrm>
            <a:off x="366889" y="197555"/>
            <a:ext cx="8381999" cy="1030112"/>
          </a:xfrm>
          <a:prstGeom prst="rect">
            <a:avLst/>
          </a:prstGeom>
        </p:spPr>
        <p:txBody>
          <a:bodyPr anchor="ctr" anchorCtr="0"/>
          <a:lstStyle>
            <a:lvl1pPr algn="l">
              <a:defRPr sz="3200" b="1">
                <a:solidFill>
                  <a:schemeClr val="bg1"/>
                </a:solidFill>
                <a:latin typeface="Verdana"/>
                <a:cs typeface="Verdana"/>
              </a:defRPr>
            </a:lvl1pPr>
          </a:lstStyle>
          <a:p>
            <a:r>
              <a:rPr lang="en-US" dirty="0" smtClean="0"/>
              <a:t>Click to edit header title</a:t>
            </a:r>
            <a:endParaRPr lang="en-US" dirty="0"/>
          </a:p>
        </p:txBody>
      </p:sp>
      <p:sp>
        <p:nvSpPr>
          <p:cNvPr id="2" name="Date Placeholder 1"/>
          <p:cNvSpPr>
            <a:spLocks noGrp="1"/>
          </p:cNvSpPr>
          <p:nvPr>
            <p:ph type="dt" sz="half" idx="13"/>
          </p:nvPr>
        </p:nvSpPr>
        <p:spPr/>
        <p:txBody>
          <a:bodyPr/>
          <a:lstStyle/>
          <a:p>
            <a:fld id="{7572F431-939A-E846-AA35-8F81A2153EAB}" type="datetime1">
              <a:rPr lang="en-US" smtClean="0">
                <a:solidFill>
                  <a:prstClr val="black">
                    <a:tint val="75000"/>
                  </a:prstClr>
                </a:solidFill>
              </a:rPr>
              <a:pPr/>
              <a:t>3/15/2016</a:t>
            </a:fld>
            <a:endParaRPr lang="en-US" dirty="0">
              <a:solidFill>
                <a:prstClr val="black">
                  <a:tint val="75000"/>
                </a:prstClr>
              </a:solidFill>
            </a:endParaRPr>
          </a:p>
        </p:txBody>
      </p:sp>
      <p:sp>
        <p:nvSpPr>
          <p:cNvPr id="3" name="Slide Number Placeholder 2"/>
          <p:cNvSpPr>
            <a:spLocks noGrp="1"/>
          </p:cNvSpPr>
          <p:nvPr>
            <p:ph type="sldNum" sz="quarter" idx="14"/>
          </p:nvPr>
        </p:nvSpPr>
        <p:spPr/>
        <p:txBody>
          <a:bodyPr/>
          <a:lstStyle/>
          <a:p>
            <a:fld id="{60BC5383-B22C-A746-A4AF-C32103C6BFA6}" type="slidenum">
              <a:rPr lang="en-US" smtClean="0">
                <a:solidFill>
                  <a:prstClr val="black">
                    <a:tint val="75000"/>
                  </a:prstClr>
                </a:solidFill>
              </a:rPr>
              <a:pPr/>
              <a:t>‹#›</a:t>
            </a:fld>
            <a:endParaRPr lang="en-US" dirty="0">
              <a:solidFill>
                <a:prstClr val="black">
                  <a:tint val="75000"/>
                </a:prstClr>
              </a:solidFill>
            </a:endParaRPr>
          </a:p>
        </p:txBody>
      </p:sp>
      <p:sp>
        <p:nvSpPr>
          <p:cNvPr id="13" name="Content Placeholder 3"/>
          <p:cNvSpPr>
            <a:spLocks noGrp="1"/>
          </p:cNvSpPr>
          <p:nvPr>
            <p:ph sz="half" idx="21" hasCustomPrompt="1"/>
          </p:nvPr>
        </p:nvSpPr>
        <p:spPr>
          <a:xfrm>
            <a:off x="4713640" y="1644952"/>
            <a:ext cx="4035248" cy="4366381"/>
          </a:xfrm>
          <a:prstGeom prst="rect">
            <a:avLst/>
          </a:prstGeom>
          <a:ln>
            <a:noFill/>
          </a:ln>
        </p:spPr>
        <p:txBody>
          <a:bodyPr/>
          <a:lstStyle>
            <a:lvl1pPr marL="342900" indent="-342900">
              <a:spcBef>
                <a:spcPts val="1800"/>
              </a:spcBef>
              <a:buSzPct val="135000"/>
              <a:buFontTx/>
              <a:buBlip>
                <a:blip r:embed="rId3"/>
              </a:buBlip>
              <a:defRPr sz="2200" b="0" baseline="0">
                <a:solidFill>
                  <a:srgbClr val="000000"/>
                </a:solidFill>
                <a:latin typeface="Verdana"/>
                <a:cs typeface="Verdana"/>
              </a:defRPr>
            </a:lvl1pPr>
            <a:lvl2pPr marL="594360" indent="-182880">
              <a:spcBef>
                <a:spcPts val="1000"/>
              </a:spcBef>
              <a:buClr>
                <a:schemeClr val="tx1">
                  <a:lumMod val="50000"/>
                  <a:lumOff val="50000"/>
                </a:schemeClr>
              </a:buClr>
              <a:buFont typeface="Lucida Grande"/>
              <a:buChar char="–"/>
              <a:defRPr sz="1800" baseline="0"/>
            </a:lvl2pPr>
            <a:lvl3pPr marL="822960" indent="-182880">
              <a:spcBef>
                <a:spcPts val="800"/>
              </a:spcBef>
              <a:buClr>
                <a:schemeClr val="tx1">
                  <a:lumMod val="50000"/>
                  <a:lumOff val="50000"/>
                </a:schemeClr>
              </a:buClr>
              <a:buFont typeface="Lucida Grande"/>
              <a:buChar char="–"/>
              <a:defRPr sz="1800" baseline="0"/>
            </a:lvl3pPr>
            <a:lvl4pPr marL="1051560" indent="-182880">
              <a:spcBef>
                <a:spcPts val="800"/>
              </a:spcBef>
              <a:buClr>
                <a:schemeClr val="tx1">
                  <a:lumMod val="50000"/>
                  <a:lumOff val="50000"/>
                </a:schemeClr>
              </a:buClr>
              <a:defRPr sz="1500" baseline="0"/>
            </a:lvl4pPr>
            <a:lvl5pPr marL="1234440" indent="-182880">
              <a:spcBef>
                <a:spcPts val="800"/>
              </a:spcBef>
              <a:buClr>
                <a:schemeClr val="tx1">
                  <a:lumMod val="50000"/>
                  <a:lumOff val="50000"/>
                </a:schemeClr>
              </a:buClr>
              <a:buFont typeface="Wingdings" charset="2"/>
              <a:buChar char="§"/>
              <a:defRPr sz="1400" baseline="0"/>
            </a:lvl5pPr>
            <a:lvl6pPr>
              <a:defRPr sz="1600"/>
            </a:lvl6pPr>
            <a:lvl7pPr>
              <a:defRPr sz="1600"/>
            </a:lvl7pPr>
            <a:lvl8pPr>
              <a:defRPr sz="1600"/>
            </a:lvl8pPr>
            <a:lvl9pPr>
              <a:defRPr sz="1600"/>
            </a:lvl9pPr>
          </a:lstStyle>
          <a:p>
            <a:pPr lvl="0"/>
            <a:r>
              <a:rPr lang="en-US" dirty="0" smtClean="0"/>
              <a:t>Click to Edit Content</a:t>
            </a:r>
          </a:p>
          <a:p>
            <a:pPr lvl="1"/>
            <a:r>
              <a:rPr lang="en-US" sz="1800" dirty="0" smtClean="0"/>
              <a:t>Second level</a:t>
            </a:r>
          </a:p>
          <a:p>
            <a:pPr lvl="2"/>
            <a:r>
              <a:rPr lang="en-US" dirty="0" smtClean="0"/>
              <a:t>Third level</a:t>
            </a:r>
          </a:p>
          <a:p>
            <a:pPr lvl="3"/>
            <a:r>
              <a:rPr lang="en-US" dirty="0" smtClean="0"/>
              <a:t>Fourth level</a:t>
            </a:r>
          </a:p>
          <a:p>
            <a:pPr lvl="4"/>
            <a:r>
              <a:rPr lang="en-US" dirty="0" smtClean="0"/>
              <a:t>Fifth level</a:t>
            </a:r>
          </a:p>
          <a:p>
            <a:pPr lvl="4"/>
            <a:endParaRPr lang="en-US" dirty="0" smtClean="0"/>
          </a:p>
          <a:p>
            <a:pPr lvl="0"/>
            <a:endParaRPr lang="en-US" dirty="0" smtClean="0"/>
          </a:p>
        </p:txBody>
      </p:sp>
      <p:sp>
        <p:nvSpPr>
          <p:cNvPr id="16" name="Content Placeholder 3"/>
          <p:cNvSpPr>
            <a:spLocks noGrp="1"/>
          </p:cNvSpPr>
          <p:nvPr>
            <p:ph sz="half" idx="22" hasCustomPrompt="1"/>
          </p:nvPr>
        </p:nvSpPr>
        <p:spPr>
          <a:xfrm>
            <a:off x="366889" y="1644952"/>
            <a:ext cx="4035248" cy="4366381"/>
          </a:xfrm>
          <a:prstGeom prst="rect">
            <a:avLst/>
          </a:prstGeom>
          <a:ln>
            <a:noFill/>
          </a:ln>
        </p:spPr>
        <p:txBody>
          <a:bodyPr/>
          <a:lstStyle>
            <a:lvl1pPr marL="342900" indent="-342900">
              <a:spcBef>
                <a:spcPts val="1800"/>
              </a:spcBef>
              <a:buSzPct val="135000"/>
              <a:buFontTx/>
              <a:buBlip>
                <a:blip r:embed="rId3"/>
              </a:buBlip>
              <a:defRPr sz="2200" b="0" baseline="0">
                <a:solidFill>
                  <a:srgbClr val="000000"/>
                </a:solidFill>
                <a:latin typeface="Verdana"/>
                <a:cs typeface="Verdana"/>
              </a:defRPr>
            </a:lvl1pPr>
            <a:lvl2pPr marL="594360" indent="-182880">
              <a:spcBef>
                <a:spcPts val="1000"/>
              </a:spcBef>
              <a:buClr>
                <a:schemeClr val="tx1">
                  <a:lumMod val="50000"/>
                  <a:lumOff val="50000"/>
                </a:schemeClr>
              </a:buClr>
              <a:buFont typeface="Lucida Grande"/>
              <a:buChar char="–"/>
              <a:defRPr sz="1800" baseline="0"/>
            </a:lvl2pPr>
            <a:lvl3pPr marL="822960" indent="-182880">
              <a:spcBef>
                <a:spcPts val="800"/>
              </a:spcBef>
              <a:buClr>
                <a:schemeClr val="tx1">
                  <a:lumMod val="50000"/>
                  <a:lumOff val="50000"/>
                </a:schemeClr>
              </a:buClr>
              <a:buFont typeface="Lucida Grande"/>
              <a:buChar char="–"/>
              <a:defRPr sz="1800" baseline="0"/>
            </a:lvl3pPr>
            <a:lvl4pPr marL="1051560" indent="-182880">
              <a:spcBef>
                <a:spcPts val="800"/>
              </a:spcBef>
              <a:buClr>
                <a:schemeClr val="tx1">
                  <a:lumMod val="50000"/>
                  <a:lumOff val="50000"/>
                </a:schemeClr>
              </a:buClr>
              <a:defRPr sz="1500" baseline="0"/>
            </a:lvl4pPr>
            <a:lvl5pPr marL="1234440" indent="-182880">
              <a:spcBef>
                <a:spcPts val="800"/>
              </a:spcBef>
              <a:buClr>
                <a:schemeClr val="tx1">
                  <a:lumMod val="50000"/>
                  <a:lumOff val="50000"/>
                </a:schemeClr>
              </a:buClr>
              <a:buFont typeface="Wingdings" charset="2"/>
              <a:buChar char="§"/>
              <a:defRPr sz="1400" baseline="0"/>
            </a:lvl5pPr>
            <a:lvl6pPr>
              <a:defRPr sz="1600"/>
            </a:lvl6pPr>
            <a:lvl7pPr>
              <a:defRPr sz="1600"/>
            </a:lvl7pPr>
            <a:lvl8pPr>
              <a:defRPr sz="1600"/>
            </a:lvl8pPr>
            <a:lvl9pPr>
              <a:defRPr sz="1600"/>
            </a:lvl9pPr>
          </a:lstStyle>
          <a:p>
            <a:pPr lvl="0"/>
            <a:r>
              <a:rPr lang="en-US" dirty="0" smtClean="0"/>
              <a:t>Click to Edit Content</a:t>
            </a:r>
          </a:p>
          <a:p>
            <a:pPr lvl="1"/>
            <a:r>
              <a:rPr lang="en-US" sz="1800" dirty="0" smtClean="0"/>
              <a:t>Second level</a:t>
            </a:r>
          </a:p>
          <a:p>
            <a:pPr lvl="2"/>
            <a:r>
              <a:rPr lang="en-US" dirty="0" smtClean="0"/>
              <a:t>Third level</a:t>
            </a:r>
          </a:p>
          <a:p>
            <a:pPr lvl="3"/>
            <a:r>
              <a:rPr lang="en-US" dirty="0" smtClean="0"/>
              <a:t>Fourth level</a:t>
            </a:r>
          </a:p>
          <a:p>
            <a:pPr lvl="4"/>
            <a:r>
              <a:rPr lang="en-US" dirty="0" smtClean="0"/>
              <a:t>Fifth level</a:t>
            </a:r>
          </a:p>
          <a:p>
            <a:pPr lvl="4"/>
            <a:endParaRPr lang="en-US" dirty="0" smtClean="0"/>
          </a:p>
          <a:p>
            <a:pPr lvl="0"/>
            <a:endParaRPr lang="en-US" dirty="0" smtClean="0"/>
          </a:p>
        </p:txBody>
      </p:sp>
    </p:spTree>
    <p:extLst>
      <p:ext uri="{BB962C8B-B14F-4D97-AF65-F5344CB8AC3E}">
        <p14:creationId xmlns:p14="http://schemas.microsoft.com/office/powerpoint/2010/main" val="1590935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wo Content 1 Image">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stretch>
            <a:fillRect/>
          </a:stretch>
        </p:blipFill>
        <p:spPr>
          <a:xfrm>
            <a:off x="-1" y="0"/>
            <a:ext cx="9143997" cy="1340555"/>
          </a:xfrm>
          <a:prstGeom prst="rect">
            <a:avLst/>
          </a:prstGeom>
        </p:spPr>
      </p:pic>
      <p:sp>
        <p:nvSpPr>
          <p:cNvPr id="7" name="Title 1"/>
          <p:cNvSpPr>
            <a:spLocks noGrp="1"/>
          </p:cNvSpPr>
          <p:nvPr>
            <p:ph type="title" hasCustomPrompt="1"/>
          </p:nvPr>
        </p:nvSpPr>
        <p:spPr>
          <a:xfrm>
            <a:off x="366889" y="197555"/>
            <a:ext cx="8381999" cy="1030112"/>
          </a:xfrm>
          <a:prstGeom prst="rect">
            <a:avLst/>
          </a:prstGeom>
        </p:spPr>
        <p:txBody>
          <a:bodyPr anchor="ctr" anchorCtr="0"/>
          <a:lstStyle>
            <a:lvl1pPr algn="l">
              <a:defRPr sz="3200" b="1">
                <a:solidFill>
                  <a:schemeClr val="bg1"/>
                </a:solidFill>
                <a:latin typeface="Verdana"/>
                <a:cs typeface="Verdana"/>
              </a:defRPr>
            </a:lvl1pPr>
          </a:lstStyle>
          <a:p>
            <a:r>
              <a:rPr lang="en-US" dirty="0" smtClean="0"/>
              <a:t>Click to edit header title</a:t>
            </a:r>
            <a:endParaRPr lang="en-US" dirty="0"/>
          </a:p>
        </p:txBody>
      </p:sp>
      <p:sp>
        <p:nvSpPr>
          <p:cNvPr id="2" name="Date Placeholder 1"/>
          <p:cNvSpPr>
            <a:spLocks noGrp="1"/>
          </p:cNvSpPr>
          <p:nvPr>
            <p:ph type="dt" sz="half" idx="13"/>
          </p:nvPr>
        </p:nvSpPr>
        <p:spPr/>
        <p:txBody>
          <a:bodyPr/>
          <a:lstStyle/>
          <a:p>
            <a:fld id="{7572F431-939A-E846-AA35-8F81A2153EAB}" type="datetime1">
              <a:rPr lang="en-US" smtClean="0">
                <a:solidFill>
                  <a:prstClr val="black">
                    <a:tint val="75000"/>
                  </a:prstClr>
                </a:solidFill>
              </a:rPr>
              <a:pPr/>
              <a:t>3/15/2016</a:t>
            </a:fld>
            <a:endParaRPr lang="en-US" dirty="0">
              <a:solidFill>
                <a:prstClr val="black">
                  <a:tint val="75000"/>
                </a:prstClr>
              </a:solidFill>
            </a:endParaRPr>
          </a:p>
        </p:txBody>
      </p:sp>
      <p:sp>
        <p:nvSpPr>
          <p:cNvPr id="3" name="Slide Number Placeholder 2"/>
          <p:cNvSpPr>
            <a:spLocks noGrp="1"/>
          </p:cNvSpPr>
          <p:nvPr>
            <p:ph type="sldNum" sz="quarter" idx="14"/>
          </p:nvPr>
        </p:nvSpPr>
        <p:spPr/>
        <p:txBody>
          <a:bodyPr/>
          <a:lstStyle/>
          <a:p>
            <a:fld id="{60BC5383-B22C-A746-A4AF-C32103C6BFA6}" type="slidenum">
              <a:rPr lang="en-US" smtClean="0">
                <a:solidFill>
                  <a:prstClr val="black">
                    <a:tint val="75000"/>
                  </a:prstClr>
                </a:solidFill>
              </a:rPr>
              <a:pPr/>
              <a:t>‹#›</a:t>
            </a:fld>
            <a:endParaRPr lang="en-US" dirty="0">
              <a:solidFill>
                <a:prstClr val="black">
                  <a:tint val="75000"/>
                </a:prstClr>
              </a:solidFill>
            </a:endParaRPr>
          </a:p>
        </p:txBody>
      </p:sp>
      <p:sp>
        <p:nvSpPr>
          <p:cNvPr id="12" name="Picture Placeholder 2"/>
          <p:cNvSpPr>
            <a:spLocks noGrp="1"/>
          </p:cNvSpPr>
          <p:nvPr>
            <p:ph type="pic" idx="1"/>
          </p:nvPr>
        </p:nvSpPr>
        <p:spPr>
          <a:xfrm flipH="1">
            <a:off x="366889" y="1644422"/>
            <a:ext cx="3995928" cy="4366911"/>
          </a:xfrm>
          <a:prstGeom prst="roundRect">
            <a:avLst>
              <a:gd name="adj" fmla="val 3091"/>
            </a:avLst>
          </a:prstGeom>
          <a:solidFill>
            <a:schemeClr val="bg1"/>
          </a:solidFill>
          <a:ln w="0">
            <a:noFill/>
          </a:ln>
          <a:effectLst/>
        </p:spPr>
        <p:txBody>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Drag picture to placeholder or click icon to add</a:t>
            </a:r>
            <a:endParaRPr dirty="0"/>
          </a:p>
        </p:txBody>
      </p:sp>
      <p:sp>
        <p:nvSpPr>
          <p:cNvPr id="9" name="Content Placeholder 3"/>
          <p:cNvSpPr>
            <a:spLocks noGrp="1"/>
          </p:cNvSpPr>
          <p:nvPr>
            <p:ph sz="half" idx="20" hasCustomPrompt="1"/>
          </p:nvPr>
        </p:nvSpPr>
        <p:spPr>
          <a:xfrm>
            <a:off x="4713640" y="1644952"/>
            <a:ext cx="4035249" cy="4366381"/>
          </a:xfrm>
          <a:prstGeom prst="rect">
            <a:avLst/>
          </a:prstGeom>
          <a:ln>
            <a:noFill/>
          </a:ln>
        </p:spPr>
        <p:txBody>
          <a:bodyPr/>
          <a:lstStyle>
            <a:lvl1pPr marL="342900" indent="-342900">
              <a:spcBef>
                <a:spcPts val="1800"/>
              </a:spcBef>
              <a:buSzPct val="135000"/>
              <a:buFontTx/>
              <a:buBlip>
                <a:blip r:embed="rId3"/>
              </a:buBlip>
              <a:defRPr sz="2200" b="0" baseline="0">
                <a:solidFill>
                  <a:srgbClr val="000000"/>
                </a:solidFill>
                <a:latin typeface="Verdana"/>
                <a:cs typeface="Verdana"/>
              </a:defRPr>
            </a:lvl1pPr>
            <a:lvl2pPr marL="594360" indent="-228600">
              <a:spcBef>
                <a:spcPts val="1000"/>
              </a:spcBef>
              <a:buClr>
                <a:schemeClr val="tx1">
                  <a:lumMod val="50000"/>
                  <a:lumOff val="50000"/>
                </a:schemeClr>
              </a:buClr>
              <a:buFont typeface="Lucida Grande"/>
              <a:buChar char="–"/>
              <a:defRPr sz="1800" baseline="0"/>
            </a:lvl2pPr>
            <a:lvl3pPr marL="822960" indent="-182880">
              <a:spcBef>
                <a:spcPts val="800"/>
              </a:spcBef>
              <a:buClr>
                <a:schemeClr val="tx1">
                  <a:lumMod val="50000"/>
                  <a:lumOff val="50000"/>
                </a:schemeClr>
              </a:buClr>
              <a:buFont typeface="Lucida Grande"/>
              <a:buChar char="–"/>
              <a:defRPr sz="1800" baseline="0"/>
            </a:lvl3pPr>
            <a:lvl4pPr marL="1051560" indent="-182880">
              <a:spcBef>
                <a:spcPts val="800"/>
              </a:spcBef>
              <a:buClr>
                <a:schemeClr val="tx1">
                  <a:lumMod val="50000"/>
                  <a:lumOff val="50000"/>
                </a:schemeClr>
              </a:buClr>
              <a:defRPr sz="1500" baseline="0"/>
            </a:lvl4pPr>
            <a:lvl5pPr marL="1234440" indent="-182880">
              <a:spcBef>
                <a:spcPts val="800"/>
              </a:spcBef>
              <a:buClr>
                <a:schemeClr val="tx1">
                  <a:lumMod val="50000"/>
                  <a:lumOff val="50000"/>
                </a:schemeClr>
              </a:buClr>
              <a:buFont typeface="Wingdings" charset="2"/>
              <a:buChar char="§"/>
              <a:defRPr sz="1400" baseline="0"/>
            </a:lvl5pPr>
            <a:lvl6pPr>
              <a:defRPr sz="1600"/>
            </a:lvl6pPr>
            <a:lvl7pPr>
              <a:defRPr sz="1600"/>
            </a:lvl7pPr>
            <a:lvl8pPr>
              <a:defRPr sz="1600"/>
            </a:lvl8pPr>
            <a:lvl9pPr>
              <a:defRPr sz="1600"/>
            </a:lvl9pPr>
          </a:lstStyle>
          <a:p>
            <a:pPr lvl="0"/>
            <a:r>
              <a:rPr lang="en-US" dirty="0" smtClean="0"/>
              <a:t>Click to Edit Content</a:t>
            </a:r>
          </a:p>
          <a:p>
            <a:pPr lvl="1"/>
            <a:r>
              <a:rPr lang="en-US" sz="1800" dirty="0" smtClean="0"/>
              <a:t>Second level</a:t>
            </a:r>
          </a:p>
          <a:p>
            <a:pPr lvl="2"/>
            <a:r>
              <a:rPr lang="en-US" dirty="0" smtClean="0"/>
              <a:t>Third level</a:t>
            </a:r>
          </a:p>
          <a:p>
            <a:pPr lvl="3"/>
            <a:r>
              <a:rPr lang="en-US" dirty="0" smtClean="0"/>
              <a:t>Fourth level</a:t>
            </a:r>
          </a:p>
          <a:p>
            <a:pPr lvl="4"/>
            <a:r>
              <a:rPr lang="en-US" dirty="0" smtClean="0"/>
              <a:t>Fifth level</a:t>
            </a:r>
            <a:br>
              <a:rPr lang="en-US" dirty="0" smtClean="0"/>
            </a:br>
            <a:endParaRPr lang="en-US" dirty="0" smtClean="0"/>
          </a:p>
          <a:p>
            <a:pPr lvl="4"/>
            <a:endParaRPr lang="en-US" dirty="0" smtClean="0"/>
          </a:p>
          <a:p>
            <a:pPr lvl="4"/>
            <a:endParaRPr lang="en-US" dirty="0" smtClean="0"/>
          </a:p>
          <a:p>
            <a:pPr lvl="4"/>
            <a:endParaRPr lang="en-US" dirty="0" smtClean="0"/>
          </a:p>
          <a:p>
            <a:pPr lvl="0"/>
            <a:endParaRPr lang="en-US" dirty="0" smtClean="0"/>
          </a:p>
        </p:txBody>
      </p:sp>
    </p:spTree>
    <p:extLst>
      <p:ext uri="{BB962C8B-B14F-4D97-AF65-F5344CB8AC3E}">
        <p14:creationId xmlns:p14="http://schemas.microsoft.com/office/powerpoint/2010/main" val="970484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wo Content Large ">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1" y="0"/>
            <a:ext cx="9143997" cy="1340555"/>
          </a:xfrm>
          <a:prstGeom prst="rect">
            <a:avLst/>
          </a:prstGeom>
        </p:spPr>
      </p:pic>
      <p:sp>
        <p:nvSpPr>
          <p:cNvPr id="5" name="Title 1"/>
          <p:cNvSpPr>
            <a:spLocks noGrp="1"/>
          </p:cNvSpPr>
          <p:nvPr>
            <p:ph type="title" hasCustomPrompt="1"/>
          </p:nvPr>
        </p:nvSpPr>
        <p:spPr>
          <a:xfrm>
            <a:off x="366889" y="197555"/>
            <a:ext cx="8381999" cy="1030112"/>
          </a:xfrm>
          <a:prstGeom prst="rect">
            <a:avLst/>
          </a:prstGeom>
        </p:spPr>
        <p:txBody>
          <a:bodyPr anchor="ctr" anchorCtr="0"/>
          <a:lstStyle>
            <a:lvl1pPr algn="l">
              <a:defRPr sz="3200" b="1">
                <a:solidFill>
                  <a:schemeClr val="bg1"/>
                </a:solidFill>
                <a:latin typeface="Verdana"/>
                <a:cs typeface="Verdana"/>
              </a:defRPr>
            </a:lvl1pPr>
          </a:lstStyle>
          <a:p>
            <a:r>
              <a:rPr lang="en-US" dirty="0" smtClean="0"/>
              <a:t>Click to edit header title</a:t>
            </a:r>
            <a:endParaRPr lang="en-US" dirty="0"/>
          </a:p>
        </p:txBody>
      </p:sp>
      <p:sp>
        <p:nvSpPr>
          <p:cNvPr id="2" name="Date Placeholder 1"/>
          <p:cNvSpPr>
            <a:spLocks noGrp="1"/>
          </p:cNvSpPr>
          <p:nvPr>
            <p:ph type="dt" sz="half" idx="13"/>
          </p:nvPr>
        </p:nvSpPr>
        <p:spPr/>
        <p:txBody>
          <a:bodyPr/>
          <a:lstStyle/>
          <a:p>
            <a:fld id="{8B606DF8-9D0F-8048-89BC-0D4D7BC0DD55}" type="datetime1">
              <a:rPr lang="en-US" smtClean="0">
                <a:solidFill>
                  <a:prstClr val="black">
                    <a:tint val="75000"/>
                  </a:prstClr>
                </a:solidFill>
              </a:rPr>
              <a:pPr/>
              <a:t>3/15/2016</a:t>
            </a:fld>
            <a:endParaRPr lang="en-US" dirty="0">
              <a:solidFill>
                <a:prstClr val="black">
                  <a:tint val="75000"/>
                </a:prstClr>
              </a:solidFill>
            </a:endParaRPr>
          </a:p>
        </p:txBody>
      </p:sp>
      <p:sp>
        <p:nvSpPr>
          <p:cNvPr id="3" name="Slide Number Placeholder 2"/>
          <p:cNvSpPr>
            <a:spLocks noGrp="1"/>
          </p:cNvSpPr>
          <p:nvPr>
            <p:ph type="sldNum" sz="quarter" idx="14"/>
          </p:nvPr>
        </p:nvSpPr>
        <p:spPr/>
        <p:txBody>
          <a:bodyPr/>
          <a:lstStyle/>
          <a:p>
            <a:fld id="{60BC5383-B22C-A746-A4AF-C32103C6BFA6}" type="slidenum">
              <a:rPr lang="en-US" smtClean="0">
                <a:solidFill>
                  <a:prstClr val="black">
                    <a:tint val="75000"/>
                  </a:prstClr>
                </a:solidFill>
              </a:rPr>
              <a:pPr/>
              <a:t>‹#›</a:t>
            </a:fld>
            <a:endParaRPr lang="en-US" dirty="0">
              <a:solidFill>
                <a:prstClr val="black">
                  <a:tint val="75000"/>
                </a:prstClr>
              </a:solidFill>
            </a:endParaRPr>
          </a:p>
        </p:txBody>
      </p:sp>
      <p:sp>
        <p:nvSpPr>
          <p:cNvPr id="11" name="Content Placeholder 3"/>
          <p:cNvSpPr>
            <a:spLocks noGrp="1"/>
          </p:cNvSpPr>
          <p:nvPr>
            <p:ph sz="half" idx="21" hasCustomPrompt="1"/>
          </p:nvPr>
        </p:nvSpPr>
        <p:spPr>
          <a:xfrm>
            <a:off x="5324124" y="1644952"/>
            <a:ext cx="3424766" cy="4366381"/>
          </a:xfrm>
          <a:prstGeom prst="rect">
            <a:avLst/>
          </a:prstGeom>
          <a:ln>
            <a:noFill/>
          </a:ln>
        </p:spPr>
        <p:txBody>
          <a:bodyPr/>
          <a:lstStyle>
            <a:lvl1pPr marL="342900" indent="-342900">
              <a:spcBef>
                <a:spcPts val="1800"/>
              </a:spcBef>
              <a:buSzPct val="135000"/>
              <a:buFontTx/>
              <a:buBlip>
                <a:blip r:embed="rId3"/>
              </a:buBlip>
              <a:defRPr sz="2200" b="0" baseline="0">
                <a:solidFill>
                  <a:srgbClr val="000000"/>
                </a:solidFill>
                <a:latin typeface="Verdana"/>
                <a:cs typeface="Verdana"/>
              </a:defRPr>
            </a:lvl1pPr>
            <a:lvl2pPr marL="594360" indent="-228600">
              <a:spcBef>
                <a:spcPts val="1000"/>
              </a:spcBef>
              <a:buClr>
                <a:schemeClr val="tx1">
                  <a:lumMod val="50000"/>
                  <a:lumOff val="50000"/>
                </a:schemeClr>
              </a:buClr>
              <a:buFont typeface="Lucida Grande"/>
              <a:buChar char="–"/>
              <a:defRPr sz="1800" baseline="0"/>
            </a:lvl2pPr>
            <a:lvl3pPr marL="822960" indent="-182880">
              <a:spcBef>
                <a:spcPts val="800"/>
              </a:spcBef>
              <a:buClr>
                <a:schemeClr val="tx1">
                  <a:lumMod val="50000"/>
                  <a:lumOff val="50000"/>
                </a:schemeClr>
              </a:buClr>
              <a:buFont typeface="Lucida Grande"/>
              <a:buChar char="–"/>
              <a:defRPr sz="1800" baseline="0"/>
            </a:lvl3pPr>
            <a:lvl4pPr marL="1051560" indent="-182880">
              <a:spcBef>
                <a:spcPts val="800"/>
              </a:spcBef>
              <a:buClr>
                <a:schemeClr val="tx1">
                  <a:lumMod val="50000"/>
                  <a:lumOff val="50000"/>
                </a:schemeClr>
              </a:buClr>
              <a:defRPr sz="1500" baseline="0"/>
            </a:lvl4pPr>
            <a:lvl5pPr marL="1234440" indent="-182880">
              <a:spcBef>
                <a:spcPts val="800"/>
              </a:spcBef>
              <a:buClr>
                <a:schemeClr val="tx1">
                  <a:lumMod val="50000"/>
                  <a:lumOff val="50000"/>
                </a:schemeClr>
              </a:buClr>
              <a:buFont typeface="Wingdings" charset="2"/>
              <a:buChar char="§"/>
              <a:defRPr sz="1400" baseline="0"/>
            </a:lvl5pPr>
            <a:lvl6pPr>
              <a:defRPr sz="1600"/>
            </a:lvl6pPr>
            <a:lvl7pPr>
              <a:defRPr sz="1600"/>
            </a:lvl7pPr>
            <a:lvl8pPr>
              <a:defRPr sz="1600"/>
            </a:lvl8pPr>
            <a:lvl9pPr>
              <a:defRPr sz="1600"/>
            </a:lvl9pPr>
          </a:lstStyle>
          <a:p>
            <a:pPr lvl="0"/>
            <a:r>
              <a:rPr lang="en-US" dirty="0" smtClean="0"/>
              <a:t>Click to Edit Content</a:t>
            </a:r>
          </a:p>
          <a:p>
            <a:pPr lvl="1"/>
            <a:r>
              <a:rPr lang="en-US" sz="1800" dirty="0" smtClean="0"/>
              <a:t>Second level</a:t>
            </a:r>
          </a:p>
          <a:p>
            <a:pPr lvl="2"/>
            <a:r>
              <a:rPr lang="en-US" dirty="0" smtClean="0"/>
              <a:t>Third level</a:t>
            </a:r>
          </a:p>
          <a:p>
            <a:pPr lvl="3"/>
            <a:r>
              <a:rPr lang="en-US" dirty="0" smtClean="0"/>
              <a:t>Fourth level</a:t>
            </a:r>
          </a:p>
          <a:p>
            <a:pPr lvl="4"/>
            <a:r>
              <a:rPr lang="en-US" dirty="0" smtClean="0"/>
              <a:t>Fifth level</a:t>
            </a:r>
          </a:p>
          <a:p>
            <a:pPr lvl="4"/>
            <a:endParaRPr lang="en-US" dirty="0" smtClean="0"/>
          </a:p>
          <a:p>
            <a:pPr lvl="4"/>
            <a:endParaRPr lang="en-US" dirty="0" smtClean="0"/>
          </a:p>
          <a:p>
            <a:pPr lvl="0"/>
            <a:endParaRPr lang="en-US" dirty="0" smtClean="0"/>
          </a:p>
        </p:txBody>
      </p:sp>
      <p:sp>
        <p:nvSpPr>
          <p:cNvPr id="14" name="Content Placeholder 3"/>
          <p:cNvSpPr>
            <a:spLocks noGrp="1"/>
          </p:cNvSpPr>
          <p:nvPr>
            <p:ph sz="half" idx="22" hasCustomPrompt="1"/>
          </p:nvPr>
        </p:nvSpPr>
        <p:spPr>
          <a:xfrm>
            <a:off x="366888" y="1644952"/>
            <a:ext cx="4694967" cy="4366381"/>
          </a:xfrm>
          <a:prstGeom prst="rect">
            <a:avLst/>
          </a:prstGeom>
          <a:ln>
            <a:noFill/>
          </a:ln>
        </p:spPr>
        <p:txBody>
          <a:bodyPr/>
          <a:lstStyle>
            <a:lvl1pPr marL="342900" indent="-342900">
              <a:spcBef>
                <a:spcPts val="1800"/>
              </a:spcBef>
              <a:buSzPct val="135000"/>
              <a:buFontTx/>
              <a:buBlip>
                <a:blip r:embed="rId3"/>
              </a:buBlip>
              <a:defRPr sz="2200" b="0" baseline="0">
                <a:solidFill>
                  <a:srgbClr val="000000"/>
                </a:solidFill>
                <a:latin typeface="Verdana"/>
                <a:cs typeface="Verdana"/>
              </a:defRPr>
            </a:lvl1pPr>
            <a:lvl2pPr marL="594360" indent="-182880">
              <a:spcBef>
                <a:spcPts val="1000"/>
              </a:spcBef>
              <a:buClr>
                <a:schemeClr val="tx1">
                  <a:lumMod val="50000"/>
                  <a:lumOff val="50000"/>
                </a:schemeClr>
              </a:buClr>
              <a:buFont typeface="Lucida Grande"/>
              <a:buChar char="–"/>
              <a:defRPr sz="1800" baseline="0"/>
            </a:lvl2pPr>
            <a:lvl3pPr marL="822960" indent="-182880">
              <a:spcBef>
                <a:spcPts val="800"/>
              </a:spcBef>
              <a:buClr>
                <a:schemeClr val="tx1">
                  <a:lumMod val="50000"/>
                  <a:lumOff val="50000"/>
                </a:schemeClr>
              </a:buClr>
              <a:buFont typeface="Lucida Grande"/>
              <a:buChar char="–"/>
              <a:defRPr sz="1800" baseline="0"/>
            </a:lvl3pPr>
            <a:lvl4pPr marL="1051560" indent="-182880">
              <a:spcBef>
                <a:spcPts val="800"/>
              </a:spcBef>
              <a:buClr>
                <a:schemeClr val="tx1">
                  <a:lumMod val="50000"/>
                  <a:lumOff val="50000"/>
                </a:schemeClr>
              </a:buClr>
              <a:defRPr sz="1500" baseline="0"/>
            </a:lvl4pPr>
            <a:lvl5pPr marL="1234440" indent="-182880">
              <a:spcBef>
                <a:spcPts val="800"/>
              </a:spcBef>
              <a:buClr>
                <a:schemeClr val="tx1">
                  <a:lumMod val="50000"/>
                  <a:lumOff val="50000"/>
                </a:schemeClr>
              </a:buClr>
              <a:buFont typeface="Wingdings" charset="2"/>
              <a:buChar char="§"/>
              <a:defRPr sz="1400" baseline="0"/>
            </a:lvl5pPr>
            <a:lvl6pPr>
              <a:defRPr sz="1600"/>
            </a:lvl6pPr>
            <a:lvl7pPr>
              <a:defRPr sz="1600"/>
            </a:lvl7pPr>
            <a:lvl8pPr>
              <a:defRPr sz="1600"/>
            </a:lvl8pPr>
            <a:lvl9pPr>
              <a:defRPr sz="1600"/>
            </a:lvl9pPr>
          </a:lstStyle>
          <a:p>
            <a:pPr lvl="0"/>
            <a:r>
              <a:rPr lang="en-US" dirty="0" smtClean="0"/>
              <a:t>Click to Edit Content</a:t>
            </a:r>
          </a:p>
          <a:p>
            <a:pPr lvl="1"/>
            <a:r>
              <a:rPr lang="en-US" sz="1800" dirty="0" smtClean="0"/>
              <a:t>Second level</a:t>
            </a:r>
          </a:p>
          <a:p>
            <a:pPr lvl="2"/>
            <a:r>
              <a:rPr lang="en-US" dirty="0" smtClean="0"/>
              <a:t>Third level</a:t>
            </a:r>
          </a:p>
          <a:p>
            <a:pPr lvl="3"/>
            <a:r>
              <a:rPr lang="en-US" dirty="0" smtClean="0"/>
              <a:t>Fourth level</a:t>
            </a:r>
          </a:p>
          <a:p>
            <a:pPr lvl="4"/>
            <a:r>
              <a:rPr lang="en-US" dirty="0" smtClean="0"/>
              <a:t>Fifth level</a:t>
            </a:r>
          </a:p>
          <a:p>
            <a:pPr lvl="4"/>
            <a:endParaRPr lang="en-US" dirty="0" smtClean="0"/>
          </a:p>
          <a:p>
            <a:pPr lvl="0"/>
            <a:endParaRPr lang="en-US" dirty="0" smtClean="0"/>
          </a:p>
        </p:txBody>
      </p:sp>
    </p:spTree>
    <p:extLst>
      <p:ext uri="{BB962C8B-B14F-4D97-AF65-F5344CB8AC3E}">
        <p14:creationId xmlns:p14="http://schemas.microsoft.com/office/powerpoint/2010/main" val="3589647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hree Content 2 Images">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stretch>
            <a:fillRect/>
          </a:stretch>
        </p:blipFill>
        <p:spPr>
          <a:xfrm>
            <a:off x="-1" y="0"/>
            <a:ext cx="9143997" cy="1340555"/>
          </a:xfrm>
          <a:prstGeom prst="rect">
            <a:avLst/>
          </a:prstGeom>
        </p:spPr>
      </p:pic>
      <p:sp>
        <p:nvSpPr>
          <p:cNvPr id="7" name="Title 1"/>
          <p:cNvSpPr>
            <a:spLocks noGrp="1"/>
          </p:cNvSpPr>
          <p:nvPr>
            <p:ph type="title" hasCustomPrompt="1"/>
          </p:nvPr>
        </p:nvSpPr>
        <p:spPr>
          <a:xfrm>
            <a:off x="366889" y="197555"/>
            <a:ext cx="8381999" cy="1030112"/>
          </a:xfrm>
          <a:prstGeom prst="rect">
            <a:avLst/>
          </a:prstGeom>
        </p:spPr>
        <p:txBody>
          <a:bodyPr anchor="ctr" anchorCtr="0"/>
          <a:lstStyle>
            <a:lvl1pPr algn="l">
              <a:defRPr sz="3200" b="1">
                <a:solidFill>
                  <a:schemeClr val="bg1"/>
                </a:solidFill>
                <a:latin typeface="Verdana"/>
                <a:cs typeface="Verdana"/>
              </a:defRPr>
            </a:lvl1pPr>
          </a:lstStyle>
          <a:p>
            <a:r>
              <a:rPr lang="en-US" dirty="0" smtClean="0"/>
              <a:t>Click to edit header title</a:t>
            </a:r>
            <a:endParaRPr lang="en-US" dirty="0"/>
          </a:p>
        </p:txBody>
      </p:sp>
      <p:sp>
        <p:nvSpPr>
          <p:cNvPr id="2" name="Date Placeholder 1"/>
          <p:cNvSpPr>
            <a:spLocks noGrp="1"/>
          </p:cNvSpPr>
          <p:nvPr>
            <p:ph type="dt" sz="half" idx="14"/>
          </p:nvPr>
        </p:nvSpPr>
        <p:spPr/>
        <p:txBody>
          <a:bodyPr/>
          <a:lstStyle/>
          <a:p>
            <a:fld id="{4D5F5B39-3F3D-D443-AFEC-C37958B43239}" type="datetime1">
              <a:rPr lang="en-US" smtClean="0">
                <a:solidFill>
                  <a:prstClr val="black">
                    <a:tint val="75000"/>
                  </a:prstClr>
                </a:solidFill>
              </a:rPr>
              <a:pPr/>
              <a:t>3/15/2016</a:t>
            </a:fld>
            <a:endParaRPr lang="en-US" dirty="0">
              <a:solidFill>
                <a:prstClr val="black">
                  <a:tint val="75000"/>
                </a:prstClr>
              </a:solidFill>
            </a:endParaRPr>
          </a:p>
        </p:txBody>
      </p:sp>
      <p:sp>
        <p:nvSpPr>
          <p:cNvPr id="3" name="Slide Number Placeholder 2"/>
          <p:cNvSpPr>
            <a:spLocks noGrp="1"/>
          </p:cNvSpPr>
          <p:nvPr>
            <p:ph type="sldNum" sz="quarter" idx="15"/>
          </p:nvPr>
        </p:nvSpPr>
        <p:spPr/>
        <p:txBody>
          <a:bodyPr/>
          <a:lstStyle/>
          <a:p>
            <a:fld id="{60BC5383-B22C-A746-A4AF-C32103C6BFA6}" type="slidenum">
              <a:rPr lang="en-US" smtClean="0">
                <a:solidFill>
                  <a:prstClr val="black">
                    <a:tint val="75000"/>
                  </a:prstClr>
                </a:solidFill>
              </a:rPr>
              <a:pPr/>
              <a:t>‹#›</a:t>
            </a:fld>
            <a:endParaRPr lang="en-US" dirty="0">
              <a:solidFill>
                <a:prstClr val="black">
                  <a:tint val="75000"/>
                </a:prstClr>
              </a:solidFill>
            </a:endParaRPr>
          </a:p>
        </p:txBody>
      </p:sp>
      <p:sp>
        <p:nvSpPr>
          <p:cNvPr id="17" name="Picture Placeholder 2"/>
          <p:cNvSpPr>
            <a:spLocks noGrp="1"/>
          </p:cNvSpPr>
          <p:nvPr>
            <p:ph type="pic" idx="16"/>
          </p:nvPr>
        </p:nvSpPr>
        <p:spPr>
          <a:xfrm flipH="1">
            <a:off x="4752960" y="4007160"/>
            <a:ext cx="3995928" cy="2011680"/>
          </a:xfrm>
          <a:prstGeom prst="roundRect">
            <a:avLst>
              <a:gd name="adj" fmla="val 3091"/>
            </a:avLst>
          </a:prstGeom>
          <a:solidFill>
            <a:schemeClr val="bg1"/>
          </a:solidFill>
          <a:ln w="0">
            <a:noFill/>
          </a:ln>
          <a:effectLst/>
        </p:spPr>
        <p:txBody>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Drag picture to placeholder or click icon to add</a:t>
            </a:r>
            <a:endParaRPr dirty="0"/>
          </a:p>
        </p:txBody>
      </p:sp>
      <p:sp>
        <p:nvSpPr>
          <p:cNvPr id="21" name="Picture Placeholder 2"/>
          <p:cNvSpPr>
            <a:spLocks noGrp="1"/>
          </p:cNvSpPr>
          <p:nvPr>
            <p:ph type="pic" idx="17"/>
          </p:nvPr>
        </p:nvSpPr>
        <p:spPr>
          <a:xfrm flipH="1">
            <a:off x="4744493" y="1644422"/>
            <a:ext cx="3995928" cy="2011680"/>
          </a:xfrm>
          <a:prstGeom prst="roundRect">
            <a:avLst>
              <a:gd name="adj" fmla="val 3091"/>
            </a:avLst>
          </a:prstGeom>
          <a:solidFill>
            <a:schemeClr val="bg1"/>
          </a:solidFill>
          <a:ln w="0">
            <a:noFill/>
          </a:ln>
          <a:effectLst/>
        </p:spPr>
        <p:txBody>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Drag picture to placeholder or click icon to add</a:t>
            </a:r>
            <a:endParaRPr dirty="0"/>
          </a:p>
        </p:txBody>
      </p:sp>
      <p:sp>
        <p:nvSpPr>
          <p:cNvPr id="15" name="Content Placeholder 3"/>
          <p:cNvSpPr>
            <a:spLocks noGrp="1"/>
          </p:cNvSpPr>
          <p:nvPr>
            <p:ph sz="half" idx="22" hasCustomPrompt="1"/>
          </p:nvPr>
        </p:nvSpPr>
        <p:spPr>
          <a:xfrm>
            <a:off x="366889" y="1644952"/>
            <a:ext cx="4035250" cy="4366381"/>
          </a:xfrm>
          <a:prstGeom prst="rect">
            <a:avLst/>
          </a:prstGeom>
          <a:ln>
            <a:noFill/>
          </a:ln>
        </p:spPr>
        <p:txBody>
          <a:bodyPr/>
          <a:lstStyle>
            <a:lvl1pPr marL="342900" indent="-342900">
              <a:spcBef>
                <a:spcPts val="1800"/>
              </a:spcBef>
              <a:buSzPct val="135000"/>
              <a:buFontTx/>
              <a:buBlip>
                <a:blip r:embed="rId3"/>
              </a:buBlip>
              <a:defRPr sz="2200" b="0" baseline="0">
                <a:solidFill>
                  <a:srgbClr val="000000"/>
                </a:solidFill>
                <a:latin typeface="Verdana"/>
                <a:cs typeface="Verdana"/>
              </a:defRPr>
            </a:lvl1pPr>
            <a:lvl2pPr marL="594360" indent="-182880">
              <a:spcBef>
                <a:spcPts val="1000"/>
              </a:spcBef>
              <a:buClr>
                <a:schemeClr val="tx1">
                  <a:lumMod val="50000"/>
                  <a:lumOff val="50000"/>
                </a:schemeClr>
              </a:buClr>
              <a:buFont typeface="Lucida Grande"/>
              <a:buChar char="–"/>
              <a:defRPr sz="1800" baseline="0"/>
            </a:lvl2pPr>
            <a:lvl3pPr marL="822960" indent="-182880">
              <a:spcBef>
                <a:spcPts val="800"/>
              </a:spcBef>
              <a:buClr>
                <a:schemeClr val="tx1">
                  <a:lumMod val="50000"/>
                  <a:lumOff val="50000"/>
                </a:schemeClr>
              </a:buClr>
              <a:buFont typeface="Lucida Grande"/>
              <a:buChar char="–"/>
              <a:defRPr sz="1800" baseline="0"/>
            </a:lvl3pPr>
            <a:lvl4pPr marL="1051560" indent="-182880">
              <a:spcBef>
                <a:spcPts val="800"/>
              </a:spcBef>
              <a:buClr>
                <a:schemeClr val="tx1">
                  <a:lumMod val="50000"/>
                  <a:lumOff val="50000"/>
                </a:schemeClr>
              </a:buClr>
              <a:defRPr sz="1500" baseline="0"/>
            </a:lvl4pPr>
            <a:lvl5pPr marL="1234440" indent="-182880">
              <a:spcBef>
                <a:spcPts val="800"/>
              </a:spcBef>
              <a:buClr>
                <a:schemeClr val="tx1">
                  <a:lumMod val="50000"/>
                  <a:lumOff val="50000"/>
                </a:schemeClr>
              </a:buClr>
              <a:buFont typeface="Wingdings" charset="2"/>
              <a:buChar char="§"/>
              <a:defRPr sz="1400" baseline="0"/>
            </a:lvl5pPr>
            <a:lvl6pPr>
              <a:defRPr sz="1600"/>
            </a:lvl6pPr>
            <a:lvl7pPr>
              <a:defRPr sz="1600"/>
            </a:lvl7pPr>
            <a:lvl8pPr>
              <a:defRPr sz="1600"/>
            </a:lvl8pPr>
            <a:lvl9pPr>
              <a:defRPr sz="1600"/>
            </a:lvl9pPr>
          </a:lstStyle>
          <a:p>
            <a:pPr lvl="0"/>
            <a:r>
              <a:rPr lang="en-US" dirty="0" smtClean="0"/>
              <a:t>Click to Edit Content</a:t>
            </a:r>
          </a:p>
          <a:p>
            <a:pPr lvl="1"/>
            <a:r>
              <a:rPr lang="en-US" sz="1800" dirty="0" smtClean="0"/>
              <a:t>Second level</a:t>
            </a:r>
          </a:p>
          <a:p>
            <a:pPr lvl="2"/>
            <a:r>
              <a:rPr lang="en-US" dirty="0" smtClean="0"/>
              <a:t>Third level</a:t>
            </a:r>
          </a:p>
          <a:p>
            <a:pPr lvl="3"/>
            <a:r>
              <a:rPr lang="en-US" dirty="0" smtClean="0"/>
              <a:t>Fourth level</a:t>
            </a:r>
          </a:p>
          <a:p>
            <a:pPr lvl="4"/>
            <a:r>
              <a:rPr lang="en-US" dirty="0" smtClean="0"/>
              <a:t>Fifth level</a:t>
            </a:r>
          </a:p>
          <a:p>
            <a:pPr lvl="4"/>
            <a:endParaRPr lang="en-US" dirty="0" smtClean="0"/>
          </a:p>
          <a:p>
            <a:pPr lvl="0"/>
            <a:endParaRPr lang="en-US" dirty="0" smtClean="0"/>
          </a:p>
        </p:txBody>
      </p:sp>
    </p:spTree>
    <p:extLst>
      <p:ext uri="{BB962C8B-B14F-4D97-AF65-F5344CB8AC3E}">
        <p14:creationId xmlns:p14="http://schemas.microsoft.com/office/powerpoint/2010/main" val="2030248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wo Content with Rul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60BC5383-B22C-A746-A4AF-C32103C6BFA6}" type="slidenum">
              <a:rPr lang="en-US" smtClean="0">
                <a:solidFill>
                  <a:prstClr val="black">
                    <a:tint val="75000"/>
                  </a:prstClr>
                </a:solidFill>
              </a:rPr>
              <a:pPr/>
              <a:t>‹#›</a:t>
            </a:fld>
            <a:endParaRPr lang="en-US" dirty="0">
              <a:solidFill>
                <a:prstClr val="black">
                  <a:tint val="75000"/>
                </a:prstClr>
              </a:solidFill>
            </a:endParaRPr>
          </a:p>
        </p:txBody>
      </p:sp>
      <p:sp>
        <p:nvSpPr>
          <p:cNvPr id="4" name="Date Placeholder 3"/>
          <p:cNvSpPr>
            <a:spLocks noGrp="1"/>
          </p:cNvSpPr>
          <p:nvPr>
            <p:ph type="dt" sz="half" idx="11"/>
          </p:nvPr>
        </p:nvSpPr>
        <p:spPr/>
        <p:txBody>
          <a:bodyPr/>
          <a:lstStyle/>
          <a:p>
            <a:fld id="{014ADE90-EC6F-724D-92C6-B4F354F44863}" type="datetime1">
              <a:rPr lang="en-US" smtClean="0">
                <a:solidFill>
                  <a:prstClr val="black">
                    <a:tint val="75000"/>
                  </a:prstClr>
                </a:solidFill>
              </a:rPr>
              <a:pPr/>
              <a:t>3/15/2016</a:t>
            </a:fld>
            <a:endParaRPr lang="en-US" dirty="0">
              <a:solidFill>
                <a:prstClr val="black">
                  <a:tint val="75000"/>
                </a:prstClr>
              </a:solidFill>
            </a:endParaRPr>
          </a:p>
        </p:txBody>
      </p:sp>
      <p:sp>
        <p:nvSpPr>
          <p:cNvPr id="6" name="Text Placeholder 2"/>
          <p:cNvSpPr>
            <a:spLocks noGrp="1"/>
          </p:cNvSpPr>
          <p:nvPr>
            <p:ph type="body" idx="1"/>
          </p:nvPr>
        </p:nvSpPr>
        <p:spPr>
          <a:xfrm>
            <a:off x="366890" y="1645920"/>
            <a:ext cx="3996794" cy="789828"/>
          </a:xfrm>
          <a:prstGeom prst="rect">
            <a:avLst/>
          </a:prstGeom>
        </p:spPr>
        <p:txBody>
          <a:bodyPr anchor="b">
            <a:noAutofit/>
          </a:bodyPr>
          <a:lstStyle>
            <a:lvl1pPr marL="0" indent="0" algn="ctr">
              <a:lnSpc>
                <a:spcPts val="3000"/>
              </a:lnSpc>
              <a:spcBef>
                <a:spcPts val="0"/>
              </a:spcBef>
              <a:buNone/>
              <a:defRPr sz="26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cxnSp>
        <p:nvCxnSpPr>
          <p:cNvPr id="10" name="Straight Connector 9"/>
          <p:cNvCxnSpPr/>
          <p:nvPr userDrawn="1"/>
        </p:nvCxnSpPr>
        <p:spPr>
          <a:xfrm>
            <a:off x="370987" y="2550051"/>
            <a:ext cx="3992697" cy="0"/>
          </a:xfrm>
          <a:prstGeom prst="line">
            <a:avLst/>
          </a:prstGeom>
          <a:ln w="19050">
            <a:solidFill>
              <a:srgbClr val="0066A1"/>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userDrawn="1"/>
        </p:nvPicPr>
        <p:blipFill>
          <a:blip r:embed="rId2"/>
          <a:stretch>
            <a:fillRect/>
          </a:stretch>
        </p:blipFill>
        <p:spPr>
          <a:xfrm>
            <a:off x="-1" y="0"/>
            <a:ext cx="9143997" cy="1340555"/>
          </a:xfrm>
          <a:prstGeom prst="rect">
            <a:avLst/>
          </a:prstGeom>
        </p:spPr>
      </p:pic>
      <p:sp>
        <p:nvSpPr>
          <p:cNvPr id="13" name="Title 1"/>
          <p:cNvSpPr>
            <a:spLocks noGrp="1"/>
          </p:cNvSpPr>
          <p:nvPr>
            <p:ph type="title" hasCustomPrompt="1"/>
          </p:nvPr>
        </p:nvSpPr>
        <p:spPr>
          <a:xfrm>
            <a:off x="366889" y="197555"/>
            <a:ext cx="8381999" cy="1030112"/>
          </a:xfrm>
          <a:prstGeom prst="rect">
            <a:avLst/>
          </a:prstGeom>
        </p:spPr>
        <p:txBody>
          <a:bodyPr anchor="ctr" anchorCtr="0"/>
          <a:lstStyle>
            <a:lvl1pPr algn="l">
              <a:defRPr sz="3200" b="1">
                <a:solidFill>
                  <a:schemeClr val="bg1"/>
                </a:solidFill>
                <a:latin typeface="Verdana"/>
                <a:cs typeface="Verdana"/>
              </a:defRPr>
            </a:lvl1pPr>
          </a:lstStyle>
          <a:p>
            <a:r>
              <a:rPr lang="en-US" dirty="0" smtClean="0"/>
              <a:t>Click to edit header title</a:t>
            </a:r>
            <a:endParaRPr lang="en-US" dirty="0"/>
          </a:p>
        </p:txBody>
      </p:sp>
      <p:sp>
        <p:nvSpPr>
          <p:cNvPr id="23" name="Text Placeholder 2"/>
          <p:cNvSpPr>
            <a:spLocks noGrp="1"/>
          </p:cNvSpPr>
          <p:nvPr>
            <p:ph type="body" idx="17"/>
          </p:nvPr>
        </p:nvSpPr>
        <p:spPr>
          <a:xfrm>
            <a:off x="4752094" y="1645920"/>
            <a:ext cx="3996794" cy="789828"/>
          </a:xfrm>
          <a:prstGeom prst="rect">
            <a:avLst/>
          </a:prstGeom>
        </p:spPr>
        <p:txBody>
          <a:bodyPr anchor="b">
            <a:noAutofit/>
          </a:bodyPr>
          <a:lstStyle>
            <a:lvl1pPr marL="0" indent="0" algn="ctr">
              <a:lnSpc>
                <a:spcPts val="3000"/>
              </a:lnSpc>
              <a:spcBef>
                <a:spcPts val="0"/>
              </a:spcBef>
              <a:buNone/>
              <a:defRPr sz="26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cxnSp>
        <p:nvCxnSpPr>
          <p:cNvPr id="24" name="Straight Connector 23"/>
          <p:cNvCxnSpPr/>
          <p:nvPr userDrawn="1"/>
        </p:nvCxnSpPr>
        <p:spPr>
          <a:xfrm>
            <a:off x="4752094" y="2524153"/>
            <a:ext cx="3996794" cy="0"/>
          </a:xfrm>
          <a:prstGeom prst="line">
            <a:avLst/>
          </a:prstGeom>
          <a:ln w="19050">
            <a:solidFill>
              <a:srgbClr val="0066A1"/>
            </a:solidFill>
          </a:ln>
        </p:spPr>
        <p:style>
          <a:lnRef idx="1">
            <a:schemeClr val="accent1"/>
          </a:lnRef>
          <a:fillRef idx="0">
            <a:schemeClr val="accent1"/>
          </a:fillRef>
          <a:effectRef idx="0">
            <a:schemeClr val="accent1"/>
          </a:effectRef>
          <a:fontRef idx="minor">
            <a:schemeClr val="tx1"/>
          </a:fontRef>
        </p:style>
      </p:cxnSp>
      <p:sp>
        <p:nvSpPr>
          <p:cNvPr id="17" name="Content Placeholder 3"/>
          <p:cNvSpPr>
            <a:spLocks noGrp="1"/>
          </p:cNvSpPr>
          <p:nvPr>
            <p:ph sz="half" idx="21" hasCustomPrompt="1"/>
          </p:nvPr>
        </p:nvSpPr>
        <p:spPr>
          <a:xfrm>
            <a:off x="357012" y="2658533"/>
            <a:ext cx="4045126" cy="3352800"/>
          </a:xfrm>
          <a:prstGeom prst="rect">
            <a:avLst/>
          </a:prstGeom>
          <a:ln>
            <a:noFill/>
          </a:ln>
        </p:spPr>
        <p:txBody>
          <a:bodyPr/>
          <a:lstStyle>
            <a:lvl1pPr marL="342900" indent="-342900">
              <a:spcBef>
                <a:spcPts val="1800"/>
              </a:spcBef>
              <a:buSzPct val="135000"/>
              <a:buFontTx/>
              <a:buBlip>
                <a:blip r:embed="rId3"/>
              </a:buBlip>
              <a:defRPr sz="2200" b="0" baseline="0">
                <a:solidFill>
                  <a:srgbClr val="000000"/>
                </a:solidFill>
                <a:latin typeface="Verdana"/>
                <a:cs typeface="Verdana"/>
              </a:defRPr>
            </a:lvl1pPr>
            <a:lvl2pPr marL="594360" indent="-182880">
              <a:spcBef>
                <a:spcPts val="1000"/>
              </a:spcBef>
              <a:buClr>
                <a:schemeClr val="tx1">
                  <a:lumMod val="50000"/>
                  <a:lumOff val="50000"/>
                </a:schemeClr>
              </a:buClr>
              <a:buFont typeface="Lucida Grande"/>
              <a:buChar char="–"/>
              <a:defRPr sz="1800" baseline="0"/>
            </a:lvl2pPr>
            <a:lvl3pPr marL="822960" indent="-182880">
              <a:spcBef>
                <a:spcPts val="800"/>
              </a:spcBef>
              <a:buClr>
                <a:schemeClr val="tx1">
                  <a:lumMod val="50000"/>
                  <a:lumOff val="50000"/>
                </a:schemeClr>
              </a:buClr>
              <a:buFont typeface="Lucida Grande"/>
              <a:buChar char="–"/>
              <a:defRPr sz="1800" baseline="0"/>
            </a:lvl3pPr>
            <a:lvl4pPr marL="1051560" indent="-182880">
              <a:spcBef>
                <a:spcPts val="800"/>
              </a:spcBef>
              <a:buClr>
                <a:schemeClr val="tx1">
                  <a:lumMod val="50000"/>
                  <a:lumOff val="50000"/>
                </a:schemeClr>
              </a:buClr>
              <a:defRPr sz="1500" baseline="0"/>
            </a:lvl4pPr>
            <a:lvl5pPr marL="1234440" indent="-182880">
              <a:spcBef>
                <a:spcPts val="800"/>
              </a:spcBef>
              <a:buClr>
                <a:schemeClr val="tx1">
                  <a:lumMod val="50000"/>
                  <a:lumOff val="50000"/>
                </a:schemeClr>
              </a:buClr>
              <a:buFont typeface="Wingdings" charset="2"/>
              <a:buChar char="§"/>
              <a:defRPr sz="1400" baseline="0"/>
            </a:lvl5pPr>
            <a:lvl6pPr>
              <a:defRPr sz="1600"/>
            </a:lvl6pPr>
            <a:lvl7pPr>
              <a:defRPr sz="1600"/>
            </a:lvl7pPr>
            <a:lvl8pPr>
              <a:defRPr sz="1600"/>
            </a:lvl8pPr>
            <a:lvl9pPr>
              <a:defRPr sz="1600"/>
            </a:lvl9pPr>
          </a:lstStyle>
          <a:p>
            <a:pPr lvl="0"/>
            <a:r>
              <a:rPr lang="en-US" dirty="0" smtClean="0"/>
              <a:t>Click to Edit Content</a:t>
            </a:r>
          </a:p>
          <a:p>
            <a:pPr lvl="1"/>
            <a:r>
              <a:rPr lang="en-US" sz="1800" dirty="0" smtClean="0"/>
              <a:t>Second level</a:t>
            </a:r>
          </a:p>
          <a:p>
            <a:pPr lvl="2"/>
            <a:r>
              <a:rPr lang="en-US" dirty="0" smtClean="0"/>
              <a:t>Third level</a:t>
            </a:r>
          </a:p>
          <a:p>
            <a:pPr lvl="3"/>
            <a:r>
              <a:rPr lang="en-US" dirty="0" smtClean="0"/>
              <a:t>Fourth level</a:t>
            </a:r>
          </a:p>
          <a:p>
            <a:pPr lvl="4"/>
            <a:r>
              <a:rPr lang="en-US" dirty="0" smtClean="0"/>
              <a:t>Fifth level</a:t>
            </a:r>
            <a:br>
              <a:rPr lang="en-US" dirty="0" smtClean="0"/>
            </a:br>
            <a:endParaRPr lang="en-US" dirty="0" smtClean="0"/>
          </a:p>
          <a:p>
            <a:pPr lvl="4"/>
            <a:endParaRPr lang="en-US" dirty="0" smtClean="0"/>
          </a:p>
          <a:p>
            <a:pPr lvl="4"/>
            <a:endParaRPr lang="en-US" dirty="0" smtClean="0"/>
          </a:p>
          <a:p>
            <a:pPr lvl="4"/>
            <a:endParaRPr lang="en-US" dirty="0" smtClean="0"/>
          </a:p>
          <a:p>
            <a:pPr lvl="0"/>
            <a:endParaRPr lang="en-US" dirty="0" smtClean="0"/>
          </a:p>
        </p:txBody>
      </p:sp>
      <p:sp>
        <p:nvSpPr>
          <p:cNvPr id="15" name="Content Placeholder 3"/>
          <p:cNvSpPr>
            <a:spLocks noGrp="1"/>
          </p:cNvSpPr>
          <p:nvPr>
            <p:ph sz="half" idx="23" hasCustomPrompt="1"/>
          </p:nvPr>
        </p:nvSpPr>
        <p:spPr>
          <a:xfrm>
            <a:off x="4703762" y="2658533"/>
            <a:ext cx="4045126" cy="3352800"/>
          </a:xfrm>
          <a:prstGeom prst="rect">
            <a:avLst/>
          </a:prstGeom>
          <a:ln>
            <a:noFill/>
          </a:ln>
        </p:spPr>
        <p:txBody>
          <a:bodyPr/>
          <a:lstStyle>
            <a:lvl1pPr marL="342900" indent="-342900">
              <a:spcBef>
                <a:spcPts val="1800"/>
              </a:spcBef>
              <a:buSzPct val="135000"/>
              <a:buFontTx/>
              <a:buBlip>
                <a:blip r:embed="rId3"/>
              </a:buBlip>
              <a:defRPr sz="2200" b="0" baseline="0">
                <a:solidFill>
                  <a:srgbClr val="000000"/>
                </a:solidFill>
                <a:latin typeface="Verdana"/>
                <a:cs typeface="Verdana"/>
              </a:defRPr>
            </a:lvl1pPr>
            <a:lvl2pPr marL="594360" indent="-182880">
              <a:spcBef>
                <a:spcPts val="1000"/>
              </a:spcBef>
              <a:buClr>
                <a:schemeClr val="tx1">
                  <a:lumMod val="50000"/>
                  <a:lumOff val="50000"/>
                </a:schemeClr>
              </a:buClr>
              <a:buFont typeface="Lucida Grande"/>
              <a:buChar char="–"/>
              <a:defRPr sz="1800" baseline="0"/>
            </a:lvl2pPr>
            <a:lvl3pPr marL="822960" indent="-182880">
              <a:spcBef>
                <a:spcPts val="800"/>
              </a:spcBef>
              <a:buClr>
                <a:schemeClr val="tx1">
                  <a:lumMod val="50000"/>
                  <a:lumOff val="50000"/>
                </a:schemeClr>
              </a:buClr>
              <a:buFont typeface="Lucida Grande"/>
              <a:buChar char="–"/>
              <a:defRPr sz="1800" baseline="0"/>
            </a:lvl3pPr>
            <a:lvl4pPr marL="1051560" indent="-182880">
              <a:spcBef>
                <a:spcPts val="800"/>
              </a:spcBef>
              <a:buClr>
                <a:schemeClr val="tx1">
                  <a:lumMod val="50000"/>
                  <a:lumOff val="50000"/>
                </a:schemeClr>
              </a:buClr>
              <a:defRPr sz="1500" baseline="0"/>
            </a:lvl4pPr>
            <a:lvl5pPr marL="1234440" indent="-182880">
              <a:spcBef>
                <a:spcPts val="800"/>
              </a:spcBef>
              <a:buClr>
                <a:schemeClr val="tx1">
                  <a:lumMod val="50000"/>
                  <a:lumOff val="50000"/>
                </a:schemeClr>
              </a:buClr>
              <a:buFont typeface="Wingdings" charset="2"/>
              <a:buChar char="§"/>
              <a:defRPr sz="1400" baseline="0"/>
            </a:lvl5pPr>
            <a:lvl6pPr>
              <a:defRPr sz="1600"/>
            </a:lvl6pPr>
            <a:lvl7pPr>
              <a:defRPr sz="1600"/>
            </a:lvl7pPr>
            <a:lvl8pPr>
              <a:defRPr sz="1600"/>
            </a:lvl8pPr>
            <a:lvl9pPr>
              <a:defRPr sz="1600"/>
            </a:lvl9pPr>
          </a:lstStyle>
          <a:p>
            <a:pPr lvl="0"/>
            <a:r>
              <a:rPr lang="en-US" dirty="0" smtClean="0"/>
              <a:t>Click to Edit Content</a:t>
            </a:r>
          </a:p>
          <a:p>
            <a:pPr lvl="1"/>
            <a:r>
              <a:rPr lang="en-US" sz="1800" dirty="0" smtClean="0"/>
              <a:t>Second level</a:t>
            </a:r>
          </a:p>
          <a:p>
            <a:pPr lvl="2"/>
            <a:r>
              <a:rPr lang="en-US" dirty="0" smtClean="0"/>
              <a:t>Third level</a:t>
            </a:r>
          </a:p>
          <a:p>
            <a:pPr lvl="3"/>
            <a:r>
              <a:rPr lang="en-US" dirty="0" smtClean="0"/>
              <a:t>Fourth level</a:t>
            </a:r>
          </a:p>
          <a:p>
            <a:pPr lvl="4"/>
            <a:r>
              <a:rPr lang="en-US" dirty="0" smtClean="0"/>
              <a:t>Fifth level</a:t>
            </a:r>
            <a:br>
              <a:rPr lang="en-US" dirty="0" smtClean="0"/>
            </a:br>
            <a:endParaRPr lang="en-US" dirty="0" smtClean="0"/>
          </a:p>
          <a:p>
            <a:pPr lvl="4"/>
            <a:endParaRPr lang="en-US" dirty="0" smtClean="0"/>
          </a:p>
          <a:p>
            <a:pPr lvl="4"/>
            <a:endParaRPr lang="en-US" dirty="0" smtClean="0"/>
          </a:p>
          <a:p>
            <a:pPr lvl="4"/>
            <a:endParaRPr lang="en-US" dirty="0" smtClean="0"/>
          </a:p>
          <a:p>
            <a:pPr lvl="0"/>
            <a:endParaRPr lang="en-US" dirty="0" smtClean="0"/>
          </a:p>
        </p:txBody>
      </p:sp>
    </p:spTree>
    <p:extLst>
      <p:ext uri="{BB962C8B-B14F-4D97-AF65-F5344CB8AC3E}">
        <p14:creationId xmlns:p14="http://schemas.microsoft.com/office/powerpoint/2010/main" val="3929371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Four Conten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60BC5383-B22C-A746-A4AF-C32103C6BFA6}" type="slidenum">
              <a:rPr lang="en-US" smtClean="0">
                <a:solidFill>
                  <a:prstClr val="black">
                    <a:tint val="75000"/>
                  </a:prstClr>
                </a:solidFill>
              </a:rPr>
              <a:pPr/>
              <a:t>‹#›</a:t>
            </a:fld>
            <a:endParaRPr lang="en-US" dirty="0">
              <a:solidFill>
                <a:prstClr val="black">
                  <a:tint val="75000"/>
                </a:prstClr>
              </a:solidFill>
            </a:endParaRPr>
          </a:p>
        </p:txBody>
      </p:sp>
      <p:sp>
        <p:nvSpPr>
          <p:cNvPr id="4" name="Date Placeholder 3"/>
          <p:cNvSpPr>
            <a:spLocks noGrp="1"/>
          </p:cNvSpPr>
          <p:nvPr>
            <p:ph type="dt" sz="half" idx="11"/>
          </p:nvPr>
        </p:nvSpPr>
        <p:spPr/>
        <p:txBody>
          <a:bodyPr/>
          <a:lstStyle/>
          <a:p>
            <a:fld id="{014ADE90-EC6F-724D-92C6-B4F354F44863}" type="datetime1">
              <a:rPr lang="en-US" smtClean="0">
                <a:solidFill>
                  <a:prstClr val="black">
                    <a:tint val="75000"/>
                  </a:prstClr>
                </a:solidFill>
              </a:rPr>
              <a:pPr/>
              <a:t>3/15/2016</a:t>
            </a:fld>
            <a:endParaRPr lang="en-US" dirty="0">
              <a:solidFill>
                <a:prstClr val="black">
                  <a:tint val="75000"/>
                </a:prstClr>
              </a:solidFill>
            </a:endParaRPr>
          </a:p>
        </p:txBody>
      </p:sp>
      <p:pic>
        <p:nvPicPr>
          <p:cNvPr id="9" name="Picture 8"/>
          <p:cNvPicPr>
            <a:picLocks noChangeAspect="1"/>
          </p:cNvPicPr>
          <p:nvPr userDrawn="1"/>
        </p:nvPicPr>
        <p:blipFill>
          <a:blip r:embed="rId2"/>
          <a:stretch>
            <a:fillRect/>
          </a:stretch>
        </p:blipFill>
        <p:spPr>
          <a:xfrm>
            <a:off x="-1" y="0"/>
            <a:ext cx="9143997" cy="1340555"/>
          </a:xfrm>
          <a:prstGeom prst="rect">
            <a:avLst/>
          </a:prstGeom>
        </p:spPr>
      </p:pic>
      <p:sp>
        <p:nvSpPr>
          <p:cNvPr id="10" name="Title 1"/>
          <p:cNvSpPr>
            <a:spLocks noGrp="1"/>
          </p:cNvSpPr>
          <p:nvPr>
            <p:ph type="title" hasCustomPrompt="1"/>
          </p:nvPr>
        </p:nvSpPr>
        <p:spPr>
          <a:xfrm>
            <a:off x="366889" y="197555"/>
            <a:ext cx="8381999" cy="1030112"/>
          </a:xfrm>
          <a:prstGeom prst="rect">
            <a:avLst/>
          </a:prstGeom>
        </p:spPr>
        <p:txBody>
          <a:bodyPr anchor="ctr" anchorCtr="0"/>
          <a:lstStyle>
            <a:lvl1pPr algn="l">
              <a:defRPr sz="3200" b="1">
                <a:solidFill>
                  <a:schemeClr val="bg1"/>
                </a:solidFill>
                <a:latin typeface="Verdana"/>
                <a:cs typeface="Verdana"/>
              </a:defRPr>
            </a:lvl1pPr>
          </a:lstStyle>
          <a:p>
            <a:r>
              <a:rPr lang="en-US" dirty="0" smtClean="0"/>
              <a:t>Click to edit header title</a:t>
            </a:r>
            <a:endParaRPr lang="en-US" dirty="0"/>
          </a:p>
        </p:txBody>
      </p:sp>
      <p:sp>
        <p:nvSpPr>
          <p:cNvPr id="13" name="Content Placeholder 3"/>
          <p:cNvSpPr>
            <a:spLocks noGrp="1"/>
          </p:cNvSpPr>
          <p:nvPr>
            <p:ph sz="half" idx="16" hasCustomPrompt="1"/>
          </p:nvPr>
        </p:nvSpPr>
        <p:spPr>
          <a:xfrm>
            <a:off x="370987" y="1645920"/>
            <a:ext cx="3992697" cy="2057400"/>
          </a:xfrm>
          <a:prstGeom prst="rect">
            <a:avLst/>
          </a:prstGeom>
        </p:spPr>
        <p:txBody>
          <a:bodyPr/>
          <a:lstStyle>
            <a:lvl1pPr marL="274320" indent="-274320">
              <a:buSzPct val="125000"/>
              <a:buFontTx/>
              <a:buBlip>
                <a:blip r:embed="rId3"/>
              </a:buBlip>
              <a:defRPr sz="2000" b="0" baseline="0">
                <a:solidFill>
                  <a:srgbClr val="000000"/>
                </a:solidFill>
                <a:latin typeface="Verdana"/>
                <a:cs typeface="Verdana"/>
              </a:defRPr>
            </a:lvl1pPr>
            <a:lvl2pPr marL="548640" indent="-182880">
              <a:buClr>
                <a:schemeClr val="tx1">
                  <a:lumMod val="50000"/>
                  <a:lumOff val="50000"/>
                </a:schemeClr>
              </a:buClr>
              <a:buFont typeface="Lucida Grande"/>
              <a:buChar char="–"/>
              <a:defRPr sz="1800" baseline="0"/>
            </a:lvl2pPr>
            <a:lvl3pPr marL="822960" indent="-182880">
              <a:buClr>
                <a:schemeClr val="bg1">
                  <a:lumMod val="50000"/>
                </a:schemeClr>
              </a:buClr>
              <a:buSzPct val="100000"/>
              <a:buFont typeface="Lucida Grande"/>
              <a:buChar char="-"/>
              <a:defRPr sz="1800" baseline="0"/>
            </a:lvl3pPr>
            <a:lvl4pPr marL="1051560" indent="-182880">
              <a:buClr>
                <a:schemeClr val="tx1">
                  <a:lumMod val="50000"/>
                  <a:lumOff val="50000"/>
                </a:schemeClr>
              </a:buClr>
              <a:defRPr sz="1600"/>
            </a:lvl4pPr>
            <a:lvl5pPr marL="1234440" indent="-182880">
              <a:buClr>
                <a:schemeClr val="tx1">
                  <a:lumMod val="50000"/>
                  <a:lumOff val="50000"/>
                </a:schemeClr>
              </a:buClr>
              <a:buFont typeface="Wingdings" charset="2"/>
              <a:buChar char="§"/>
              <a:defRPr sz="1600"/>
            </a:lvl5pPr>
            <a:lvl6pPr>
              <a:defRPr sz="1600"/>
            </a:lvl6pPr>
            <a:lvl7pPr>
              <a:defRPr sz="1600"/>
            </a:lvl7pPr>
            <a:lvl8pPr>
              <a:defRPr sz="1600"/>
            </a:lvl8pPr>
            <a:lvl9pPr>
              <a:defRPr sz="1600"/>
            </a:lvl9p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2" name="Content Placeholder 3"/>
          <p:cNvSpPr>
            <a:spLocks noGrp="1"/>
          </p:cNvSpPr>
          <p:nvPr>
            <p:ph sz="half" idx="20" hasCustomPrompt="1"/>
          </p:nvPr>
        </p:nvSpPr>
        <p:spPr>
          <a:xfrm>
            <a:off x="4760289" y="1645920"/>
            <a:ext cx="3992697" cy="2057400"/>
          </a:xfrm>
          <a:prstGeom prst="rect">
            <a:avLst/>
          </a:prstGeom>
        </p:spPr>
        <p:txBody>
          <a:bodyPr/>
          <a:lstStyle>
            <a:lvl1pPr marL="274320" indent="-274320">
              <a:buSzPct val="125000"/>
              <a:buFontTx/>
              <a:buBlip>
                <a:blip r:embed="rId3"/>
              </a:buBlip>
              <a:defRPr sz="2000" b="0" baseline="0">
                <a:solidFill>
                  <a:srgbClr val="000000"/>
                </a:solidFill>
                <a:latin typeface="Verdana"/>
                <a:cs typeface="Verdana"/>
              </a:defRPr>
            </a:lvl1pPr>
            <a:lvl2pPr marL="548640" indent="-182880">
              <a:buClr>
                <a:schemeClr val="tx1">
                  <a:lumMod val="50000"/>
                  <a:lumOff val="50000"/>
                </a:schemeClr>
              </a:buClr>
              <a:buFont typeface="Lucida Grande"/>
              <a:buChar char="–"/>
              <a:defRPr sz="1800" baseline="0"/>
            </a:lvl2pPr>
            <a:lvl3pPr marL="822960" indent="-182880">
              <a:buClr>
                <a:schemeClr val="bg1">
                  <a:lumMod val="50000"/>
                </a:schemeClr>
              </a:buClr>
              <a:buSzPct val="100000"/>
              <a:buFont typeface="Lucida Grande"/>
              <a:buChar char="-"/>
              <a:defRPr sz="1800" baseline="0"/>
            </a:lvl3pPr>
            <a:lvl4pPr marL="1051560" indent="-182880">
              <a:buClr>
                <a:schemeClr val="tx1">
                  <a:lumMod val="50000"/>
                  <a:lumOff val="50000"/>
                </a:schemeClr>
              </a:buClr>
              <a:defRPr sz="1600"/>
            </a:lvl4pPr>
            <a:lvl5pPr marL="1234440" indent="-182880">
              <a:buClr>
                <a:schemeClr val="tx1">
                  <a:lumMod val="50000"/>
                  <a:lumOff val="50000"/>
                </a:schemeClr>
              </a:buClr>
              <a:buFont typeface="Wingdings" charset="2"/>
              <a:buChar char="§"/>
              <a:defRPr sz="1600"/>
            </a:lvl5pPr>
            <a:lvl6pPr>
              <a:defRPr sz="1600"/>
            </a:lvl6pPr>
            <a:lvl7pPr>
              <a:defRPr sz="1600"/>
            </a:lvl7pPr>
            <a:lvl8pPr>
              <a:defRPr sz="1600"/>
            </a:lvl8pPr>
            <a:lvl9pPr>
              <a:defRPr sz="1600"/>
            </a:lvl9p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9" name="Content Placeholder 3"/>
          <p:cNvSpPr>
            <a:spLocks noGrp="1"/>
          </p:cNvSpPr>
          <p:nvPr>
            <p:ph sz="half" idx="21" hasCustomPrompt="1"/>
          </p:nvPr>
        </p:nvSpPr>
        <p:spPr>
          <a:xfrm>
            <a:off x="348289" y="3920063"/>
            <a:ext cx="3992697" cy="2057400"/>
          </a:xfrm>
          <a:prstGeom prst="rect">
            <a:avLst/>
          </a:prstGeom>
        </p:spPr>
        <p:txBody>
          <a:bodyPr/>
          <a:lstStyle>
            <a:lvl1pPr marL="274320" indent="-274320">
              <a:buSzPct val="125000"/>
              <a:buFontTx/>
              <a:buBlip>
                <a:blip r:embed="rId3"/>
              </a:buBlip>
              <a:defRPr sz="2000" b="0" baseline="0">
                <a:solidFill>
                  <a:srgbClr val="000000"/>
                </a:solidFill>
                <a:latin typeface="Verdana"/>
                <a:cs typeface="Verdana"/>
              </a:defRPr>
            </a:lvl1pPr>
            <a:lvl2pPr marL="548640" indent="-182880">
              <a:buClr>
                <a:schemeClr val="tx1">
                  <a:lumMod val="50000"/>
                  <a:lumOff val="50000"/>
                </a:schemeClr>
              </a:buClr>
              <a:buFont typeface="Lucida Grande"/>
              <a:buChar char="–"/>
              <a:defRPr sz="1800" baseline="0"/>
            </a:lvl2pPr>
            <a:lvl3pPr marL="822960" indent="-182880">
              <a:buClr>
                <a:schemeClr val="bg1">
                  <a:lumMod val="50000"/>
                </a:schemeClr>
              </a:buClr>
              <a:buSzPct val="100000"/>
              <a:buFont typeface="Lucida Grande"/>
              <a:buChar char="-"/>
              <a:defRPr sz="1800" baseline="0"/>
            </a:lvl3pPr>
            <a:lvl4pPr marL="1051560" indent="-182880">
              <a:buClr>
                <a:schemeClr val="tx1">
                  <a:lumMod val="50000"/>
                  <a:lumOff val="50000"/>
                </a:schemeClr>
              </a:buClr>
              <a:defRPr sz="1600"/>
            </a:lvl4pPr>
            <a:lvl5pPr marL="1234440" indent="-182880">
              <a:buClr>
                <a:schemeClr val="tx1">
                  <a:lumMod val="50000"/>
                  <a:lumOff val="50000"/>
                </a:schemeClr>
              </a:buClr>
              <a:buFont typeface="Wingdings" charset="2"/>
              <a:buChar char="§"/>
              <a:defRPr sz="1600"/>
            </a:lvl5pPr>
            <a:lvl6pPr>
              <a:defRPr sz="1600"/>
            </a:lvl6pPr>
            <a:lvl7pPr>
              <a:defRPr sz="1600"/>
            </a:lvl7pPr>
            <a:lvl8pPr>
              <a:defRPr sz="1600"/>
            </a:lvl8pPr>
            <a:lvl9pPr>
              <a:defRPr sz="1600"/>
            </a:lvl9p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20" name="Content Placeholder 3"/>
          <p:cNvSpPr>
            <a:spLocks noGrp="1"/>
          </p:cNvSpPr>
          <p:nvPr>
            <p:ph sz="half" idx="22" hasCustomPrompt="1"/>
          </p:nvPr>
        </p:nvSpPr>
        <p:spPr>
          <a:xfrm>
            <a:off x="4737591" y="3920063"/>
            <a:ext cx="3992697" cy="2057400"/>
          </a:xfrm>
          <a:prstGeom prst="rect">
            <a:avLst/>
          </a:prstGeom>
        </p:spPr>
        <p:txBody>
          <a:bodyPr/>
          <a:lstStyle>
            <a:lvl1pPr marL="274320" indent="-274320">
              <a:buSzPct val="125000"/>
              <a:buFontTx/>
              <a:buBlip>
                <a:blip r:embed="rId3"/>
              </a:buBlip>
              <a:defRPr sz="2000" b="0" baseline="0">
                <a:solidFill>
                  <a:srgbClr val="000000"/>
                </a:solidFill>
                <a:latin typeface="Verdana"/>
                <a:cs typeface="Verdana"/>
              </a:defRPr>
            </a:lvl1pPr>
            <a:lvl2pPr marL="548640" indent="-182880">
              <a:buClr>
                <a:schemeClr val="tx1">
                  <a:lumMod val="50000"/>
                  <a:lumOff val="50000"/>
                </a:schemeClr>
              </a:buClr>
              <a:buFont typeface="Lucida Grande"/>
              <a:buChar char="–"/>
              <a:defRPr sz="1800" baseline="0"/>
            </a:lvl2pPr>
            <a:lvl3pPr marL="822960" indent="-182880">
              <a:buClr>
                <a:schemeClr val="bg1">
                  <a:lumMod val="50000"/>
                </a:schemeClr>
              </a:buClr>
              <a:buSzPct val="100000"/>
              <a:buFont typeface="Lucida Grande"/>
              <a:buChar char="-"/>
              <a:defRPr sz="1800" baseline="0"/>
            </a:lvl3pPr>
            <a:lvl4pPr marL="1051560" indent="-182880">
              <a:buClr>
                <a:schemeClr val="tx1">
                  <a:lumMod val="50000"/>
                  <a:lumOff val="50000"/>
                </a:schemeClr>
              </a:buClr>
              <a:defRPr sz="1600"/>
            </a:lvl4pPr>
            <a:lvl5pPr marL="1234440" indent="-182880">
              <a:buClr>
                <a:schemeClr val="tx1">
                  <a:lumMod val="50000"/>
                  <a:lumOff val="50000"/>
                </a:schemeClr>
              </a:buClr>
              <a:buFont typeface="Wingdings" charset="2"/>
              <a:buChar char="§"/>
              <a:defRPr sz="1600"/>
            </a:lvl5pPr>
            <a:lvl6pPr>
              <a:defRPr sz="1600"/>
            </a:lvl6pPr>
            <a:lvl7pPr>
              <a:defRPr sz="1600"/>
            </a:lvl7pPr>
            <a:lvl8pPr>
              <a:defRPr sz="1600"/>
            </a:lvl8pPr>
            <a:lvl9pPr>
              <a:defRPr sz="1600"/>
            </a:lvl9p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Tree>
    <p:extLst>
      <p:ext uri="{BB962C8B-B14F-4D97-AF65-F5344CB8AC3E}">
        <p14:creationId xmlns:p14="http://schemas.microsoft.com/office/powerpoint/2010/main" val="2421781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19" name="Title Placeholder 1"/>
          <p:cNvSpPr>
            <a:spLocks noGrp="1"/>
          </p:cNvSpPr>
          <p:nvPr>
            <p:ph type="title"/>
          </p:nvPr>
        </p:nvSpPr>
        <p:spPr bwMode="auto">
          <a:xfrm>
            <a:off x="457200" y="438150"/>
            <a:ext cx="8229600" cy="97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a:lstStyle/>
          <a:p>
            <a:pPr lvl="0"/>
            <a:r>
              <a:rPr lang="en-US" dirty="0" smtClean="0"/>
              <a:t>Click to edit Master title style</a:t>
            </a:r>
            <a:endParaRPr lang="en-US" dirty="0"/>
          </a:p>
        </p:txBody>
      </p:sp>
      <p:sp>
        <p:nvSpPr>
          <p:cNvPr id="20" name="Text Placeholder 2"/>
          <p:cNvSpPr>
            <a:spLocks noGrp="1"/>
          </p:cNvSpPr>
          <p:nvPr>
            <p:ph idx="1"/>
          </p:nvPr>
        </p:nvSpPr>
        <p:spPr bwMode="auto">
          <a:xfrm>
            <a:off x="457200" y="1600200"/>
            <a:ext cx="8229600" cy="440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1"/>
          <p:cNvSpPr>
            <a:spLocks noGrp="1"/>
          </p:cNvSpPr>
          <p:nvPr>
            <p:ph type="ftr" sz="quarter" idx="10"/>
          </p:nvPr>
        </p:nvSpPr>
        <p:spPr>
          <a:xfrm>
            <a:off x="1300163" y="6299200"/>
            <a:ext cx="2992437" cy="206375"/>
          </a:xfrm>
          <a:prstGeom prst="rect">
            <a:avLst/>
          </a:prstGeom>
        </p:spPr>
        <p:txBody>
          <a:bodyPr/>
          <a:lstStyle>
            <a:lvl1pPr>
              <a:defRPr/>
            </a:lvl1pPr>
          </a:lstStyle>
          <a:p>
            <a:pPr>
              <a:defRPr/>
            </a:pPr>
            <a:endParaRPr lang="en-US"/>
          </a:p>
        </p:txBody>
      </p:sp>
    </p:spTree>
    <p:extLst>
      <p:ext uri="{BB962C8B-B14F-4D97-AF65-F5344CB8AC3E}">
        <p14:creationId xmlns:p14="http://schemas.microsoft.com/office/powerpoint/2010/main" val="13932818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eople 2">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1" y="2809425"/>
            <a:ext cx="9173683" cy="3104939"/>
          </a:xfrm>
          <a:prstGeom prst="rect">
            <a:avLst/>
          </a:prstGeom>
        </p:spPr>
      </p:pic>
      <p:pic>
        <p:nvPicPr>
          <p:cNvPr id="8" name="Picture Placeholder 8" descr="shutterstock_77990686.jpg"/>
          <p:cNvPicPr>
            <a:picLocks noChangeAspect="1"/>
          </p:cNvPicPr>
          <p:nvPr userDrawn="1"/>
        </p:nvPicPr>
        <p:blipFill rotWithShape="1">
          <a:blip r:embed="rId3">
            <a:extLst>
              <a:ext uri="{28A0092B-C50C-407E-A947-70E740481C1C}">
                <a14:useLocalDpi xmlns:a14="http://schemas.microsoft.com/office/drawing/2010/main" val="0"/>
              </a:ext>
            </a:extLst>
          </a:blip>
          <a:srcRect l="2861" t="11379" r="-1" b="8519"/>
          <a:stretch/>
        </p:blipFill>
        <p:spPr>
          <a:xfrm>
            <a:off x="2285999" y="0"/>
            <a:ext cx="2271889" cy="2809875"/>
          </a:xfrm>
          <a:prstGeom prst="rect">
            <a:avLst/>
          </a:prstGeom>
        </p:spPr>
      </p:pic>
      <p:pic>
        <p:nvPicPr>
          <p:cNvPr id="9" name="Picture Placeholder 10" descr="iStock_000017402661Medium.jpg"/>
          <p:cNvPicPr>
            <a:picLocks noChangeAspect="1"/>
          </p:cNvPicPr>
          <p:nvPr userDrawn="1"/>
        </p:nvPicPr>
        <p:blipFill rotWithShape="1">
          <a:blip r:embed="rId4">
            <a:extLst>
              <a:ext uri="{28A0092B-C50C-407E-A947-70E740481C1C}">
                <a14:useLocalDpi xmlns:a14="http://schemas.microsoft.com/office/drawing/2010/main" val="0"/>
              </a:ext>
            </a:extLst>
          </a:blip>
          <a:srcRect l="46612" t="11117" r="6171" b="2959"/>
          <a:stretch/>
        </p:blipFill>
        <p:spPr>
          <a:xfrm>
            <a:off x="6857999" y="0"/>
            <a:ext cx="2315683" cy="2809875"/>
          </a:xfrm>
          <a:prstGeom prst="rect">
            <a:avLst/>
          </a:prstGeom>
        </p:spPr>
      </p:pic>
      <p:pic>
        <p:nvPicPr>
          <p:cNvPr id="10" name="Picture Placeholder 13" descr="shutterstock_32048539.jpg"/>
          <p:cNvPicPr>
            <a:picLocks noChangeAspect="1"/>
          </p:cNvPicPr>
          <p:nvPr userDrawn="1"/>
        </p:nvPicPr>
        <p:blipFill rotWithShape="1">
          <a:blip r:embed="rId5">
            <a:extLst>
              <a:ext uri="{28A0092B-C50C-407E-A947-70E740481C1C}">
                <a14:useLocalDpi xmlns:a14="http://schemas.microsoft.com/office/drawing/2010/main" val="0"/>
              </a:ext>
            </a:extLst>
          </a:blip>
          <a:srcRect l="43052" t="3491" r="1" b="4853"/>
          <a:stretch/>
        </p:blipFill>
        <p:spPr>
          <a:xfrm>
            <a:off x="-1" y="0"/>
            <a:ext cx="2271889" cy="2809875"/>
          </a:xfrm>
          <a:prstGeom prst="rect">
            <a:avLst/>
          </a:prstGeom>
        </p:spPr>
      </p:pic>
      <p:pic>
        <p:nvPicPr>
          <p:cNvPr id="11" name="Picture Placeholder 15" descr="shutterstock_11304505.jpg"/>
          <p:cNvPicPr>
            <a:picLocks noChangeAspect="1"/>
          </p:cNvPicPr>
          <p:nvPr userDrawn="1"/>
        </p:nvPicPr>
        <p:blipFill rotWithShape="1">
          <a:blip r:embed="rId6">
            <a:extLst>
              <a:ext uri="{28A0092B-C50C-407E-A947-70E740481C1C}">
                <a14:useLocalDpi xmlns:a14="http://schemas.microsoft.com/office/drawing/2010/main" val="0"/>
              </a:ext>
            </a:extLst>
          </a:blip>
          <a:srcRect l="4686" r="41416"/>
          <a:stretch/>
        </p:blipFill>
        <p:spPr>
          <a:xfrm>
            <a:off x="4571999" y="0"/>
            <a:ext cx="2271889" cy="2809875"/>
          </a:xfrm>
          <a:prstGeom prst="rect">
            <a:avLst/>
          </a:prstGeom>
        </p:spPr>
      </p:pic>
      <p:sp>
        <p:nvSpPr>
          <p:cNvPr id="12" name="Rectangle 2"/>
          <p:cNvSpPr>
            <a:spLocks noGrp="1" noChangeArrowheads="1"/>
          </p:cNvSpPr>
          <p:nvPr>
            <p:ph type="ctrTitle" hasCustomPrompt="1"/>
          </p:nvPr>
        </p:nvSpPr>
        <p:spPr>
          <a:xfrm>
            <a:off x="450912" y="3157836"/>
            <a:ext cx="7909316" cy="765053"/>
          </a:xfrm>
          <a:prstGeom prst="rect">
            <a:avLst/>
          </a:prstGeom>
        </p:spPr>
        <p:txBody>
          <a:bodyPr/>
          <a:lstStyle>
            <a:lvl1pPr algn="l">
              <a:lnSpc>
                <a:spcPct val="90000"/>
              </a:lnSpc>
              <a:defRPr sz="2800" b="1">
                <a:solidFill>
                  <a:schemeClr val="bg1"/>
                </a:solidFill>
                <a:latin typeface="+mn-lt"/>
              </a:defRPr>
            </a:lvl1pPr>
          </a:lstStyle>
          <a:p>
            <a:r>
              <a:rPr lang="en-US" dirty="0" smtClean="0"/>
              <a:t>Click to edit Title of Presentation</a:t>
            </a:r>
            <a:endParaRPr lang="en-US" dirty="0"/>
          </a:p>
        </p:txBody>
      </p:sp>
      <p:sp>
        <p:nvSpPr>
          <p:cNvPr id="13" name="Rectangle 3"/>
          <p:cNvSpPr>
            <a:spLocks noGrp="1" noChangeArrowheads="1"/>
          </p:cNvSpPr>
          <p:nvPr>
            <p:ph type="subTitle" idx="1" hasCustomPrompt="1"/>
          </p:nvPr>
        </p:nvSpPr>
        <p:spPr>
          <a:xfrm>
            <a:off x="450913" y="4165407"/>
            <a:ext cx="7909316" cy="429768"/>
          </a:xfrm>
          <a:prstGeom prst="rect">
            <a:avLst/>
          </a:prstGeom>
        </p:spPr>
        <p:txBody>
          <a:bodyPr/>
          <a:lstStyle>
            <a:lvl1pPr marL="0" indent="0">
              <a:lnSpc>
                <a:spcPct val="90000"/>
              </a:lnSpc>
              <a:buFont typeface="Wingdings" pitchFamily="28" charset="2"/>
              <a:buNone/>
              <a:defRPr sz="2000" b="0" baseline="0">
                <a:solidFill>
                  <a:srgbClr val="FFFFFF"/>
                </a:solidFill>
                <a:latin typeface="Verdana"/>
                <a:cs typeface="Verdana"/>
              </a:defRPr>
            </a:lvl1pPr>
          </a:lstStyle>
          <a:p>
            <a:r>
              <a:rPr lang="en-US" dirty="0" smtClean="0"/>
              <a:t>Click to edit Meeting Title – Date(s) Month Year</a:t>
            </a:r>
            <a:endParaRPr lang="en-US" dirty="0"/>
          </a:p>
        </p:txBody>
      </p:sp>
      <p:sp>
        <p:nvSpPr>
          <p:cNvPr id="16" name="Text Placeholder 15"/>
          <p:cNvSpPr>
            <a:spLocks noGrp="1"/>
          </p:cNvSpPr>
          <p:nvPr>
            <p:ph type="body" sz="quarter" idx="13" hasCustomPrompt="1"/>
          </p:nvPr>
        </p:nvSpPr>
        <p:spPr>
          <a:xfrm>
            <a:off x="442206" y="4887456"/>
            <a:ext cx="7918022" cy="378005"/>
          </a:xfrm>
          <a:prstGeom prst="rect">
            <a:avLst/>
          </a:prstGeom>
        </p:spPr>
        <p:txBody>
          <a:bodyPr vert="horz"/>
          <a:lstStyle>
            <a:lvl1pPr marL="0" indent="0">
              <a:buFontTx/>
              <a:buNone/>
              <a:defRPr sz="1600">
                <a:solidFill>
                  <a:schemeClr val="bg1"/>
                </a:solidFill>
                <a:latin typeface="Verdana"/>
              </a:defRPr>
            </a:lvl1pPr>
          </a:lstStyle>
          <a:p>
            <a:pPr lvl="0"/>
            <a:r>
              <a:rPr lang="en-US" dirty="0" smtClean="0"/>
              <a:t>Click to edit Author(s)</a:t>
            </a:r>
          </a:p>
        </p:txBody>
      </p:sp>
      <p:sp>
        <p:nvSpPr>
          <p:cNvPr id="2" name="Date Placeholder 1"/>
          <p:cNvSpPr>
            <a:spLocks noGrp="1"/>
          </p:cNvSpPr>
          <p:nvPr>
            <p:ph type="dt" sz="half" idx="14"/>
          </p:nvPr>
        </p:nvSpPr>
        <p:spPr/>
        <p:txBody>
          <a:bodyPr/>
          <a:lstStyle/>
          <a:p>
            <a:fld id="{A48F19A2-CCB0-B04A-8E0D-4699AC325FDC}" type="datetime1">
              <a:rPr lang="en-US" smtClean="0"/>
              <a:pPr/>
              <a:t>3/15/2016</a:t>
            </a:fld>
            <a:endParaRPr lang="en-US" dirty="0"/>
          </a:p>
        </p:txBody>
      </p:sp>
      <p:sp>
        <p:nvSpPr>
          <p:cNvPr id="3" name="Slide Number Placeholder 2"/>
          <p:cNvSpPr>
            <a:spLocks noGrp="1"/>
          </p:cNvSpPr>
          <p:nvPr>
            <p:ph type="sldNum" sz="quarter" idx="15"/>
          </p:nvPr>
        </p:nvSpPr>
        <p:spPr/>
        <p:txBody>
          <a:bodyPr/>
          <a:lstStyle/>
          <a:p>
            <a:fld id="{60BC5383-B22C-A746-A4AF-C32103C6BFA6}" type="slidenum">
              <a:rPr lang="en-US" smtClean="0"/>
              <a:pPr/>
              <a:t>‹#›</a:t>
            </a:fld>
            <a:endParaRPr lang="en-US" dirty="0"/>
          </a:p>
        </p:txBody>
      </p:sp>
    </p:spTree>
    <p:extLst>
      <p:ext uri="{BB962C8B-B14F-4D97-AF65-F5344CB8AC3E}">
        <p14:creationId xmlns:p14="http://schemas.microsoft.com/office/powerpoint/2010/main" val="1809762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 Content">
    <p:spTree>
      <p:nvGrpSpPr>
        <p:cNvPr id="1" name=""/>
        <p:cNvGrpSpPr/>
        <p:nvPr/>
      </p:nvGrpSpPr>
      <p:grpSpPr>
        <a:xfrm>
          <a:off x="0" y="0"/>
          <a:ext cx="0" cy="0"/>
          <a:chOff x="0" y="0"/>
          <a:chExt cx="0" cy="0"/>
        </a:xfrm>
      </p:grpSpPr>
      <p:sp>
        <p:nvSpPr>
          <p:cNvPr id="7" name="Title 6"/>
          <p:cNvSpPr>
            <a:spLocks noGrp="1"/>
          </p:cNvSpPr>
          <p:nvPr>
            <p:ph type="title"/>
          </p:nvPr>
        </p:nvSpPr>
        <p:spPr>
          <a:xfrm>
            <a:off x="365125" y="134938"/>
            <a:ext cx="8326438" cy="1076325"/>
          </a:xfrm>
          <a:prstGeom prst="rect">
            <a:avLst/>
          </a:prstGeom>
        </p:spPr>
        <p:txBody>
          <a:bodyPr/>
          <a:lstStyle/>
          <a:p>
            <a:r>
              <a:rPr lang="en-US" smtClean="0"/>
              <a:t>Click to edit Master title style</a:t>
            </a:r>
            <a:endParaRPr lang="en-US"/>
          </a:p>
        </p:txBody>
      </p:sp>
      <p:sp>
        <p:nvSpPr>
          <p:cNvPr id="5" name="Content Placeholder 4"/>
          <p:cNvSpPr>
            <a:spLocks noGrp="1"/>
          </p:cNvSpPr>
          <p:nvPr>
            <p:ph sz="quarter" idx="14"/>
          </p:nvPr>
        </p:nvSpPr>
        <p:spPr>
          <a:xfrm>
            <a:off x="365760" y="1645920"/>
            <a:ext cx="8326438" cy="438912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Slide Number Placeholder 1"/>
          <p:cNvSpPr>
            <a:spLocks noGrp="1"/>
          </p:cNvSpPr>
          <p:nvPr>
            <p:ph type="sldNum" sz="quarter" idx="15"/>
          </p:nvPr>
        </p:nvSpPr>
        <p:spPr/>
        <p:txBody>
          <a:bodyPr/>
          <a:lstStyle>
            <a:lvl1pPr>
              <a:defRPr/>
            </a:lvl1pPr>
          </a:lstStyle>
          <a:p>
            <a:pPr>
              <a:defRPr/>
            </a:pPr>
            <a:fld id="{1F2884EB-C6E3-684C-A39B-0E652C4E0E60}" type="slidenum">
              <a:rPr lang="en-US"/>
              <a:pPr>
                <a:defRPr/>
              </a:pPr>
              <a:t>‹#›</a:t>
            </a:fld>
            <a:endParaRPr lang="en-US" dirty="0"/>
          </a:p>
        </p:txBody>
      </p:sp>
      <p:sp>
        <p:nvSpPr>
          <p:cNvPr id="6" name="Date Placeholder 2"/>
          <p:cNvSpPr>
            <a:spLocks noGrp="1"/>
          </p:cNvSpPr>
          <p:nvPr>
            <p:ph type="dt" sz="half" idx="16"/>
          </p:nvPr>
        </p:nvSpPr>
        <p:spPr/>
        <p:txBody>
          <a:bodyPr/>
          <a:lstStyle>
            <a:lvl1pPr>
              <a:defRPr/>
            </a:lvl1pPr>
          </a:lstStyle>
          <a:p>
            <a:pPr>
              <a:defRPr/>
            </a:pPr>
            <a:fld id="{3137D54C-61CE-1041-9449-8583DE2630BB}" type="datetime1">
              <a:rPr lang="en-US"/>
              <a:pPr>
                <a:defRPr/>
              </a:pPr>
              <a:t>3/15/2016</a:t>
            </a:fld>
            <a:endParaRPr lang="en-US" dirty="0"/>
          </a:p>
        </p:txBody>
      </p:sp>
    </p:spTree>
    <p:extLst>
      <p:ext uri="{BB962C8B-B14F-4D97-AF65-F5344CB8AC3E}">
        <p14:creationId xmlns:p14="http://schemas.microsoft.com/office/powerpoint/2010/main" val="12746585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Title Slide Universal">
    <p:spTree>
      <p:nvGrpSpPr>
        <p:cNvPr id="1" name=""/>
        <p:cNvGrpSpPr/>
        <p:nvPr/>
      </p:nvGrpSpPr>
      <p:grpSpPr>
        <a:xfrm>
          <a:off x="0" y="0"/>
          <a:ext cx="0" cy="0"/>
          <a:chOff x="0" y="0"/>
          <a:chExt cx="0" cy="0"/>
        </a:xfrm>
      </p:grpSpPr>
      <p:sp>
        <p:nvSpPr>
          <p:cNvPr id="5" name="Rectangle 4"/>
          <p:cNvSpPr/>
          <p:nvPr/>
        </p:nvSpPr>
        <p:spPr>
          <a:xfrm>
            <a:off x="1588" y="0"/>
            <a:ext cx="9172575" cy="59150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endParaRPr>
          </a:p>
        </p:txBody>
      </p:sp>
      <p:pic>
        <p:nvPicPr>
          <p:cNvPr id="6" name="Pictur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809875"/>
            <a:ext cx="9144000" cy="310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Placeholder 5" descr="shutterstock_76938916.jpg"/>
          <p:cNvPicPr>
            <a:picLocks noChangeAspect="1"/>
          </p:cNvPicPr>
          <p:nvPr/>
        </p:nvPicPr>
        <p:blipFill>
          <a:blip r:embed="rId3">
            <a:extLst>
              <a:ext uri="{28A0092B-C50C-407E-A947-70E740481C1C}">
                <a14:useLocalDpi xmlns:a14="http://schemas.microsoft.com/office/drawing/2010/main" val="0"/>
              </a:ext>
            </a:extLst>
          </a:blip>
          <a:srcRect l="38359" t="18909" r="17081"/>
          <a:stretch>
            <a:fillRect/>
          </a:stretch>
        </p:blipFill>
        <p:spPr bwMode="auto">
          <a:xfrm>
            <a:off x="6858000" y="0"/>
            <a:ext cx="2286000" cy="280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Placeholder 10" descr="shutterstock_10708528.jpg"/>
          <p:cNvPicPr>
            <a:picLocks noChangeAspect="1"/>
          </p:cNvPicPr>
          <p:nvPr/>
        </p:nvPicPr>
        <p:blipFill>
          <a:blip r:embed="rId4">
            <a:extLst>
              <a:ext uri="{28A0092B-C50C-407E-A947-70E740481C1C}">
                <a14:useLocalDpi xmlns:a14="http://schemas.microsoft.com/office/drawing/2010/main" val="0"/>
              </a:ext>
            </a:extLst>
          </a:blip>
          <a:srcRect l="23894" r="23894"/>
          <a:stretch>
            <a:fillRect/>
          </a:stretch>
        </p:blipFill>
        <p:spPr bwMode="auto">
          <a:xfrm>
            <a:off x="0" y="0"/>
            <a:ext cx="2271713" cy="280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Placeholder 12" descr="shutterstock_12020635.jpg"/>
          <p:cNvPicPr>
            <a:picLocks noChangeAspect="1"/>
          </p:cNvPicPr>
          <p:nvPr/>
        </p:nvPicPr>
        <p:blipFill>
          <a:blip r:embed="rId5">
            <a:extLst>
              <a:ext uri="{28A0092B-C50C-407E-A947-70E740481C1C}">
                <a14:useLocalDpi xmlns:a14="http://schemas.microsoft.com/office/drawing/2010/main" val="0"/>
              </a:ext>
            </a:extLst>
          </a:blip>
          <a:srcRect l="28607" t="7475" r="33949" b="23048"/>
          <a:stretch>
            <a:fillRect/>
          </a:stretch>
        </p:blipFill>
        <p:spPr bwMode="auto">
          <a:xfrm>
            <a:off x="2286000" y="0"/>
            <a:ext cx="2271713" cy="280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Placeholder 8" descr="shutterstock_58382266.jpg"/>
          <p:cNvPicPr>
            <a:picLocks noChangeAspect="1"/>
          </p:cNvPicPr>
          <p:nvPr/>
        </p:nvPicPr>
        <p:blipFill>
          <a:blip r:embed="rId6">
            <a:extLst>
              <a:ext uri="{28A0092B-C50C-407E-A947-70E740481C1C}">
                <a14:useLocalDpi xmlns:a14="http://schemas.microsoft.com/office/drawing/2010/main" val="0"/>
              </a:ext>
            </a:extLst>
          </a:blip>
          <a:srcRect l="21448" r="21448"/>
          <a:stretch>
            <a:fillRect/>
          </a:stretch>
        </p:blipFill>
        <p:spPr bwMode="auto">
          <a:xfrm>
            <a:off x="4572000" y="0"/>
            <a:ext cx="2271713" cy="280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2"/>
          <p:cNvSpPr>
            <a:spLocks noGrp="1" noChangeArrowheads="1"/>
          </p:cNvSpPr>
          <p:nvPr>
            <p:ph type="ctrTitle"/>
          </p:nvPr>
        </p:nvSpPr>
        <p:spPr>
          <a:xfrm>
            <a:off x="450912" y="3157836"/>
            <a:ext cx="7909316" cy="765053"/>
          </a:xfrm>
          <a:prstGeom prst="rect">
            <a:avLst/>
          </a:prstGeom>
        </p:spPr>
        <p:txBody>
          <a:bodyPr/>
          <a:lstStyle>
            <a:lvl1pPr algn="l">
              <a:lnSpc>
                <a:spcPct val="90000"/>
              </a:lnSpc>
              <a:defRPr sz="2800" b="1">
                <a:solidFill>
                  <a:schemeClr val="bg1"/>
                </a:solidFill>
                <a:latin typeface="+mn-lt"/>
              </a:defRPr>
            </a:lvl1pPr>
          </a:lstStyle>
          <a:p>
            <a:r>
              <a:rPr lang="en-US" smtClean="0"/>
              <a:t>Click to edit Master title style</a:t>
            </a:r>
            <a:endParaRPr lang="en-US" dirty="0"/>
          </a:p>
        </p:txBody>
      </p:sp>
      <p:sp>
        <p:nvSpPr>
          <p:cNvPr id="14" name="Rectangle 3"/>
          <p:cNvSpPr>
            <a:spLocks noGrp="1" noChangeArrowheads="1"/>
          </p:cNvSpPr>
          <p:nvPr>
            <p:ph type="subTitle" idx="1"/>
          </p:nvPr>
        </p:nvSpPr>
        <p:spPr>
          <a:xfrm>
            <a:off x="450913" y="4165407"/>
            <a:ext cx="7909316" cy="429768"/>
          </a:xfrm>
          <a:prstGeom prst="rect">
            <a:avLst/>
          </a:prstGeom>
        </p:spPr>
        <p:txBody>
          <a:bodyPr/>
          <a:lstStyle>
            <a:lvl1pPr marL="0" indent="0">
              <a:lnSpc>
                <a:spcPct val="90000"/>
              </a:lnSpc>
              <a:buFont typeface="Wingdings" pitchFamily="28" charset="2"/>
              <a:buNone/>
              <a:defRPr sz="2000" b="0" baseline="0">
                <a:solidFill>
                  <a:srgbClr val="FFFFFF"/>
                </a:solidFill>
                <a:latin typeface="Verdana"/>
                <a:cs typeface="Verdana"/>
              </a:defRPr>
            </a:lvl1pPr>
          </a:lstStyle>
          <a:p>
            <a:r>
              <a:rPr lang="en-US" smtClean="0"/>
              <a:t>Click to edit Master subtitle style</a:t>
            </a:r>
            <a:endParaRPr lang="en-US" dirty="0"/>
          </a:p>
        </p:txBody>
      </p:sp>
      <p:sp>
        <p:nvSpPr>
          <p:cNvPr id="12" name="Text Placeholder 15"/>
          <p:cNvSpPr>
            <a:spLocks noGrp="1"/>
          </p:cNvSpPr>
          <p:nvPr>
            <p:ph type="body" sz="quarter" idx="13"/>
          </p:nvPr>
        </p:nvSpPr>
        <p:spPr>
          <a:xfrm>
            <a:off x="442206" y="4887456"/>
            <a:ext cx="7918022" cy="378005"/>
          </a:xfrm>
          <a:prstGeom prst="rect">
            <a:avLst/>
          </a:prstGeom>
        </p:spPr>
        <p:txBody>
          <a:bodyPr/>
          <a:lstStyle>
            <a:lvl1pPr marL="0" indent="0">
              <a:buFontTx/>
              <a:buNone/>
              <a:defRPr sz="1600">
                <a:solidFill>
                  <a:schemeClr val="bg1"/>
                </a:solidFill>
                <a:latin typeface="Verdana"/>
              </a:defRPr>
            </a:lvl1pPr>
          </a:lstStyle>
          <a:p>
            <a:pPr lvl="0"/>
            <a:r>
              <a:rPr lang="en-US" smtClean="0"/>
              <a:t>Click to edit Master text styles</a:t>
            </a:r>
          </a:p>
        </p:txBody>
      </p:sp>
      <p:sp>
        <p:nvSpPr>
          <p:cNvPr id="11" name="Date Placeholder 1"/>
          <p:cNvSpPr>
            <a:spLocks noGrp="1"/>
          </p:cNvSpPr>
          <p:nvPr>
            <p:ph type="dt" sz="half" idx="14"/>
          </p:nvPr>
        </p:nvSpPr>
        <p:spPr/>
        <p:txBody>
          <a:bodyPr/>
          <a:lstStyle>
            <a:lvl1pPr>
              <a:defRPr/>
            </a:lvl1pPr>
          </a:lstStyle>
          <a:p>
            <a:fld id="{EAE95F89-96EF-A548-84A3-934B2C601EDF}" type="datetime1">
              <a:rPr lang="en-US" smtClean="0">
                <a:solidFill>
                  <a:prstClr val="black">
                    <a:tint val="75000"/>
                  </a:prstClr>
                </a:solidFill>
              </a:rPr>
              <a:pPr/>
              <a:t>3/15/2016</a:t>
            </a:fld>
            <a:endParaRPr lang="en-US" dirty="0">
              <a:solidFill>
                <a:prstClr val="black">
                  <a:tint val="75000"/>
                </a:prstClr>
              </a:solidFill>
            </a:endParaRPr>
          </a:p>
        </p:txBody>
      </p:sp>
      <p:sp>
        <p:nvSpPr>
          <p:cNvPr id="15" name="Slide Number Placeholder 2"/>
          <p:cNvSpPr>
            <a:spLocks noGrp="1"/>
          </p:cNvSpPr>
          <p:nvPr>
            <p:ph type="sldNum" sz="quarter" idx="15"/>
          </p:nvPr>
        </p:nvSpPr>
        <p:spPr/>
        <p:txBody>
          <a:bodyPr/>
          <a:lstStyle>
            <a:lvl1pPr>
              <a:defRPr/>
            </a:lvl1pPr>
          </a:lstStyle>
          <a:p>
            <a:fld id="{60BC5383-B22C-A746-A4AF-C32103C6BFA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53554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1 Content">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smtClean="0"/>
              <a:t>Click to edit Master title style</a:t>
            </a:r>
            <a:endParaRPr lang="en-US"/>
          </a:p>
        </p:txBody>
      </p:sp>
      <p:sp>
        <p:nvSpPr>
          <p:cNvPr id="5" name="Content Placeholder 4"/>
          <p:cNvSpPr>
            <a:spLocks noGrp="1"/>
          </p:cNvSpPr>
          <p:nvPr>
            <p:ph sz="quarter" idx="14"/>
          </p:nvPr>
        </p:nvSpPr>
        <p:spPr>
          <a:xfrm>
            <a:off x="365760" y="1645920"/>
            <a:ext cx="8326438" cy="43891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Slide Number Placeholder 1"/>
          <p:cNvSpPr>
            <a:spLocks noGrp="1"/>
          </p:cNvSpPr>
          <p:nvPr>
            <p:ph type="sldNum" sz="quarter" idx="15"/>
          </p:nvPr>
        </p:nvSpPr>
        <p:spPr/>
        <p:txBody>
          <a:bodyPr/>
          <a:lstStyle>
            <a:lvl1pPr>
              <a:defRPr/>
            </a:lvl1pPr>
          </a:lstStyle>
          <a:p>
            <a:fld id="{60BC5383-B22C-A746-A4AF-C32103C6BFA6}" type="slidenum">
              <a:rPr lang="en-US" smtClean="0">
                <a:solidFill>
                  <a:prstClr val="black">
                    <a:tint val="75000"/>
                  </a:prstClr>
                </a:solidFill>
              </a:rPr>
              <a:pPr/>
              <a:t>‹#›</a:t>
            </a:fld>
            <a:endParaRPr lang="en-US" dirty="0">
              <a:solidFill>
                <a:prstClr val="black">
                  <a:tint val="75000"/>
                </a:prstClr>
              </a:solidFill>
            </a:endParaRPr>
          </a:p>
        </p:txBody>
      </p:sp>
      <p:sp>
        <p:nvSpPr>
          <p:cNvPr id="6" name="Date Placeholder 2"/>
          <p:cNvSpPr>
            <a:spLocks noGrp="1"/>
          </p:cNvSpPr>
          <p:nvPr>
            <p:ph type="dt" sz="half" idx="16"/>
          </p:nvPr>
        </p:nvSpPr>
        <p:spPr/>
        <p:txBody>
          <a:bodyPr/>
          <a:lstStyle>
            <a:lvl1pPr>
              <a:defRPr/>
            </a:lvl1pPr>
          </a:lstStyle>
          <a:p>
            <a:fld id="{EAE95F89-96EF-A548-84A3-934B2C601EDF}" type="datetime1">
              <a:rPr lang="en-US" smtClean="0">
                <a:solidFill>
                  <a:prstClr val="black">
                    <a:tint val="75000"/>
                  </a:prstClr>
                </a:solidFill>
              </a:rPr>
              <a:pPr/>
              <a:t>3/15/2016</a:t>
            </a:fld>
            <a:endParaRPr lang="en-US" dirty="0">
              <a:solidFill>
                <a:prstClr val="black">
                  <a:tint val="75000"/>
                </a:prstClr>
              </a:solidFill>
            </a:endParaRPr>
          </a:p>
        </p:txBody>
      </p:sp>
    </p:spTree>
    <p:extLst>
      <p:ext uri="{BB962C8B-B14F-4D97-AF65-F5344CB8AC3E}">
        <p14:creationId xmlns:p14="http://schemas.microsoft.com/office/powerpoint/2010/main" val="1475542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itle Slide Technologist">
    <p:spTree>
      <p:nvGrpSpPr>
        <p:cNvPr id="1" name=""/>
        <p:cNvGrpSpPr/>
        <p:nvPr/>
      </p:nvGrpSpPr>
      <p:grpSpPr>
        <a:xfrm>
          <a:off x="0" y="0"/>
          <a:ext cx="0" cy="0"/>
          <a:chOff x="0" y="0"/>
          <a:chExt cx="0" cy="0"/>
        </a:xfrm>
      </p:grpSpPr>
      <p:sp>
        <p:nvSpPr>
          <p:cNvPr id="5" name="Rectangle 4"/>
          <p:cNvSpPr/>
          <p:nvPr/>
        </p:nvSpPr>
        <p:spPr>
          <a:xfrm>
            <a:off x="-1588" y="0"/>
            <a:ext cx="9170988" cy="59150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endParaRPr>
          </a:p>
        </p:txBody>
      </p:sp>
      <p:pic>
        <p:nvPicPr>
          <p:cNvPr id="6" name="Pictur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809875"/>
            <a:ext cx="9144000" cy="310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Placeholder 18" descr="shutterstock_2958161.jpg"/>
          <p:cNvPicPr>
            <a:picLocks noChangeAspect="1"/>
          </p:cNvPicPr>
          <p:nvPr/>
        </p:nvPicPr>
        <p:blipFill>
          <a:blip r:embed="rId3">
            <a:extLst>
              <a:ext uri="{28A0092B-C50C-407E-A947-70E740481C1C}">
                <a14:useLocalDpi xmlns:a14="http://schemas.microsoft.com/office/drawing/2010/main" val="0"/>
              </a:ext>
            </a:extLst>
          </a:blip>
          <a:srcRect l="10754" t="15311" r="36530"/>
          <a:stretch>
            <a:fillRect/>
          </a:stretch>
        </p:blipFill>
        <p:spPr bwMode="auto">
          <a:xfrm>
            <a:off x="6870700" y="0"/>
            <a:ext cx="2273300" cy="280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Placeholder 32" descr="ISP2093881.JPG"/>
          <p:cNvPicPr>
            <a:picLocks noChangeAspect="1"/>
          </p:cNvPicPr>
          <p:nvPr/>
        </p:nvPicPr>
        <p:blipFill>
          <a:blip r:embed="rId4">
            <a:extLst>
              <a:ext uri="{28A0092B-C50C-407E-A947-70E740481C1C}">
                <a14:useLocalDpi xmlns:a14="http://schemas.microsoft.com/office/drawing/2010/main" val="0"/>
              </a:ext>
            </a:extLst>
          </a:blip>
          <a:srcRect l="12569" t="19907" b="7997"/>
          <a:stretch>
            <a:fillRect/>
          </a:stretch>
        </p:blipFill>
        <p:spPr bwMode="auto">
          <a:xfrm>
            <a:off x="0" y="0"/>
            <a:ext cx="2271713" cy="280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Placeholder 35" descr="shutterstock_12412126.jpg"/>
          <p:cNvPicPr>
            <a:picLocks noChangeAspect="1"/>
          </p:cNvPicPr>
          <p:nvPr/>
        </p:nvPicPr>
        <p:blipFill>
          <a:blip r:embed="rId5">
            <a:extLst>
              <a:ext uri="{28A0092B-C50C-407E-A947-70E740481C1C}">
                <a14:useLocalDpi xmlns:a14="http://schemas.microsoft.com/office/drawing/2010/main" val="0"/>
              </a:ext>
            </a:extLst>
          </a:blip>
          <a:srcRect l="28596" r="16269"/>
          <a:stretch>
            <a:fillRect/>
          </a:stretch>
        </p:blipFill>
        <p:spPr bwMode="auto">
          <a:xfrm>
            <a:off x="2284413" y="0"/>
            <a:ext cx="2271712" cy="280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Placeholder 9" descr="shutterstock_43012507.jpg"/>
          <p:cNvPicPr>
            <a:picLocks noChangeAspect="1"/>
          </p:cNvPicPr>
          <p:nvPr/>
        </p:nvPicPr>
        <p:blipFill>
          <a:blip r:embed="rId6">
            <a:extLst>
              <a:ext uri="{28A0092B-C50C-407E-A947-70E740481C1C}">
                <a14:useLocalDpi xmlns:a14="http://schemas.microsoft.com/office/drawing/2010/main" val="0"/>
              </a:ext>
            </a:extLst>
          </a:blip>
          <a:srcRect l="41125" r="4950"/>
          <a:stretch>
            <a:fillRect/>
          </a:stretch>
        </p:blipFill>
        <p:spPr bwMode="auto">
          <a:xfrm>
            <a:off x="4573588" y="0"/>
            <a:ext cx="2271712" cy="280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2"/>
          <p:cNvSpPr>
            <a:spLocks noGrp="1" noChangeArrowheads="1"/>
          </p:cNvSpPr>
          <p:nvPr>
            <p:ph type="ctrTitle"/>
          </p:nvPr>
        </p:nvSpPr>
        <p:spPr>
          <a:xfrm>
            <a:off x="450912" y="3157836"/>
            <a:ext cx="7909316" cy="765053"/>
          </a:xfrm>
          <a:prstGeom prst="rect">
            <a:avLst/>
          </a:prstGeom>
        </p:spPr>
        <p:txBody>
          <a:bodyPr/>
          <a:lstStyle>
            <a:lvl1pPr algn="l">
              <a:lnSpc>
                <a:spcPct val="90000"/>
              </a:lnSpc>
              <a:defRPr sz="2800" b="1">
                <a:solidFill>
                  <a:schemeClr val="bg1"/>
                </a:solidFill>
                <a:latin typeface="+mn-lt"/>
              </a:defRPr>
            </a:lvl1pPr>
          </a:lstStyle>
          <a:p>
            <a:r>
              <a:rPr lang="en-US" smtClean="0"/>
              <a:t>Click to edit Master title style</a:t>
            </a:r>
            <a:endParaRPr lang="en-US" dirty="0"/>
          </a:p>
        </p:txBody>
      </p:sp>
      <p:sp>
        <p:nvSpPr>
          <p:cNvPr id="13" name="Rectangle 3"/>
          <p:cNvSpPr>
            <a:spLocks noGrp="1" noChangeArrowheads="1"/>
          </p:cNvSpPr>
          <p:nvPr>
            <p:ph type="subTitle" idx="1"/>
          </p:nvPr>
        </p:nvSpPr>
        <p:spPr>
          <a:xfrm>
            <a:off x="450913" y="4165407"/>
            <a:ext cx="7909316" cy="429768"/>
          </a:xfrm>
          <a:prstGeom prst="rect">
            <a:avLst/>
          </a:prstGeom>
        </p:spPr>
        <p:txBody>
          <a:bodyPr/>
          <a:lstStyle>
            <a:lvl1pPr marL="0" indent="0">
              <a:lnSpc>
                <a:spcPct val="90000"/>
              </a:lnSpc>
              <a:buFont typeface="Wingdings" pitchFamily="28" charset="2"/>
              <a:buNone/>
              <a:defRPr sz="2000" b="0" baseline="0">
                <a:solidFill>
                  <a:srgbClr val="FFFFFF"/>
                </a:solidFill>
                <a:latin typeface="Verdana"/>
                <a:cs typeface="Verdana"/>
              </a:defRPr>
            </a:lvl1pPr>
          </a:lstStyle>
          <a:p>
            <a:r>
              <a:rPr lang="en-US" smtClean="0"/>
              <a:t>Click to edit Master subtitle style</a:t>
            </a:r>
            <a:endParaRPr lang="en-US" dirty="0"/>
          </a:p>
        </p:txBody>
      </p:sp>
      <p:sp>
        <p:nvSpPr>
          <p:cNvPr id="17" name="Text Placeholder 15"/>
          <p:cNvSpPr>
            <a:spLocks noGrp="1"/>
          </p:cNvSpPr>
          <p:nvPr>
            <p:ph type="body" sz="quarter" idx="13"/>
          </p:nvPr>
        </p:nvSpPr>
        <p:spPr>
          <a:xfrm>
            <a:off x="442206" y="4887456"/>
            <a:ext cx="7918022" cy="378005"/>
          </a:xfrm>
          <a:prstGeom prst="rect">
            <a:avLst/>
          </a:prstGeom>
        </p:spPr>
        <p:txBody>
          <a:bodyPr/>
          <a:lstStyle>
            <a:lvl1pPr marL="0" indent="0">
              <a:buFontTx/>
              <a:buNone/>
              <a:defRPr sz="1600">
                <a:solidFill>
                  <a:schemeClr val="bg1"/>
                </a:solidFill>
                <a:latin typeface="Verdana"/>
              </a:defRPr>
            </a:lvl1pPr>
          </a:lstStyle>
          <a:p>
            <a:pPr lvl="0"/>
            <a:r>
              <a:rPr lang="en-US" smtClean="0"/>
              <a:t>Click to edit Master text styles</a:t>
            </a:r>
          </a:p>
        </p:txBody>
      </p:sp>
      <p:sp>
        <p:nvSpPr>
          <p:cNvPr id="11" name="Date Placeholder 1"/>
          <p:cNvSpPr>
            <a:spLocks noGrp="1"/>
          </p:cNvSpPr>
          <p:nvPr>
            <p:ph type="dt" sz="half" idx="14"/>
          </p:nvPr>
        </p:nvSpPr>
        <p:spPr/>
        <p:txBody>
          <a:bodyPr/>
          <a:lstStyle>
            <a:lvl1pPr>
              <a:defRPr/>
            </a:lvl1pPr>
          </a:lstStyle>
          <a:p>
            <a:fld id="{EAE95F89-96EF-A548-84A3-934B2C601EDF}" type="datetime1">
              <a:rPr lang="en-US" smtClean="0">
                <a:solidFill>
                  <a:prstClr val="black">
                    <a:tint val="75000"/>
                  </a:prstClr>
                </a:solidFill>
              </a:rPr>
              <a:pPr/>
              <a:t>3/15/2016</a:t>
            </a:fld>
            <a:endParaRPr lang="en-US" dirty="0">
              <a:solidFill>
                <a:prstClr val="black">
                  <a:tint val="75000"/>
                </a:prstClr>
              </a:solidFill>
            </a:endParaRPr>
          </a:p>
        </p:txBody>
      </p:sp>
      <p:sp>
        <p:nvSpPr>
          <p:cNvPr id="14" name="Slide Number Placeholder 2"/>
          <p:cNvSpPr>
            <a:spLocks noGrp="1"/>
          </p:cNvSpPr>
          <p:nvPr>
            <p:ph type="sldNum" sz="quarter" idx="15"/>
          </p:nvPr>
        </p:nvSpPr>
        <p:spPr/>
        <p:txBody>
          <a:bodyPr/>
          <a:lstStyle>
            <a:lvl1pPr>
              <a:defRPr/>
            </a:lvl1pPr>
          </a:lstStyle>
          <a:p>
            <a:fld id="{60BC5383-B22C-A746-A4AF-C32103C6BFA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24973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Title Slide People and Tech">
    <p:spTree>
      <p:nvGrpSpPr>
        <p:cNvPr id="1" name=""/>
        <p:cNvGrpSpPr/>
        <p:nvPr/>
      </p:nvGrpSpPr>
      <p:grpSpPr>
        <a:xfrm>
          <a:off x="0" y="0"/>
          <a:ext cx="0" cy="0"/>
          <a:chOff x="0" y="0"/>
          <a:chExt cx="0" cy="0"/>
        </a:xfrm>
      </p:grpSpPr>
      <p:sp>
        <p:nvSpPr>
          <p:cNvPr id="5" name="Rectangle 4"/>
          <p:cNvSpPr/>
          <p:nvPr/>
        </p:nvSpPr>
        <p:spPr>
          <a:xfrm>
            <a:off x="1588" y="0"/>
            <a:ext cx="9172575" cy="59150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endParaRPr>
          </a:p>
        </p:txBody>
      </p:sp>
      <p:pic>
        <p:nvPicPr>
          <p:cNvPr id="6" name="Pictur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809875"/>
            <a:ext cx="9144000" cy="310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Placeholder 8" descr="shutterstock_77990686.jpg"/>
          <p:cNvPicPr>
            <a:picLocks noChangeAspect="1"/>
          </p:cNvPicPr>
          <p:nvPr/>
        </p:nvPicPr>
        <p:blipFill>
          <a:blip r:embed="rId3">
            <a:extLst>
              <a:ext uri="{28A0092B-C50C-407E-A947-70E740481C1C}">
                <a14:useLocalDpi xmlns:a14="http://schemas.microsoft.com/office/drawing/2010/main" val="0"/>
              </a:ext>
            </a:extLst>
          </a:blip>
          <a:srcRect l="2861" t="11378" r="-2" b="8519"/>
          <a:stretch>
            <a:fillRect/>
          </a:stretch>
        </p:blipFill>
        <p:spPr bwMode="auto">
          <a:xfrm>
            <a:off x="2286000" y="0"/>
            <a:ext cx="2271713" cy="280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Placeholder 10" descr="iStock_000017402661Medium.jpg"/>
          <p:cNvPicPr>
            <a:picLocks noChangeAspect="1"/>
          </p:cNvPicPr>
          <p:nvPr/>
        </p:nvPicPr>
        <p:blipFill>
          <a:blip r:embed="rId4">
            <a:extLst>
              <a:ext uri="{28A0092B-C50C-407E-A947-70E740481C1C}">
                <a14:useLocalDpi xmlns:a14="http://schemas.microsoft.com/office/drawing/2010/main" val="0"/>
              </a:ext>
            </a:extLst>
          </a:blip>
          <a:srcRect l="46613" t="11118" r="6171" b="2959"/>
          <a:stretch>
            <a:fillRect/>
          </a:stretch>
        </p:blipFill>
        <p:spPr bwMode="auto">
          <a:xfrm>
            <a:off x="6858000" y="0"/>
            <a:ext cx="2286000" cy="280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Placeholder 13" descr="shutterstock_32048539.jpg"/>
          <p:cNvPicPr>
            <a:picLocks noChangeAspect="1"/>
          </p:cNvPicPr>
          <p:nvPr/>
        </p:nvPicPr>
        <p:blipFill>
          <a:blip r:embed="rId5">
            <a:extLst>
              <a:ext uri="{28A0092B-C50C-407E-A947-70E740481C1C}">
                <a14:useLocalDpi xmlns:a14="http://schemas.microsoft.com/office/drawing/2010/main" val="0"/>
              </a:ext>
            </a:extLst>
          </a:blip>
          <a:srcRect l="43053" t="3491" r="2" b="4852"/>
          <a:stretch>
            <a:fillRect/>
          </a:stretch>
        </p:blipFill>
        <p:spPr bwMode="auto">
          <a:xfrm>
            <a:off x="0" y="0"/>
            <a:ext cx="2271713" cy="280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Placeholder 15" descr="shutterstock_11304505.jpg"/>
          <p:cNvPicPr>
            <a:picLocks noChangeAspect="1"/>
          </p:cNvPicPr>
          <p:nvPr/>
        </p:nvPicPr>
        <p:blipFill>
          <a:blip r:embed="rId6">
            <a:extLst>
              <a:ext uri="{28A0092B-C50C-407E-A947-70E740481C1C}">
                <a14:useLocalDpi xmlns:a14="http://schemas.microsoft.com/office/drawing/2010/main" val="0"/>
              </a:ext>
            </a:extLst>
          </a:blip>
          <a:srcRect l="4686" r="41415"/>
          <a:stretch>
            <a:fillRect/>
          </a:stretch>
        </p:blipFill>
        <p:spPr bwMode="auto">
          <a:xfrm>
            <a:off x="4572000" y="0"/>
            <a:ext cx="2271713" cy="280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2"/>
          <p:cNvSpPr>
            <a:spLocks noGrp="1" noChangeArrowheads="1"/>
          </p:cNvSpPr>
          <p:nvPr>
            <p:ph type="ctrTitle"/>
          </p:nvPr>
        </p:nvSpPr>
        <p:spPr>
          <a:xfrm>
            <a:off x="450912" y="3157836"/>
            <a:ext cx="7909316" cy="765053"/>
          </a:xfrm>
          <a:prstGeom prst="rect">
            <a:avLst/>
          </a:prstGeom>
        </p:spPr>
        <p:txBody>
          <a:bodyPr/>
          <a:lstStyle>
            <a:lvl1pPr algn="l">
              <a:lnSpc>
                <a:spcPct val="90000"/>
              </a:lnSpc>
              <a:defRPr sz="2800" b="1">
                <a:solidFill>
                  <a:schemeClr val="bg1"/>
                </a:solidFill>
                <a:latin typeface="+mn-lt"/>
              </a:defRPr>
            </a:lvl1pPr>
          </a:lstStyle>
          <a:p>
            <a:r>
              <a:rPr lang="en-US" smtClean="0"/>
              <a:t>Click to edit Master title style</a:t>
            </a:r>
            <a:endParaRPr lang="en-US" dirty="0"/>
          </a:p>
        </p:txBody>
      </p:sp>
      <p:sp>
        <p:nvSpPr>
          <p:cNvPr id="13" name="Rectangle 3"/>
          <p:cNvSpPr>
            <a:spLocks noGrp="1" noChangeArrowheads="1"/>
          </p:cNvSpPr>
          <p:nvPr>
            <p:ph type="subTitle" idx="1"/>
          </p:nvPr>
        </p:nvSpPr>
        <p:spPr>
          <a:xfrm>
            <a:off x="450913" y="4165407"/>
            <a:ext cx="7909316" cy="429768"/>
          </a:xfrm>
          <a:prstGeom prst="rect">
            <a:avLst/>
          </a:prstGeom>
        </p:spPr>
        <p:txBody>
          <a:bodyPr/>
          <a:lstStyle>
            <a:lvl1pPr marL="0" indent="0">
              <a:lnSpc>
                <a:spcPct val="90000"/>
              </a:lnSpc>
              <a:buFont typeface="Wingdings" pitchFamily="28" charset="2"/>
              <a:buNone/>
              <a:defRPr sz="2000" b="0" baseline="0">
                <a:solidFill>
                  <a:srgbClr val="FFFFFF"/>
                </a:solidFill>
                <a:latin typeface="Verdana"/>
                <a:cs typeface="Verdana"/>
              </a:defRPr>
            </a:lvl1pPr>
          </a:lstStyle>
          <a:p>
            <a:r>
              <a:rPr lang="en-US" smtClean="0"/>
              <a:t>Click to edit Master subtitle style</a:t>
            </a:r>
            <a:endParaRPr lang="en-US" dirty="0"/>
          </a:p>
        </p:txBody>
      </p:sp>
      <p:sp>
        <p:nvSpPr>
          <p:cNvPr id="16" name="Text Placeholder 15"/>
          <p:cNvSpPr>
            <a:spLocks noGrp="1"/>
          </p:cNvSpPr>
          <p:nvPr>
            <p:ph type="body" sz="quarter" idx="13"/>
          </p:nvPr>
        </p:nvSpPr>
        <p:spPr>
          <a:xfrm>
            <a:off x="442206" y="4887456"/>
            <a:ext cx="7918022" cy="378005"/>
          </a:xfrm>
          <a:prstGeom prst="rect">
            <a:avLst/>
          </a:prstGeom>
        </p:spPr>
        <p:txBody>
          <a:bodyPr/>
          <a:lstStyle>
            <a:lvl1pPr marL="0" indent="0">
              <a:buFontTx/>
              <a:buNone/>
              <a:defRPr sz="1600">
                <a:solidFill>
                  <a:schemeClr val="bg1"/>
                </a:solidFill>
                <a:latin typeface="Verdana"/>
              </a:defRPr>
            </a:lvl1pPr>
          </a:lstStyle>
          <a:p>
            <a:pPr lvl="0"/>
            <a:r>
              <a:rPr lang="en-US" smtClean="0"/>
              <a:t>Click to edit Master text styles</a:t>
            </a:r>
          </a:p>
        </p:txBody>
      </p:sp>
      <p:sp>
        <p:nvSpPr>
          <p:cNvPr id="11" name="Date Placeholder 1"/>
          <p:cNvSpPr>
            <a:spLocks noGrp="1"/>
          </p:cNvSpPr>
          <p:nvPr>
            <p:ph type="dt" sz="half" idx="14"/>
          </p:nvPr>
        </p:nvSpPr>
        <p:spPr/>
        <p:txBody>
          <a:bodyPr/>
          <a:lstStyle>
            <a:lvl1pPr>
              <a:defRPr/>
            </a:lvl1pPr>
          </a:lstStyle>
          <a:p>
            <a:fld id="{EAE95F89-96EF-A548-84A3-934B2C601EDF}" type="datetime1">
              <a:rPr lang="en-US" smtClean="0">
                <a:solidFill>
                  <a:prstClr val="black">
                    <a:tint val="75000"/>
                  </a:prstClr>
                </a:solidFill>
              </a:rPr>
              <a:pPr/>
              <a:t>3/15/2016</a:t>
            </a:fld>
            <a:endParaRPr lang="en-US" dirty="0">
              <a:solidFill>
                <a:prstClr val="black">
                  <a:tint val="75000"/>
                </a:prstClr>
              </a:solidFill>
            </a:endParaRPr>
          </a:p>
        </p:txBody>
      </p:sp>
      <p:sp>
        <p:nvSpPr>
          <p:cNvPr id="14" name="Slide Number Placeholder 2"/>
          <p:cNvSpPr>
            <a:spLocks noGrp="1"/>
          </p:cNvSpPr>
          <p:nvPr>
            <p:ph type="sldNum" sz="quarter" idx="15"/>
          </p:nvPr>
        </p:nvSpPr>
        <p:spPr/>
        <p:txBody>
          <a:bodyPr/>
          <a:lstStyle>
            <a:lvl1pPr>
              <a:defRPr/>
            </a:lvl1pPr>
          </a:lstStyle>
          <a:p>
            <a:fld id="{60BC5383-B22C-A746-A4AF-C32103C6BFA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13298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itle Slide Aspiration">
    <p:spTree>
      <p:nvGrpSpPr>
        <p:cNvPr id="1" name=""/>
        <p:cNvGrpSpPr/>
        <p:nvPr/>
      </p:nvGrpSpPr>
      <p:grpSpPr>
        <a:xfrm>
          <a:off x="0" y="0"/>
          <a:ext cx="0" cy="0"/>
          <a:chOff x="0" y="0"/>
          <a:chExt cx="0" cy="0"/>
        </a:xfrm>
      </p:grpSpPr>
      <p:sp>
        <p:nvSpPr>
          <p:cNvPr id="5" name="Rectangle 4"/>
          <p:cNvSpPr/>
          <p:nvPr/>
        </p:nvSpPr>
        <p:spPr>
          <a:xfrm>
            <a:off x="0" y="0"/>
            <a:ext cx="9170988" cy="59150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endParaRPr>
          </a:p>
        </p:txBody>
      </p:sp>
      <p:pic>
        <p:nvPicPr>
          <p:cNvPr id="6" name="Pictur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809875"/>
            <a:ext cx="9144000" cy="310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Placeholder 10" descr="cover-rgb.jpg"/>
          <p:cNvPicPr>
            <a:picLocks noChangeAspect="1"/>
          </p:cNvPicPr>
          <p:nvPr/>
        </p:nvPicPr>
        <p:blipFill>
          <a:blip r:embed="rId3">
            <a:extLst>
              <a:ext uri="{28A0092B-C50C-407E-A947-70E740481C1C}">
                <a14:useLocalDpi xmlns:a14="http://schemas.microsoft.com/office/drawing/2010/main" val="0"/>
              </a:ext>
            </a:extLst>
          </a:blip>
          <a:srcRect t="43526" b="24687"/>
          <a:stretch>
            <a:fillRect/>
          </a:stretch>
        </p:blipFill>
        <p:spPr bwMode="auto">
          <a:xfrm>
            <a:off x="0" y="0"/>
            <a:ext cx="9144000" cy="280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2"/>
          <p:cNvSpPr>
            <a:spLocks noGrp="1" noChangeArrowheads="1"/>
          </p:cNvSpPr>
          <p:nvPr>
            <p:ph type="ctrTitle"/>
          </p:nvPr>
        </p:nvSpPr>
        <p:spPr>
          <a:xfrm>
            <a:off x="450912" y="3157836"/>
            <a:ext cx="7909316" cy="765053"/>
          </a:xfrm>
          <a:prstGeom prst="rect">
            <a:avLst/>
          </a:prstGeom>
        </p:spPr>
        <p:txBody>
          <a:bodyPr/>
          <a:lstStyle>
            <a:lvl1pPr algn="l">
              <a:lnSpc>
                <a:spcPct val="90000"/>
              </a:lnSpc>
              <a:defRPr sz="2800" b="1">
                <a:solidFill>
                  <a:schemeClr val="bg1"/>
                </a:solidFill>
                <a:latin typeface="+mn-lt"/>
              </a:defRPr>
            </a:lvl1pPr>
          </a:lstStyle>
          <a:p>
            <a:r>
              <a:rPr lang="en-US" smtClean="0"/>
              <a:t>Click to edit Master title style</a:t>
            </a:r>
            <a:endParaRPr lang="en-US" dirty="0"/>
          </a:p>
        </p:txBody>
      </p:sp>
      <p:sp>
        <p:nvSpPr>
          <p:cNvPr id="10" name="Rectangle 3"/>
          <p:cNvSpPr>
            <a:spLocks noGrp="1" noChangeArrowheads="1"/>
          </p:cNvSpPr>
          <p:nvPr>
            <p:ph type="subTitle" idx="1"/>
          </p:nvPr>
        </p:nvSpPr>
        <p:spPr>
          <a:xfrm>
            <a:off x="450913" y="4165407"/>
            <a:ext cx="7909316" cy="429768"/>
          </a:xfrm>
          <a:prstGeom prst="rect">
            <a:avLst/>
          </a:prstGeom>
        </p:spPr>
        <p:txBody>
          <a:bodyPr/>
          <a:lstStyle>
            <a:lvl1pPr marL="0" indent="0">
              <a:lnSpc>
                <a:spcPct val="90000"/>
              </a:lnSpc>
              <a:buFont typeface="Wingdings" pitchFamily="28" charset="2"/>
              <a:buNone/>
              <a:defRPr sz="2000" b="0" baseline="0">
                <a:solidFill>
                  <a:srgbClr val="FFFFFF"/>
                </a:solidFill>
                <a:latin typeface="Verdana"/>
                <a:cs typeface="Verdana"/>
              </a:defRPr>
            </a:lvl1pPr>
          </a:lstStyle>
          <a:p>
            <a:r>
              <a:rPr lang="en-US" smtClean="0"/>
              <a:t>Click to edit Master subtitle style</a:t>
            </a:r>
            <a:endParaRPr lang="en-US" dirty="0"/>
          </a:p>
        </p:txBody>
      </p:sp>
      <p:sp>
        <p:nvSpPr>
          <p:cNvPr id="7" name="Text Placeholder 15"/>
          <p:cNvSpPr>
            <a:spLocks noGrp="1"/>
          </p:cNvSpPr>
          <p:nvPr>
            <p:ph type="body" sz="quarter" idx="13"/>
          </p:nvPr>
        </p:nvSpPr>
        <p:spPr>
          <a:xfrm>
            <a:off x="442206" y="4887456"/>
            <a:ext cx="7918022" cy="378005"/>
          </a:xfrm>
          <a:prstGeom prst="rect">
            <a:avLst/>
          </a:prstGeom>
        </p:spPr>
        <p:txBody>
          <a:bodyPr/>
          <a:lstStyle>
            <a:lvl1pPr marL="0" indent="0">
              <a:buFontTx/>
              <a:buNone/>
              <a:defRPr sz="1600">
                <a:solidFill>
                  <a:schemeClr val="bg1"/>
                </a:solidFill>
                <a:latin typeface="Verdana"/>
              </a:defRPr>
            </a:lvl1pPr>
          </a:lstStyle>
          <a:p>
            <a:pPr lvl="0"/>
            <a:r>
              <a:rPr lang="en-US" smtClean="0"/>
              <a:t>Click to edit Master text styles</a:t>
            </a:r>
          </a:p>
        </p:txBody>
      </p:sp>
      <p:sp>
        <p:nvSpPr>
          <p:cNvPr id="11" name="Date Placeholder 1"/>
          <p:cNvSpPr>
            <a:spLocks noGrp="1"/>
          </p:cNvSpPr>
          <p:nvPr>
            <p:ph type="dt" sz="half" idx="14"/>
          </p:nvPr>
        </p:nvSpPr>
        <p:spPr/>
        <p:txBody>
          <a:bodyPr/>
          <a:lstStyle>
            <a:lvl1pPr>
              <a:defRPr/>
            </a:lvl1pPr>
          </a:lstStyle>
          <a:p>
            <a:fld id="{EAE95F89-96EF-A548-84A3-934B2C601EDF}" type="datetime1">
              <a:rPr lang="en-US" smtClean="0">
                <a:solidFill>
                  <a:prstClr val="black">
                    <a:tint val="75000"/>
                  </a:prstClr>
                </a:solidFill>
              </a:rPr>
              <a:pPr/>
              <a:t>3/15/2016</a:t>
            </a:fld>
            <a:endParaRPr lang="en-US" dirty="0">
              <a:solidFill>
                <a:prstClr val="black">
                  <a:tint val="75000"/>
                </a:prstClr>
              </a:solidFill>
            </a:endParaRPr>
          </a:p>
        </p:txBody>
      </p:sp>
      <p:sp>
        <p:nvSpPr>
          <p:cNvPr id="12" name="Slide Number Placeholder 2"/>
          <p:cNvSpPr>
            <a:spLocks noGrp="1"/>
          </p:cNvSpPr>
          <p:nvPr>
            <p:ph type="sldNum" sz="quarter" idx="15"/>
          </p:nvPr>
        </p:nvSpPr>
        <p:spPr/>
        <p:txBody>
          <a:bodyPr/>
          <a:lstStyle>
            <a:lvl1pPr>
              <a:defRPr/>
            </a:lvl1pPr>
          </a:lstStyle>
          <a:p>
            <a:fld id="{60BC5383-B22C-A746-A4AF-C32103C6BFA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944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Title Slide Custom 4 Images">
    <p:spTree>
      <p:nvGrpSpPr>
        <p:cNvPr id="1" name=""/>
        <p:cNvGrpSpPr/>
        <p:nvPr/>
      </p:nvGrpSpPr>
      <p:grpSpPr>
        <a:xfrm>
          <a:off x="0" y="0"/>
          <a:ext cx="0" cy="0"/>
          <a:chOff x="0" y="0"/>
          <a:chExt cx="0" cy="0"/>
        </a:xfrm>
      </p:grpSpPr>
      <p:sp>
        <p:nvSpPr>
          <p:cNvPr id="14" name="Rectangle 13"/>
          <p:cNvSpPr/>
          <p:nvPr/>
        </p:nvSpPr>
        <p:spPr>
          <a:xfrm>
            <a:off x="-11113" y="0"/>
            <a:ext cx="9172576" cy="59150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endParaRPr>
          </a:p>
        </p:txBody>
      </p:sp>
      <p:pic>
        <p:nvPicPr>
          <p:cNvPr id="15" name="Pictur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809875"/>
            <a:ext cx="9174163" cy="310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Picture Placeholder 15"/>
          <p:cNvSpPr>
            <a:spLocks noGrp="1"/>
          </p:cNvSpPr>
          <p:nvPr>
            <p:ph type="pic" sz="quarter" idx="13"/>
          </p:nvPr>
        </p:nvSpPr>
        <p:spPr>
          <a:xfrm>
            <a:off x="-1" y="0"/>
            <a:ext cx="2271889" cy="2809875"/>
          </a:xfrm>
          <a:prstGeom prst="rect">
            <a:avLst/>
          </a:prstGeom>
        </p:spPr>
        <p:txBody>
          <a:bodyPr rtlCol="0">
            <a:normAutofit/>
          </a:bodyPr>
          <a:lstStyle>
            <a:lvl1pPr marL="0" indent="0">
              <a:buFontTx/>
              <a:buNone/>
              <a:defRPr sz="1800"/>
            </a:lvl1pPr>
          </a:lstStyle>
          <a:p>
            <a:pPr lvl="0"/>
            <a:r>
              <a:rPr lang="en-US" noProof="0" dirty="0" smtClean="0"/>
              <a:t>Drag picture to placeholder or click icon to add</a:t>
            </a:r>
            <a:endParaRPr lang="en-US" noProof="0" dirty="0"/>
          </a:p>
        </p:txBody>
      </p:sp>
      <p:sp>
        <p:nvSpPr>
          <p:cNvPr id="9" name="Picture Placeholder 15"/>
          <p:cNvSpPr>
            <a:spLocks noGrp="1"/>
          </p:cNvSpPr>
          <p:nvPr>
            <p:ph type="pic" sz="quarter" idx="14"/>
          </p:nvPr>
        </p:nvSpPr>
        <p:spPr>
          <a:xfrm>
            <a:off x="2285999" y="0"/>
            <a:ext cx="2271889" cy="2809875"/>
          </a:xfrm>
          <a:prstGeom prst="rect">
            <a:avLst/>
          </a:prstGeom>
        </p:spPr>
        <p:txBody>
          <a:bodyPr rtlCol="0">
            <a:normAutofit/>
          </a:bodyPr>
          <a:lstStyle>
            <a:lvl1pPr marL="0" indent="0">
              <a:buFontTx/>
              <a:buNone/>
              <a:defRPr sz="1800"/>
            </a:lvl1pPr>
          </a:lstStyle>
          <a:p>
            <a:pPr lvl="0"/>
            <a:r>
              <a:rPr lang="en-US" noProof="0" dirty="0" smtClean="0"/>
              <a:t>Drag picture to placeholder or click icon to add</a:t>
            </a:r>
            <a:endParaRPr lang="en-US" noProof="0" dirty="0"/>
          </a:p>
        </p:txBody>
      </p:sp>
      <p:sp>
        <p:nvSpPr>
          <p:cNvPr id="10" name="Picture Placeholder 15"/>
          <p:cNvSpPr>
            <a:spLocks noGrp="1"/>
          </p:cNvSpPr>
          <p:nvPr>
            <p:ph type="pic" sz="quarter" idx="15"/>
          </p:nvPr>
        </p:nvSpPr>
        <p:spPr>
          <a:xfrm>
            <a:off x="4571999" y="0"/>
            <a:ext cx="2271889" cy="2809875"/>
          </a:xfrm>
          <a:prstGeom prst="rect">
            <a:avLst/>
          </a:prstGeom>
        </p:spPr>
        <p:txBody>
          <a:bodyPr rtlCol="0">
            <a:normAutofit/>
          </a:bodyPr>
          <a:lstStyle>
            <a:lvl1pPr marL="0" indent="0">
              <a:buFontTx/>
              <a:buNone/>
              <a:defRPr sz="1800"/>
            </a:lvl1pPr>
          </a:lstStyle>
          <a:p>
            <a:pPr lvl="0"/>
            <a:r>
              <a:rPr lang="en-US" noProof="0" dirty="0" smtClean="0"/>
              <a:t>Drag picture to placeholder or click icon to add</a:t>
            </a:r>
            <a:endParaRPr lang="en-US" noProof="0" dirty="0"/>
          </a:p>
        </p:txBody>
      </p:sp>
      <p:sp>
        <p:nvSpPr>
          <p:cNvPr id="11" name="Picture Placeholder 15"/>
          <p:cNvSpPr>
            <a:spLocks noGrp="1"/>
          </p:cNvSpPr>
          <p:nvPr>
            <p:ph type="pic" sz="quarter" idx="16"/>
          </p:nvPr>
        </p:nvSpPr>
        <p:spPr>
          <a:xfrm>
            <a:off x="6857999" y="0"/>
            <a:ext cx="2315683" cy="2809875"/>
          </a:xfrm>
          <a:prstGeom prst="rect">
            <a:avLst/>
          </a:prstGeom>
        </p:spPr>
        <p:txBody>
          <a:bodyPr rtlCol="0">
            <a:normAutofit/>
          </a:bodyPr>
          <a:lstStyle>
            <a:lvl1pPr marL="0" indent="0">
              <a:buFontTx/>
              <a:buNone/>
              <a:defRPr sz="1800"/>
            </a:lvl1pPr>
          </a:lstStyle>
          <a:p>
            <a:pPr lvl="0"/>
            <a:r>
              <a:rPr lang="en-US" noProof="0" dirty="0" smtClean="0"/>
              <a:t>Drag picture to placeholder or click icon to add</a:t>
            </a:r>
            <a:endParaRPr lang="en-US" noProof="0" dirty="0"/>
          </a:p>
        </p:txBody>
      </p:sp>
      <p:sp>
        <p:nvSpPr>
          <p:cNvPr id="12" name="Rectangle 2"/>
          <p:cNvSpPr>
            <a:spLocks noGrp="1" noChangeArrowheads="1"/>
          </p:cNvSpPr>
          <p:nvPr>
            <p:ph type="ctrTitle"/>
          </p:nvPr>
        </p:nvSpPr>
        <p:spPr>
          <a:xfrm>
            <a:off x="450912" y="3157836"/>
            <a:ext cx="7909316" cy="765053"/>
          </a:xfrm>
          <a:prstGeom prst="rect">
            <a:avLst/>
          </a:prstGeom>
        </p:spPr>
        <p:txBody>
          <a:bodyPr/>
          <a:lstStyle>
            <a:lvl1pPr algn="l">
              <a:lnSpc>
                <a:spcPct val="90000"/>
              </a:lnSpc>
              <a:defRPr sz="2800" b="1">
                <a:solidFill>
                  <a:schemeClr val="bg1"/>
                </a:solidFill>
                <a:latin typeface="+mn-lt"/>
              </a:defRPr>
            </a:lvl1pPr>
          </a:lstStyle>
          <a:p>
            <a:r>
              <a:rPr lang="en-US" smtClean="0"/>
              <a:t>Click to edit Master title style</a:t>
            </a:r>
            <a:endParaRPr lang="en-US" dirty="0"/>
          </a:p>
        </p:txBody>
      </p:sp>
      <p:sp>
        <p:nvSpPr>
          <p:cNvPr id="13" name="Rectangle 3"/>
          <p:cNvSpPr>
            <a:spLocks noGrp="1" noChangeArrowheads="1"/>
          </p:cNvSpPr>
          <p:nvPr>
            <p:ph type="subTitle" idx="1"/>
          </p:nvPr>
        </p:nvSpPr>
        <p:spPr>
          <a:xfrm>
            <a:off x="450913" y="4165407"/>
            <a:ext cx="7909316" cy="429768"/>
          </a:xfrm>
          <a:prstGeom prst="rect">
            <a:avLst/>
          </a:prstGeom>
        </p:spPr>
        <p:txBody>
          <a:bodyPr/>
          <a:lstStyle>
            <a:lvl1pPr marL="0" indent="0">
              <a:lnSpc>
                <a:spcPct val="90000"/>
              </a:lnSpc>
              <a:buFont typeface="Wingdings" pitchFamily="28" charset="2"/>
              <a:buNone/>
              <a:defRPr sz="2000" b="0" baseline="0">
                <a:solidFill>
                  <a:srgbClr val="FFFFFF"/>
                </a:solidFill>
                <a:latin typeface="Verdana"/>
                <a:cs typeface="Verdana"/>
              </a:defRPr>
            </a:lvl1pPr>
          </a:lstStyle>
          <a:p>
            <a:r>
              <a:rPr lang="en-US" smtClean="0"/>
              <a:t>Click to edit Master subtitle style</a:t>
            </a:r>
            <a:endParaRPr lang="en-US" dirty="0"/>
          </a:p>
        </p:txBody>
      </p:sp>
      <p:sp>
        <p:nvSpPr>
          <p:cNvPr id="16" name="Text Placeholder 15"/>
          <p:cNvSpPr>
            <a:spLocks noGrp="1"/>
          </p:cNvSpPr>
          <p:nvPr>
            <p:ph type="body" sz="quarter" idx="17"/>
          </p:nvPr>
        </p:nvSpPr>
        <p:spPr>
          <a:xfrm>
            <a:off x="442206" y="4887456"/>
            <a:ext cx="7918022" cy="378005"/>
          </a:xfrm>
          <a:prstGeom prst="rect">
            <a:avLst/>
          </a:prstGeom>
        </p:spPr>
        <p:txBody>
          <a:bodyPr/>
          <a:lstStyle>
            <a:lvl1pPr marL="0" indent="0">
              <a:buFontTx/>
              <a:buNone/>
              <a:defRPr sz="1600">
                <a:solidFill>
                  <a:schemeClr val="bg1"/>
                </a:solidFill>
                <a:latin typeface="Verdana"/>
              </a:defRPr>
            </a:lvl1pPr>
          </a:lstStyle>
          <a:p>
            <a:pPr lvl="0"/>
            <a:r>
              <a:rPr lang="en-US" smtClean="0"/>
              <a:t>Click to edit Master text styles</a:t>
            </a:r>
          </a:p>
        </p:txBody>
      </p:sp>
      <p:sp>
        <p:nvSpPr>
          <p:cNvPr id="17" name="Date Placeholder 1"/>
          <p:cNvSpPr>
            <a:spLocks noGrp="1"/>
          </p:cNvSpPr>
          <p:nvPr>
            <p:ph type="dt" sz="half" idx="18"/>
          </p:nvPr>
        </p:nvSpPr>
        <p:spPr/>
        <p:txBody>
          <a:bodyPr/>
          <a:lstStyle>
            <a:lvl1pPr>
              <a:defRPr/>
            </a:lvl1pPr>
          </a:lstStyle>
          <a:p>
            <a:fld id="{F4D56339-E211-4045-8133-D29ABDC9BFDB}" type="datetime1">
              <a:rPr lang="en-US" smtClean="0">
                <a:solidFill>
                  <a:prstClr val="black">
                    <a:tint val="75000"/>
                  </a:prstClr>
                </a:solidFill>
              </a:rPr>
              <a:pPr/>
              <a:t>3/15/2016</a:t>
            </a:fld>
            <a:endParaRPr lang="en-US" dirty="0">
              <a:solidFill>
                <a:prstClr val="black">
                  <a:tint val="75000"/>
                </a:prstClr>
              </a:solidFill>
            </a:endParaRPr>
          </a:p>
        </p:txBody>
      </p:sp>
      <p:sp>
        <p:nvSpPr>
          <p:cNvPr id="18" name="Slide Number Placeholder 2"/>
          <p:cNvSpPr>
            <a:spLocks noGrp="1"/>
          </p:cNvSpPr>
          <p:nvPr>
            <p:ph type="sldNum" sz="quarter" idx="19"/>
          </p:nvPr>
        </p:nvSpPr>
        <p:spPr/>
        <p:txBody>
          <a:bodyPr/>
          <a:lstStyle>
            <a:lvl1pPr>
              <a:defRPr/>
            </a:lvl1pPr>
          </a:lstStyle>
          <a:p>
            <a:fld id="{60BC5383-B22C-A746-A4AF-C32103C6BFA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64310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Title Slide Custom 1 Image">
    <p:spTree>
      <p:nvGrpSpPr>
        <p:cNvPr id="1" name=""/>
        <p:cNvGrpSpPr/>
        <p:nvPr/>
      </p:nvGrpSpPr>
      <p:grpSpPr>
        <a:xfrm>
          <a:off x="0" y="0"/>
          <a:ext cx="0" cy="0"/>
          <a:chOff x="0" y="0"/>
          <a:chExt cx="0" cy="0"/>
        </a:xfrm>
      </p:grpSpPr>
      <p:sp>
        <p:nvSpPr>
          <p:cNvPr id="6" name="Rectangle 5"/>
          <p:cNvSpPr/>
          <p:nvPr/>
        </p:nvSpPr>
        <p:spPr>
          <a:xfrm>
            <a:off x="1588" y="0"/>
            <a:ext cx="9172575" cy="59150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endParaRPr>
          </a:p>
        </p:txBody>
      </p:sp>
      <p:pic>
        <p:nvPicPr>
          <p:cNvPr id="7" name="Pictur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809875"/>
            <a:ext cx="9144000" cy="310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Picture Placeholder 15"/>
          <p:cNvSpPr>
            <a:spLocks noGrp="1"/>
          </p:cNvSpPr>
          <p:nvPr>
            <p:ph type="pic" sz="quarter" idx="13"/>
          </p:nvPr>
        </p:nvSpPr>
        <p:spPr>
          <a:xfrm>
            <a:off x="-1" y="0"/>
            <a:ext cx="9144001" cy="2809875"/>
          </a:xfrm>
          <a:prstGeom prst="rect">
            <a:avLst/>
          </a:prstGeom>
        </p:spPr>
        <p:txBody>
          <a:bodyPr rtlCol="0">
            <a:normAutofit/>
          </a:bodyPr>
          <a:lstStyle>
            <a:lvl1pPr marL="0" indent="0">
              <a:buFontTx/>
              <a:buNone/>
              <a:defRPr sz="1800"/>
            </a:lvl1pPr>
          </a:lstStyle>
          <a:p>
            <a:pPr lvl="0"/>
            <a:r>
              <a:rPr lang="en-US" noProof="0" dirty="0" smtClean="0"/>
              <a:t>Drag picture to placeholder or click icon to add</a:t>
            </a:r>
            <a:endParaRPr lang="en-US" noProof="0" dirty="0"/>
          </a:p>
        </p:txBody>
      </p:sp>
      <p:sp>
        <p:nvSpPr>
          <p:cNvPr id="9" name="Rectangle 2"/>
          <p:cNvSpPr>
            <a:spLocks noGrp="1" noChangeArrowheads="1"/>
          </p:cNvSpPr>
          <p:nvPr>
            <p:ph type="ctrTitle"/>
          </p:nvPr>
        </p:nvSpPr>
        <p:spPr>
          <a:xfrm>
            <a:off x="450912" y="3157836"/>
            <a:ext cx="7909316" cy="765053"/>
          </a:xfrm>
          <a:prstGeom prst="rect">
            <a:avLst/>
          </a:prstGeom>
        </p:spPr>
        <p:txBody>
          <a:bodyPr/>
          <a:lstStyle>
            <a:lvl1pPr algn="l">
              <a:lnSpc>
                <a:spcPct val="90000"/>
              </a:lnSpc>
              <a:defRPr sz="2800" b="1">
                <a:solidFill>
                  <a:schemeClr val="bg1"/>
                </a:solidFill>
                <a:latin typeface="+mn-lt"/>
              </a:defRPr>
            </a:lvl1pPr>
          </a:lstStyle>
          <a:p>
            <a:r>
              <a:rPr lang="en-US" smtClean="0"/>
              <a:t>Click to edit Master title style</a:t>
            </a:r>
            <a:endParaRPr lang="en-US" dirty="0"/>
          </a:p>
        </p:txBody>
      </p:sp>
      <p:sp>
        <p:nvSpPr>
          <p:cNvPr id="10" name="Rectangle 3"/>
          <p:cNvSpPr>
            <a:spLocks noGrp="1" noChangeArrowheads="1"/>
          </p:cNvSpPr>
          <p:nvPr>
            <p:ph type="subTitle" idx="1"/>
          </p:nvPr>
        </p:nvSpPr>
        <p:spPr>
          <a:xfrm>
            <a:off x="450913" y="4165407"/>
            <a:ext cx="7909316" cy="429768"/>
          </a:xfrm>
          <a:prstGeom prst="rect">
            <a:avLst/>
          </a:prstGeom>
        </p:spPr>
        <p:txBody>
          <a:bodyPr/>
          <a:lstStyle>
            <a:lvl1pPr marL="0" indent="0">
              <a:lnSpc>
                <a:spcPct val="90000"/>
              </a:lnSpc>
              <a:buFont typeface="Wingdings" pitchFamily="28" charset="2"/>
              <a:buNone/>
              <a:defRPr sz="2000" b="0" baseline="0">
                <a:solidFill>
                  <a:srgbClr val="FFFFFF"/>
                </a:solidFill>
                <a:latin typeface="Verdana"/>
                <a:cs typeface="Verdana"/>
              </a:defRPr>
            </a:lvl1pPr>
          </a:lstStyle>
          <a:p>
            <a:r>
              <a:rPr lang="en-US" smtClean="0"/>
              <a:t>Click to edit Master subtitle style</a:t>
            </a:r>
            <a:endParaRPr lang="en-US" dirty="0"/>
          </a:p>
        </p:txBody>
      </p:sp>
      <p:sp>
        <p:nvSpPr>
          <p:cNvPr id="12" name="Text Placeholder 15"/>
          <p:cNvSpPr>
            <a:spLocks noGrp="1"/>
          </p:cNvSpPr>
          <p:nvPr>
            <p:ph type="body" sz="quarter" idx="14"/>
          </p:nvPr>
        </p:nvSpPr>
        <p:spPr>
          <a:xfrm>
            <a:off x="442206" y="4887456"/>
            <a:ext cx="7918022" cy="378005"/>
          </a:xfrm>
          <a:prstGeom prst="rect">
            <a:avLst/>
          </a:prstGeom>
        </p:spPr>
        <p:txBody>
          <a:bodyPr/>
          <a:lstStyle>
            <a:lvl1pPr marL="0" indent="0">
              <a:buFontTx/>
              <a:buNone/>
              <a:defRPr sz="1600">
                <a:solidFill>
                  <a:schemeClr val="bg1"/>
                </a:solidFill>
                <a:latin typeface="Verdana"/>
              </a:defRPr>
            </a:lvl1pPr>
          </a:lstStyle>
          <a:p>
            <a:pPr lvl="0"/>
            <a:r>
              <a:rPr lang="en-US" smtClean="0"/>
              <a:t>Click to edit Master text styles</a:t>
            </a:r>
          </a:p>
        </p:txBody>
      </p:sp>
      <p:sp>
        <p:nvSpPr>
          <p:cNvPr id="11" name="Date Placeholder 1"/>
          <p:cNvSpPr>
            <a:spLocks noGrp="1"/>
          </p:cNvSpPr>
          <p:nvPr>
            <p:ph type="dt" sz="half" idx="15"/>
          </p:nvPr>
        </p:nvSpPr>
        <p:spPr/>
        <p:txBody>
          <a:bodyPr/>
          <a:lstStyle>
            <a:lvl1pPr>
              <a:defRPr/>
            </a:lvl1pPr>
          </a:lstStyle>
          <a:p>
            <a:fld id="{6DD9AAD7-68B0-BB47-811E-49F2684A621E}" type="datetime1">
              <a:rPr lang="en-US" smtClean="0">
                <a:solidFill>
                  <a:prstClr val="black">
                    <a:tint val="75000"/>
                  </a:prstClr>
                </a:solidFill>
              </a:rPr>
              <a:pPr/>
              <a:t>3/15/2016</a:t>
            </a:fld>
            <a:endParaRPr lang="en-US" dirty="0">
              <a:solidFill>
                <a:prstClr val="black">
                  <a:tint val="75000"/>
                </a:prstClr>
              </a:solidFill>
            </a:endParaRPr>
          </a:p>
        </p:txBody>
      </p:sp>
      <p:sp>
        <p:nvSpPr>
          <p:cNvPr id="13" name="Slide Number Placeholder 2"/>
          <p:cNvSpPr>
            <a:spLocks noGrp="1"/>
          </p:cNvSpPr>
          <p:nvPr>
            <p:ph type="sldNum" sz="quarter" idx="16"/>
          </p:nvPr>
        </p:nvSpPr>
        <p:spPr/>
        <p:txBody>
          <a:bodyPr/>
          <a:lstStyle>
            <a:lvl1pPr>
              <a:defRPr/>
            </a:lvl1pPr>
          </a:lstStyle>
          <a:p>
            <a:fld id="{60BC5383-B22C-A746-A4AF-C32103C6BFA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10610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pic>
        <p:nvPicPr>
          <p:cNvPr id="3"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91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a:spLocks noGrp="1"/>
          </p:cNvSpPr>
          <p:nvPr>
            <p:ph type="title"/>
          </p:nvPr>
        </p:nvSpPr>
        <p:spPr>
          <a:xfrm>
            <a:off x="457200" y="2417899"/>
            <a:ext cx="8229600" cy="1143000"/>
          </a:xfrm>
          <a:prstGeom prst="rect">
            <a:avLst/>
          </a:prstGeom>
        </p:spPr>
        <p:txBody>
          <a:bodyPr/>
          <a:lstStyle>
            <a:lvl1pPr algn="l">
              <a:defRPr sz="4600" b="1">
                <a:solidFill>
                  <a:srgbClr val="FFFFFF"/>
                </a:solidFill>
                <a:latin typeface="Verdana"/>
                <a:cs typeface="Verdana"/>
              </a:defRPr>
            </a:lvl1pPr>
          </a:lstStyle>
          <a:p>
            <a:r>
              <a:rPr lang="en-US" smtClean="0"/>
              <a:t>Click to edit Master title style</a:t>
            </a:r>
            <a:endParaRPr lang="en-US" dirty="0"/>
          </a:p>
        </p:txBody>
      </p:sp>
      <p:sp>
        <p:nvSpPr>
          <p:cNvPr id="4" name="Slide Number Placeholder 2"/>
          <p:cNvSpPr>
            <a:spLocks noGrp="1"/>
          </p:cNvSpPr>
          <p:nvPr>
            <p:ph type="sldNum" sz="quarter" idx="10"/>
          </p:nvPr>
        </p:nvSpPr>
        <p:spPr/>
        <p:txBody>
          <a:bodyPr/>
          <a:lstStyle>
            <a:lvl1pPr>
              <a:defRPr/>
            </a:lvl1pPr>
          </a:lstStyle>
          <a:p>
            <a:fld id="{60BC5383-B22C-A746-A4AF-C32103C6BFA6}" type="slidenum">
              <a:rPr lang="en-US" smtClean="0">
                <a:solidFill>
                  <a:prstClr val="black">
                    <a:tint val="75000"/>
                  </a:prstClr>
                </a:solidFill>
              </a:rPr>
              <a:pPr/>
              <a:t>‹#›</a:t>
            </a:fld>
            <a:endParaRPr lang="en-US" dirty="0">
              <a:solidFill>
                <a:prstClr val="black">
                  <a:tint val="75000"/>
                </a:prstClr>
              </a:solidFill>
            </a:endParaRPr>
          </a:p>
        </p:txBody>
      </p:sp>
      <p:sp>
        <p:nvSpPr>
          <p:cNvPr id="5" name="Date Placeholder 3"/>
          <p:cNvSpPr>
            <a:spLocks noGrp="1"/>
          </p:cNvSpPr>
          <p:nvPr>
            <p:ph type="dt" sz="half" idx="11"/>
          </p:nvPr>
        </p:nvSpPr>
        <p:spPr/>
        <p:txBody>
          <a:bodyPr/>
          <a:lstStyle>
            <a:lvl1pPr>
              <a:defRPr/>
            </a:lvl1pPr>
          </a:lstStyle>
          <a:p>
            <a:fld id="{EAE95F89-96EF-A548-84A3-934B2C601EDF}" type="datetime1">
              <a:rPr lang="en-US" smtClean="0">
                <a:solidFill>
                  <a:prstClr val="black">
                    <a:tint val="75000"/>
                  </a:prstClr>
                </a:solidFill>
              </a:rPr>
              <a:pPr/>
              <a:t>3/15/2016</a:t>
            </a:fld>
            <a:endParaRPr lang="en-US" dirty="0">
              <a:solidFill>
                <a:prstClr val="black">
                  <a:tint val="75000"/>
                </a:prstClr>
              </a:solidFill>
            </a:endParaRPr>
          </a:p>
        </p:txBody>
      </p:sp>
    </p:spTree>
    <p:extLst>
      <p:ext uri="{BB962C8B-B14F-4D97-AF65-F5344CB8AC3E}">
        <p14:creationId xmlns:p14="http://schemas.microsoft.com/office/powerpoint/2010/main" val="3581739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itle Only Blan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1"/>
          <p:cNvSpPr>
            <a:spLocks noGrp="1"/>
          </p:cNvSpPr>
          <p:nvPr>
            <p:ph type="sldNum" sz="quarter" idx="10"/>
          </p:nvPr>
        </p:nvSpPr>
        <p:spPr/>
        <p:txBody>
          <a:bodyPr/>
          <a:lstStyle>
            <a:lvl1pPr>
              <a:defRPr/>
            </a:lvl1pPr>
          </a:lstStyle>
          <a:p>
            <a:fld id="{60BC5383-B22C-A746-A4AF-C32103C6BFA6}" type="slidenum">
              <a:rPr lang="en-US" smtClean="0">
                <a:solidFill>
                  <a:prstClr val="black">
                    <a:tint val="75000"/>
                  </a:prstClr>
                </a:solidFill>
              </a:rPr>
              <a:pPr/>
              <a:t>‹#›</a:t>
            </a:fld>
            <a:endParaRPr lang="en-US" dirty="0">
              <a:solidFill>
                <a:prstClr val="black">
                  <a:tint val="75000"/>
                </a:prstClr>
              </a:solidFill>
            </a:endParaRPr>
          </a:p>
        </p:txBody>
      </p:sp>
      <p:sp>
        <p:nvSpPr>
          <p:cNvPr id="4" name="Date Placeholder 2"/>
          <p:cNvSpPr>
            <a:spLocks noGrp="1"/>
          </p:cNvSpPr>
          <p:nvPr>
            <p:ph type="dt" sz="half" idx="11"/>
          </p:nvPr>
        </p:nvSpPr>
        <p:spPr/>
        <p:txBody>
          <a:bodyPr/>
          <a:lstStyle>
            <a:lvl1pPr>
              <a:defRPr/>
            </a:lvl1pPr>
          </a:lstStyle>
          <a:p>
            <a:fld id="{EAE95F89-96EF-A548-84A3-934B2C601EDF}" type="datetime1">
              <a:rPr lang="en-US" smtClean="0">
                <a:solidFill>
                  <a:prstClr val="black">
                    <a:tint val="75000"/>
                  </a:prstClr>
                </a:solidFill>
              </a:rPr>
              <a:pPr/>
              <a:t>3/15/2016</a:t>
            </a:fld>
            <a:endParaRPr lang="en-US" dirty="0">
              <a:solidFill>
                <a:prstClr val="black">
                  <a:tint val="75000"/>
                </a:prstClr>
              </a:solidFill>
            </a:endParaRPr>
          </a:p>
        </p:txBody>
      </p:sp>
    </p:spTree>
    <p:extLst>
      <p:ext uri="{BB962C8B-B14F-4D97-AF65-F5344CB8AC3E}">
        <p14:creationId xmlns:p14="http://schemas.microsoft.com/office/powerpoint/2010/main" val="2697224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Custom 4 Images">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1" y="2809425"/>
            <a:ext cx="9173683" cy="3104939"/>
          </a:xfrm>
          <a:prstGeom prst="rect">
            <a:avLst/>
          </a:prstGeom>
        </p:spPr>
      </p:pic>
      <p:sp>
        <p:nvSpPr>
          <p:cNvPr id="8" name="Picture Placeholder 15"/>
          <p:cNvSpPr>
            <a:spLocks noGrp="1"/>
          </p:cNvSpPr>
          <p:nvPr>
            <p:ph type="pic" sz="quarter" idx="13"/>
          </p:nvPr>
        </p:nvSpPr>
        <p:spPr>
          <a:xfrm>
            <a:off x="-1" y="0"/>
            <a:ext cx="2271889" cy="2809875"/>
          </a:xfrm>
          <a:prstGeom prst="rect">
            <a:avLst/>
          </a:prstGeom>
        </p:spPr>
        <p:txBody>
          <a:bodyPr vert="horz"/>
          <a:lstStyle>
            <a:lvl1pPr marL="0" indent="0">
              <a:buFontTx/>
              <a:buNone/>
              <a:defRPr sz="1800"/>
            </a:lvl1pPr>
          </a:lstStyle>
          <a:p>
            <a:r>
              <a:rPr lang="en-US" dirty="0" smtClean="0"/>
              <a:t>Drag picture to placeholder or click icon to add</a:t>
            </a:r>
            <a:endParaRPr lang="en-US" dirty="0"/>
          </a:p>
        </p:txBody>
      </p:sp>
      <p:sp>
        <p:nvSpPr>
          <p:cNvPr id="9" name="Picture Placeholder 15"/>
          <p:cNvSpPr>
            <a:spLocks noGrp="1"/>
          </p:cNvSpPr>
          <p:nvPr>
            <p:ph type="pic" sz="quarter" idx="14"/>
          </p:nvPr>
        </p:nvSpPr>
        <p:spPr>
          <a:xfrm>
            <a:off x="2285999" y="0"/>
            <a:ext cx="2271889" cy="2809875"/>
          </a:xfrm>
          <a:prstGeom prst="rect">
            <a:avLst/>
          </a:prstGeom>
        </p:spPr>
        <p:txBody>
          <a:bodyPr vert="horz"/>
          <a:lstStyle>
            <a:lvl1pPr marL="0" indent="0">
              <a:buFontTx/>
              <a:buNone/>
              <a:defRPr sz="1800"/>
            </a:lvl1pPr>
          </a:lstStyle>
          <a:p>
            <a:r>
              <a:rPr lang="en-US" dirty="0" smtClean="0"/>
              <a:t>Drag picture to placeholder or click icon to add</a:t>
            </a:r>
            <a:endParaRPr lang="en-US" dirty="0"/>
          </a:p>
        </p:txBody>
      </p:sp>
      <p:sp>
        <p:nvSpPr>
          <p:cNvPr id="10" name="Picture Placeholder 15"/>
          <p:cNvSpPr>
            <a:spLocks noGrp="1"/>
          </p:cNvSpPr>
          <p:nvPr>
            <p:ph type="pic" sz="quarter" idx="15"/>
          </p:nvPr>
        </p:nvSpPr>
        <p:spPr>
          <a:xfrm>
            <a:off x="4571999" y="0"/>
            <a:ext cx="2271889" cy="2809875"/>
          </a:xfrm>
          <a:prstGeom prst="rect">
            <a:avLst/>
          </a:prstGeom>
        </p:spPr>
        <p:txBody>
          <a:bodyPr vert="horz"/>
          <a:lstStyle>
            <a:lvl1pPr marL="0" indent="0">
              <a:buFontTx/>
              <a:buNone/>
              <a:defRPr sz="1800"/>
            </a:lvl1pPr>
          </a:lstStyle>
          <a:p>
            <a:r>
              <a:rPr lang="en-US" dirty="0" smtClean="0"/>
              <a:t>Drag picture to placeholder or click icon to add</a:t>
            </a:r>
            <a:endParaRPr lang="en-US" dirty="0"/>
          </a:p>
        </p:txBody>
      </p:sp>
      <p:sp>
        <p:nvSpPr>
          <p:cNvPr id="11" name="Picture Placeholder 15"/>
          <p:cNvSpPr>
            <a:spLocks noGrp="1"/>
          </p:cNvSpPr>
          <p:nvPr>
            <p:ph type="pic" sz="quarter" idx="16"/>
          </p:nvPr>
        </p:nvSpPr>
        <p:spPr>
          <a:xfrm>
            <a:off x="6857999" y="0"/>
            <a:ext cx="2315683" cy="2809875"/>
          </a:xfrm>
          <a:prstGeom prst="rect">
            <a:avLst/>
          </a:prstGeom>
        </p:spPr>
        <p:txBody>
          <a:bodyPr vert="horz"/>
          <a:lstStyle>
            <a:lvl1pPr marL="0" indent="0">
              <a:buFontTx/>
              <a:buNone/>
              <a:defRPr sz="1800"/>
            </a:lvl1pPr>
          </a:lstStyle>
          <a:p>
            <a:r>
              <a:rPr lang="en-US" dirty="0" smtClean="0"/>
              <a:t>Drag picture to placeholder or click icon to add</a:t>
            </a:r>
            <a:endParaRPr lang="en-US" dirty="0"/>
          </a:p>
        </p:txBody>
      </p:sp>
      <p:sp>
        <p:nvSpPr>
          <p:cNvPr id="12" name="Rectangle 2"/>
          <p:cNvSpPr>
            <a:spLocks noGrp="1" noChangeArrowheads="1"/>
          </p:cNvSpPr>
          <p:nvPr>
            <p:ph type="ctrTitle" hasCustomPrompt="1"/>
          </p:nvPr>
        </p:nvSpPr>
        <p:spPr>
          <a:xfrm>
            <a:off x="450912" y="3157836"/>
            <a:ext cx="7909316" cy="765053"/>
          </a:xfrm>
          <a:prstGeom prst="rect">
            <a:avLst/>
          </a:prstGeom>
        </p:spPr>
        <p:txBody>
          <a:bodyPr/>
          <a:lstStyle>
            <a:lvl1pPr algn="l">
              <a:lnSpc>
                <a:spcPct val="90000"/>
              </a:lnSpc>
              <a:defRPr sz="2800" b="1">
                <a:solidFill>
                  <a:schemeClr val="bg1"/>
                </a:solidFill>
                <a:latin typeface="+mn-lt"/>
              </a:defRPr>
            </a:lvl1pPr>
          </a:lstStyle>
          <a:p>
            <a:r>
              <a:rPr lang="en-US" dirty="0" smtClean="0"/>
              <a:t>Click to edit Title of Presentation</a:t>
            </a:r>
            <a:endParaRPr lang="en-US" dirty="0"/>
          </a:p>
        </p:txBody>
      </p:sp>
      <p:sp>
        <p:nvSpPr>
          <p:cNvPr id="13" name="Rectangle 3"/>
          <p:cNvSpPr>
            <a:spLocks noGrp="1" noChangeArrowheads="1"/>
          </p:cNvSpPr>
          <p:nvPr>
            <p:ph type="subTitle" idx="1" hasCustomPrompt="1"/>
          </p:nvPr>
        </p:nvSpPr>
        <p:spPr>
          <a:xfrm>
            <a:off x="450913" y="4165407"/>
            <a:ext cx="7909316" cy="429768"/>
          </a:xfrm>
          <a:prstGeom prst="rect">
            <a:avLst/>
          </a:prstGeom>
        </p:spPr>
        <p:txBody>
          <a:bodyPr/>
          <a:lstStyle>
            <a:lvl1pPr marL="0" indent="0">
              <a:lnSpc>
                <a:spcPct val="90000"/>
              </a:lnSpc>
              <a:buFont typeface="Wingdings" pitchFamily="28" charset="2"/>
              <a:buNone/>
              <a:defRPr sz="2000" b="0" baseline="0">
                <a:solidFill>
                  <a:srgbClr val="FFFFFF"/>
                </a:solidFill>
                <a:latin typeface="Verdana"/>
                <a:cs typeface="Verdana"/>
              </a:defRPr>
            </a:lvl1pPr>
          </a:lstStyle>
          <a:p>
            <a:r>
              <a:rPr lang="en-US" dirty="0" smtClean="0"/>
              <a:t>Click to edit Meeting Title – Date(s) Month Year</a:t>
            </a:r>
            <a:endParaRPr lang="en-US" dirty="0"/>
          </a:p>
        </p:txBody>
      </p:sp>
      <p:sp>
        <p:nvSpPr>
          <p:cNvPr id="16" name="Text Placeholder 15"/>
          <p:cNvSpPr>
            <a:spLocks noGrp="1"/>
          </p:cNvSpPr>
          <p:nvPr>
            <p:ph type="body" sz="quarter" idx="17" hasCustomPrompt="1"/>
          </p:nvPr>
        </p:nvSpPr>
        <p:spPr>
          <a:xfrm>
            <a:off x="442206" y="4887456"/>
            <a:ext cx="7918022" cy="378005"/>
          </a:xfrm>
          <a:prstGeom prst="rect">
            <a:avLst/>
          </a:prstGeom>
        </p:spPr>
        <p:txBody>
          <a:bodyPr vert="horz"/>
          <a:lstStyle>
            <a:lvl1pPr marL="0" indent="0">
              <a:buFontTx/>
              <a:buNone/>
              <a:defRPr sz="1600">
                <a:solidFill>
                  <a:schemeClr val="bg1"/>
                </a:solidFill>
                <a:latin typeface="Verdana"/>
              </a:defRPr>
            </a:lvl1pPr>
          </a:lstStyle>
          <a:p>
            <a:pPr lvl="0"/>
            <a:r>
              <a:rPr lang="en-US" dirty="0" smtClean="0"/>
              <a:t>Click to edit Author(s)</a:t>
            </a:r>
          </a:p>
        </p:txBody>
      </p:sp>
      <p:sp>
        <p:nvSpPr>
          <p:cNvPr id="2" name="Date Placeholder 1"/>
          <p:cNvSpPr>
            <a:spLocks noGrp="1"/>
          </p:cNvSpPr>
          <p:nvPr>
            <p:ph type="dt" sz="half" idx="18"/>
          </p:nvPr>
        </p:nvSpPr>
        <p:spPr/>
        <p:txBody>
          <a:bodyPr/>
          <a:lstStyle/>
          <a:p>
            <a:fld id="{E2D454DB-9398-4742-8180-7E6BB481D394}" type="datetime1">
              <a:rPr lang="en-US" smtClean="0"/>
              <a:pPr/>
              <a:t>3/15/2016</a:t>
            </a:fld>
            <a:endParaRPr lang="en-US" dirty="0"/>
          </a:p>
        </p:txBody>
      </p:sp>
      <p:sp>
        <p:nvSpPr>
          <p:cNvPr id="3" name="Slide Number Placeholder 2"/>
          <p:cNvSpPr>
            <a:spLocks noGrp="1"/>
          </p:cNvSpPr>
          <p:nvPr>
            <p:ph type="sldNum" sz="quarter" idx="19"/>
          </p:nvPr>
        </p:nvSpPr>
        <p:spPr/>
        <p:txBody>
          <a:bodyPr/>
          <a:lstStyle/>
          <a:p>
            <a:fld id="{60BC5383-B22C-A746-A4AF-C32103C6BFA6}" type="slidenum">
              <a:rPr lang="en-US" smtClean="0"/>
              <a:pPr/>
              <a:t>‹#›</a:t>
            </a:fld>
            <a:endParaRPr lang="en-US" dirty="0"/>
          </a:p>
        </p:txBody>
      </p:sp>
    </p:spTree>
    <p:extLst>
      <p:ext uri="{BB962C8B-B14F-4D97-AF65-F5344CB8AC3E}">
        <p14:creationId xmlns:p14="http://schemas.microsoft.com/office/powerpoint/2010/main" val="765684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2 Content ">
    <p:spTree>
      <p:nvGrpSpPr>
        <p:cNvPr id="1" name=""/>
        <p:cNvGrpSpPr/>
        <p:nvPr/>
      </p:nvGrpSpPr>
      <p:grpSpPr>
        <a:xfrm>
          <a:off x="0" y="0"/>
          <a:ext cx="0" cy="0"/>
          <a:chOff x="0" y="0"/>
          <a:chExt cx="0" cy="0"/>
        </a:xfrm>
      </p:grpSpPr>
      <p:sp>
        <p:nvSpPr>
          <p:cNvPr id="5" name="Content Placeholder 4"/>
          <p:cNvSpPr>
            <a:spLocks noGrp="1"/>
          </p:cNvSpPr>
          <p:nvPr>
            <p:ph sz="quarter" idx="23"/>
          </p:nvPr>
        </p:nvSpPr>
        <p:spPr>
          <a:xfrm>
            <a:off x="374826" y="1644650"/>
            <a:ext cx="4035425" cy="43672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Content Placeholder 10"/>
          <p:cNvSpPr>
            <a:spLocks noGrp="1"/>
          </p:cNvSpPr>
          <p:nvPr>
            <p:ph sz="quarter" idx="24"/>
          </p:nvPr>
        </p:nvSpPr>
        <p:spPr>
          <a:xfrm>
            <a:off x="4738863" y="1644650"/>
            <a:ext cx="4035425" cy="43672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Title 6"/>
          <p:cNvSpPr>
            <a:spLocks noGrp="1"/>
          </p:cNvSpPr>
          <p:nvPr>
            <p:ph type="title"/>
          </p:nvPr>
        </p:nvSpPr>
        <p:spPr>
          <a:xfrm>
            <a:off x="365760" y="135133"/>
            <a:ext cx="8325805" cy="1076030"/>
          </a:xfrm>
        </p:spPr>
        <p:txBody>
          <a:bodyPr/>
          <a:lstStyle/>
          <a:p>
            <a:r>
              <a:rPr lang="en-US" smtClean="0"/>
              <a:t>Click to edit Master title style</a:t>
            </a:r>
            <a:endParaRPr lang="en-US"/>
          </a:p>
        </p:txBody>
      </p:sp>
      <p:sp>
        <p:nvSpPr>
          <p:cNvPr id="6" name="Slide Number Placeholder 1"/>
          <p:cNvSpPr>
            <a:spLocks noGrp="1"/>
          </p:cNvSpPr>
          <p:nvPr>
            <p:ph type="sldNum" sz="quarter" idx="25"/>
          </p:nvPr>
        </p:nvSpPr>
        <p:spPr/>
        <p:txBody>
          <a:bodyPr/>
          <a:lstStyle>
            <a:lvl1pPr>
              <a:defRPr/>
            </a:lvl1pPr>
          </a:lstStyle>
          <a:p>
            <a:fld id="{60BC5383-B22C-A746-A4AF-C32103C6BFA6}" type="slidenum">
              <a:rPr lang="en-US" smtClean="0">
                <a:solidFill>
                  <a:prstClr val="black">
                    <a:tint val="75000"/>
                  </a:prstClr>
                </a:solidFill>
              </a:rPr>
              <a:pPr/>
              <a:t>‹#›</a:t>
            </a:fld>
            <a:endParaRPr lang="en-US" dirty="0">
              <a:solidFill>
                <a:prstClr val="black">
                  <a:tint val="75000"/>
                </a:prstClr>
              </a:solidFill>
            </a:endParaRPr>
          </a:p>
        </p:txBody>
      </p:sp>
      <p:sp>
        <p:nvSpPr>
          <p:cNvPr id="7" name="Date Placeholder 2"/>
          <p:cNvSpPr>
            <a:spLocks noGrp="1"/>
          </p:cNvSpPr>
          <p:nvPr>
            <p:ph type="dt" sz="half" idx="26"/>
          </p:nvPr>
        </p:nvSpPr>
        <p:spPr/>
        <p:txBody>
          <a:bodyPr/>
          <a:lstStyle>
            <a:lvl1pPr>
              <a:defRPr/>
            </a:lvl1pPr>
          </a:lstStyle>
          <a:p>
            <a:fld id="{EAE95F89-96EF-A548-84A3-934B2C601EDF}" type="datetime1">
              <a:rPr lang="en-US" smtClean="0">
                <a:solidFill>
                  <a:prstClr val="black">
                    <a:tint val="75000"/>
                  </a:prstClr>
                </a:solidFill>
              </a:rPr>
              <a:pPr/>
              <a:t>3/15/2016</a:t>
            </a:fld>
            <a:endParaRPr lang="en-US" dirty="0">
              <a:solidFill>
                <a:prstClr val="black">
                  <a:tint val="75000"/>
                </a:prstClr>
              </a:solidFill>
            </a:endParaRPr>
          </a:p>
        </p:txBody>
      </p:sp>
    </p:spTree>
    <p:extLst>
      <p:ext uri="{BB962C8B-B14F-4D97-AF65-F5344CB8AC3E}">
        <p14:creationId xmlns:p14="http://schemas.microsoft.com/office/powerpoint/2010/main" val="3301599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6" name="Text Placeholder 2"/>
          <p:cNvSpPr>
            <a:spLocks noGrp="1"/>
          </p:cNvSpPr>
          <p:nvPr>
            <p:ph type="body" idx="1"/>
          </p:nvPr>
        </p:nvSpPr>
        <p:spPr>
          <a:xfrm>
            <a:off x="366889" y="1645920"/>
            <a:ext cx="4035247" cy="789828"/>
          </a:xfrm>
          <a:prstGeom prst="rect">
            <a:avLst/>
          </a:prstGeom>
        </p:spPr>
        <p:txBody>
          <a:bodyPr anchor="b">
            <a:noAutofit/>
          </a:bodyPr>
          <a:lstStyle>
            <a:lvl1pPr marL="0" indent="0" algn="ctr">
              <a:lnSpc>
                <a:spcPts val="3000"/>
              </a:lnSpc>
              <a:spcBef>
                <a:spcPts val="0"/>
              </a:spcBef>
              <a:buNone/>
              <a:defRPr sz="2600" b="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Text Placeholder 2"/>
          <p:cNvSpPr>
            <a:spLocks noGrp="1"/>
          </p:cNvSpPr>
          <p:nvPr>
            <p:ph type="body" idx="17"/>
          </p:nvPr>
        </p:nvSpPr>
        <p:spPr>
          <a:xfrm>
            <a:off x="4703762" y="1645920"/>
            <a:ext cx="4045126" cy="789828"/>
          </a:xfrm>
          <a:prstGeom prst="rect">
            <a:avLst/>
          </a:prstGeom>
        </p:spPr>
        <p:txBody>
          <a:bodyPr anchor="b">
            <a:noAutofit/>
          </a:bodyPr>
          <a:lstStyle>
            <a:lvl1pPr marL="0" indent="0" algn="ctr">
              <a:lnSpc>
                <a:spcPts val="3000"/>
              </a:lnSpc>
              <a:spcBef>
                <a:spcPts val="0"/>
              </a:spcBef>
              <a:buNone/>
              <a:defRPr sz="26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Content Placeholder 4"/>
          <p:cNvSpPr>
            <a:spLocks noGrp="1"/>
          </p:cNvSpPr>
          <p:nvPr>
            <p:ph sz="quarter" idx="24"/>
          </p:nvPr>
        </p:nvSpPr>
        <p:spPr>
          <a:xfrm>
            <a:off x="357187" y="2659063"/>
            <a:ext cx="4044950" cy="3352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Content Placeholder 7"/>
          <p:cNvSpPr>
            <a:spLocks noGrp="1"/>
          </p:cNvSpPr>
          <p:nvPr>
            <p:ph sz="quarter" idx="25"/>
          </p:nvPr>
        </p:nvSpPr>
        <p:spPr>
          <a:xfrm>
            <a:off x="4703762" y="2659063"/>
            <a:ext cx="4044950" cy="3352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4" name="Title 6"/>
          <p:cNvSpPr>
            <a:spLocks noGrp="1"/>
          </p:cNvSpPr>
          <p:nvPr>
            <p:ph type="title"/>
          </p:nvPr>
        </p:nvSpPr>
        <p:spPr>
          <a:xfrm>
            <a:off x="365760" y="135133"/>
            <a:ext cx="8325805" cy="1076030"/>
          </a:xfrm>
        </p:spPr>
        <p:txBody>
          <a:bodyPr/>
          <a:lstStyle/>
          <a:p>
            <a:r>
              <a:rPr lang="en-US" smtClean="0"/>
              <a:t>Click to edit Master title style</a:t>
            </a:r>
            <a:endParaRPr lang="en-US"/>
          </a:p>
        </p:txBody>
      </p:sp>
      <p:sp>
        <p:nvSpPr>
          <p:cNvPr id="7" name="Slide Number Placeholder 1"/>
          <p:cNvSpPr>
            <a:spLocks noGrp="1"/>
          </p:cNvSpPr>
          <p:nvPr>
            <p:ph type="sldNum" sz="quarter" idx="26"/>
          </p:nvPr>
        </p:nvSpPr>
        <p:spPr/>
        <p:txBody>
          <a:bodyPr/>
          <a:lstStyle>
            <a:lvl1pPr>
              <a:defRPr/>
            </a:lvl1pPr>
          </a:lstStyle>
          <a:p>
            <a:fld id="{60BC5383-B22C-A746-A4AF-C32103C6BFA6}" type="slidenum">
              <a:rPr lang="en-US" smtClean="0">
                <a:solidFill>
                  <a:prstClr val="black">
                    <a:tint val="75000"/>
                  </a:prstClr>
                </a:solidFill>
              </a:rPr>
              <a:pPr/>
              <a:t>‹#›</a:t>
            </a:fld>
            <a:endParaRPr lang="en-US" dirty="0">
              <a:solidFill>
                <a:prstClr val="black">
                  <a:tint val="75000"/>
                </a:prstClr>
              </a:solidFill>
            </a:endParaRPr>
          </a:p>
        </p:txBody>
      </p:sp>
      <p:sp>
        <p:nvSpPr>
          <p:cNvPr id="9" name="Date Placeholder 2"/>
          <p:cNvSpPr>
            <a:spLocks noGrp="1"/>
          </p:cNvSpPr>
          <p:nvPr>
            <p:ph type="dt" sz="half" idx="27"/>
          </p:nvPr>
        </p:nvSpPr>
        <p:spPr/>
        <p:txBody>
          <a:bodyPr/>
          <a:lstStyle>
            <a:lvl1pPr>
              <a:defRPr/>
            </a:lvl1pPr>
          </a:lstStyle>
          <a:p>
            <a:fld id="{EAE95F89-96EF-A548-84A3-934B2C601EDF}" type="datetime1">
              <a:rPr lang="en-US" smtClean="0">
                <a:solidFill>
                  <a:prstClr val="black">
                    <a:tint val="75000"/>
                  </a:prstClr>
                </a:solidFill>
              </a:rPr>
              <a:pPr/>
              <a:t>3/15/2016</a:t>
            </a:fld>
            <a:endParaRPr lang="en-US" dirty="0">
              <a:solidFill>
                <a:prstClr val="black">
                  <a:tint val="75000"/>
                </a:prstClr>
              </a:solidFill>
            </a:endParaRPr>
          </a:p>
        </p:txBody>
      </p:sp>
    </p:spTree>
    <p:extLst>
      <p:ext uri="{BB962C8B-B14F-4D97-AF65-F5344CB8AC3E}">
        <p14:creationId xmlns:p14="http://schemas.microsoft.com/office/powerpoint/2010/main" val="834646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Text, 1 Content">
    <p:spTree>
      <p:nvGrpSpPr>
        <p:cNvPr id="1" name=""/>
        <p:cNvGrpSpPr/>
        <p:nvPr/>
      </p:nvGrpSpPr>
      <p:grpSpPr>
        <a:xfrm>
          <a:off x="0" y="0"/>
          <a:ext cx="0" cy="0"/>
          <a:chOff x="0" y="0"/>
          <a:chExt cx="0" cy="0"/>
        </a:xfrm>
      </p:grpSpPr>
      <p:sp>
        <p:nvSpPr>
          <p:cNvPr id="5" name="Content Placeholder 4"/>
          <p:cNvSpPr>
            <a:spLocks noGrp="1"/>
          </p:cNvSpPr>
          <p:nvPr>
            <p:ph sz="quarter" idx="21"/>
          </p:nvPr>
        </p:nvSpPr>
        <p:spPr>
          <a:xfrm>
            <a:off x="4678538" y="1644650"/>
            <a:ext cx="4035425" cy="43672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Title 6"/>
          <p:cNvSpPr>
            <a:spLocks noGrp="1"/>
          </p:cNvSpPr>
          <p:nvPr>
            <p:ph type="title"/>
          </p:nvPr>
        </p:nvSpPr>
        <p:spPr>
          <a:xfrm>
            <a:off x="365760" y="135133"/>
            <a:ext cx="8325805" cy="1076030"/>
          </a:xfrm>
        </p:spPr>
        <p:txBody>
          <a:bodyPr/>
          <a:lstStyle/>
          <a:p>
            <a:r>
              <a:rPr lang="en-US" smtClean="0"/>
              <a:t>Click to edit Master title style</a:t>
            </a:r>
            <a:endParaRPr lang="en-US"/>
          </a:p>
        </p:txBody>
      </p:sp>
      <p:sp>
        <p:nvSpPr>
          <p:cNvPr id="11" name="Picture Placeholder 10"/>
          <p:cNvSpPr>
            <a:spLocks noGrp="1"/>
          </p:cNvSpPr>
          <p:nvPr>
            <p:ph type="pic" sz="quarter" idx="22"/>
          </p:nvPr>
        </p:nvSpPr>
        <p:spPr>
          <a:xfrm>
            <a:off x="365125" y="1644650"/>
            <a:ext cx="3997325" cy="4367213"/>
          </a:xfrm>
        </p:spPr>
        <p:txBody>
          <a:bodyPr rtlCol="0">
            <a:normAutofit/>
          </a:bodyPr>
          <a:lstStyle>
            <a:lvl1pPr marL="0" marR="0" indent="0" algn="l" defTabSz="457200" rtl="0" eaLnBrk="1" fontAlgn="auto" latinLnBrk="0" hangingPunct="1">
              <a:lnSpc>
                <a:spcPct val="100000"/>
              </a:lnSpc>
              <a:spcBef>
                <a:spcPts val="1800"/>
              </a:spcBef>
              <a:spcAft>
                <a:spcPts val="0"/>
              </a:spcAft>
              <a:buClrTx/>
              <a:buSzPct val="135000"/>
              <a:buFontTx/>
              <a:buNone/>
              <a:tabLst/>
              <a:defRPr sz="2000"/>
            </a:lvl1pPr>
          </a:lstStyle>
          <a:p>
            <a:pPr lvl="0"/>
            <a:r>
              <a:rPr lang="en-US" noProof="0" dirty="0" smtClean="0"/>
              <a:t>Drag picture to placeholder or click icon to add</a:t>
            </a:r>
            <a:endParaRPr lang="en-US" noProof="0" dirty="0"/>
          </a:p>
        </p:txBody>
      </p:sp>
      <p:sp>
        <p:nvSpPr>
          <p:cNvPr id="6" name="Slide Number Placeholder 1"/>
          <p:cNvSpPr>
            <a:spLocks noGrp="1"/>
          </p:cNvSpPr>
          <p:nvPr>
            <p:ph type="sldNum" sz="quarter" idx="23"/>
          </p:nvPr>
        </p:nvSpPr>
        <p:spPr/>
        <p:txBody>
          <a:bodyPr/>
          <a:lstStyle>
            <a:lvl1pPr>
              <a:defRPr/>
            </a:lvl1pPr>
          </a:lstStyle>
          <a:p>
            <a:fld id="{60BC5383-B22C-A746-A4AF-C32103C6BFA6}" type="slidenum">
              <a:rPr lang="en-US" smtClean="0">
                <a:solidFill>
                  <a:prstClr val="black">
                    <a:tint val="75000"/>
                  </a:prstClr>
                </a:solidFill>
              </a:rPr>
              <a:pPr/>
              <a:t>‹#›</a:t>
            </a:fld>
            <a:endParaRPr lang="en-US" dirty="0">
              <a:solidFill>
                <a:prstClr val="black">
                  <a:tint val="75000"/>
                </a:prstClr>
              </a:solidFill>
            </a:endParaRPr>
          </a:p>
        </p:txBody>
      </p:sp>
      <p:sp>
        <p:nvSpPr>
          <p:cNvPr id="7" name="Date Placeholder 2"/>
          <p:cNvSpPr>
            <a:spLocks noGrp="1"/>
          </p:cNvSpPr>
          <p:nvPr>
            <p:ph type="dt" sz="half" idx="24"/>
          </p:nvPr>
        </p:nvSpPr>
        <p:spPr/>
        <p:txBody>
          <a:bodyPr/>
          <a:lstStyle>
            <a:lvl1pPr>
              <a:defRPr/>
            </a:lvl1pPr>
          </a:lstStyle>
          <a:p>
            <a:fld id="{EAE95F89-96EF-A548-84A3-934B2C601EDF}" type="datetime1">
              <a:rPr lang="en-US" smtClean="0">
                <a:solidFill>
                  <a:prstClr val="black">
                    <a:tint val="75000"/>
                  </a:prstClr>
                </a:solidFill>
              </a:rPr>
              <a:pPr/>
              <a:t>3/15/2016</a:t>
            </a:fld>
            <a:endParaRPr lang="en-US" dirty="0">
              <a:solidFill>
                <a:prstClr val="black">
                  <a:tint val="75000"/>
                </a:prstClr>
              </a:solidFill>
            </a:endParaRPr>
          </a:p>
        </p:txBody>
      </p:sp>
    </p:spTree>
    <p:extLst>
      <p:ext uri="{BB962C8B-B14F-4D97-AF65-F5344CB8AC3E}">
        <p14:creationId xmlns:p14="http://schemas.microsoft.com/office/powerpoint/2010/main" val="2609441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Text, 2 Content">
    <p:spTree>
      <p:nvGrpSpPr>
        <p:cNvPr id="1" name=""/>
        <p:cNvGrpSpPr/>
        <p:nvPr/>
      </p:nvGrpSpPr>
      <p:grpSpPr>
        <a:xfrm>
          <a:off x="0" y="0"/>
          <a:ext cx="0" cy="0"/>
          <a:chOff x="0" y="0"/>
          <a:chExt cx="0" cy="0"/>
        </a:xfrm>
      </p:grpSpPr>
      <p:sp>
        <p:nvSpPr>
          <p:cNvPr id="5" name="Content Placeholder 4"/>
          <p:cNvSpPr>
            <a:spLocks noGrp="1"/>
          </p:cNvSpPr>
          <p:nvPr>
            <p:ph sz="quarter" idx="23"/>
          </p:nvPr>
        </p:nvSpPr>
        <p:spPr>
          <a:xfrm>
            <a:off x="390702" y="1644650"/>
            <a:ext cx="4035425" cy="43672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Title 1"/>
          <p:cNvSpPr>
            <a:spLocks noGrp="1"/>
          </p:cNvSpPr>
          <p:nvPr>
            <p:ph type="title"/>
          </p:nvPr>
        </p:nvSpPr>
        <p:spPr>
          <a:xfrm>
            <a:off x="365760" y="135133"/>
            <a:ext cx="8325805" cy="1076030"/>
          </a:xfrm>
        </p:spPr>
        <p:txBody>
          <a:bodyPr/>
          <a:lstStyle/>
          <a:p>
            <a:r>
              <a:rPr lang="en-US" smtClean="0"/>
              <a:t>Click to edit Master title style</a:t>
            </a:r>
            <a:endParaRPr lang="en-US"/>
          </a:p>
        </p:txBody>
      </p:sp>
      <p:sp>
        <p:nvSpPr>
          <p:cNvPr id="12" name="Picture Placeholder 5"/>
          <p:cNvSpPr>
            <a:spLocks noGrp="1"/>
          </p:cNvSpPr>
          <p:nvPr>
            <p:ph type="pic" sz="quarter" idx="24"/>
          </p:nvPr>
        </p:nvSpPr>
        <p:spPr>
          <a:xfrm>
            <a:off x="4752975" y="1644650"/>
            <a:ext cx="3987800" cy="2011363"/>
          </a:xfrm>
        </p:spPr>
        <p:txBody>
          <a:bodyPr rtlCol="0">
            <a:normAutofit/>
          </a:bodyPr>
          <a:lstStyle>
            <a:lvl1pPr marL="0" marR="0" indent="0" algn="l" defTabSz="457200" rtl="0" eaLnBrk="1" fontAlgn="auto" latinLnBrk="0" hangingPunct="1">
              <a:lnSpc>
                <a:spcPct val="100000"/>
              </a:lnSpc>
              <a:spcBef>
                <a:spcPts val="1800"/>
              </a:spcBef>
              <a:spcAft>
                <a:spcPts val="0"/>
              </a:spcAft>
              <a:buClrTx/>
              <a:buSzPct val="135000"/>
              <a:buFontTx/>
              <a:buNone/>
              <a:tabLst/>
              <a:defRPr sz="2000"/>
            </a:lvl1pPr>
          </a:lstStyle>
          <a:p>
            <a:pPr lvl="0"/>
            <a:r>
              <a:rPr lang="en-US" noProof="0" dirty="0" smtClean="0"/>
              <a:t>Drag picture to placeholder or click icon to add</a:t>
            </a:r>
            <a:endParaRPr lang="en-US" noProof="0" dirty="0"/>
          </a:p>
        </p:txBody>
      </p:sp>
      <p:sp>
        <p:nvSpPr>
          <p:cNvPr id="13" name="Picture Placeholder 7"/>
          <p:cNvSpPr>
            <a:spLocks noGrp="1"/>
          </p:cNvSpPr>
          <p:nvPr>
            <p:ph type="pic" sz="quarter" idx="25"/>
          </p:nvPr>
        </p:nvSpPr>
        <p:spPr>
          <a:xfrm>
            <a:off x="4752975" y="4006850"/>
            <a:ext cx="3987800" cy="2011363"/>
          </a:xfrm>
        </p:spPr>
        <p:txBody>
          <a:bodyPr rtlCol="0">
            <a:normAutofit/>
          </a:bodyPr>
          <a:lstStyle>
            <a:lvl1pPr marL="0" marR="0" indent="0" algn="l" defTabSz="457200" rtl="0" eaLnBrk="1" fontAlgn="auto" latinLnBrk="0" hangingPunct="1">
              <a:lnSpc>
                <a:spcPct val="100000"/>
              </a:lnSpc>
              <a:spcBef>
                <a:spcPts val="1800"/>
              </a:spcBef>
              <a:spcAft>
                <a:spcPts val="0"/>
              </a:spcAft>
              <a:buClrTx/>
              <a:buSzPct val="135000"/>
              <a:buFontTx/>
              <a:buNone/>
              <a:tabLst/>
              <a:defRPr sz="2000"/>
            </a:lvl1pPr>
          </a:lstStyle>
          <a:p>
            <a:pPr lvl="0"/>
            <a:r>
              <a:rPr lang="en-US" noProof="0" dirty="0" smtClean="0"/>
              <a:t>Drag picture to placeholder or click icon to add</a:t>
            </a:r>
          </a:p>
        </p:txBody>
      </p:sp>
      <p:sp>
        <p:nvSpPr>
          <p:cNvPr id="6" name="Slide Number Placeholder 1"/>
          <p:cNvSpPr>
            <a:spLocks noGrp="1"/>
          </p:cNvSpPr>
          <p:nvPr>
            <p:ph type="sldNum" sz="quarter" idx="26"/>
          </p:nvPr>
        </p:nvSpPr>
        <p:spPr/>
        <p:txBody>
          <a:bodyPr/>
          <a:lstStyle>
            <a:lvl1pPr>
              <a:defRPr/>
            </a:lvl1pPr>
          </a:lstStyle>
          <a:p>
            <a:fld id="{60BC5383-B22C-A746-A4AF-C32103C6BFA6}" type="slidenum">
              <a:rPr lang="en-US" smtClean="0">
                <a:solidFill>
                  <a:prstClr val="black">
                    <a:tint val="75000"/>
                  </a:prstClr>
                </a:solidFill>
              </a:rPr>
              <a:pPr/>
              <a:t>‹#›</a:t>
            </a:fld>
            <a:endParaRPr lang="en-US" dirty="0">
              <a:solidFill>
                <a:prstClr val="black">
                  <a:tint val="75000"/>
                </a:prstClr>
              </a:solidFill>
            </a:endParaRPr>
          </a:p>
        </p:txBody>
      </p:sp>
      <p:sp>
        <p:nvSpPr>
          <p:cNvPr id="7" name="Date Placeholder 2"/>
          <p:cNvSpPr>
            <a:spLocks noGrp="1"/>
          </p:cNvSpPr>
          <p:nvPr>
            <p:ph type="dt" sz="half" idx="27"/>
          </p:nvPr>
        </p:nvSpPr>
        <p:spPr/>
        <p:txBody>
          <a:bodyPr/>
          <a:lstStyle>
            <a:lvl1pPr>
              <a:defRPr/>
            </a:lvl1pPr>
          </a:lstStyle>
          <a:p>
            <a:fld id="{EAE95F89-96EF-A548-84A3-934B2C601EDF}" type="datetime1">
              <a:rPr lang="en-US" smtClean="0">
                <a:solidFill>
                  <a:prstClr val="black">
                    <a:tint val="75000"/>
                  </a:prstClr>
                </a:solidFill>
              </a:rPr>
              <a:pPr/>
              <a:t>3/15/2016</a:t>
            </a:fld>
            <a:endParaRPr lang="en-US" dirty="0">
              <a:solidFill>
                <a:prstClr val="black">
                  <a:tint val="75000"/>
                </a:prstClr>
              </a:solidFill>
            </a:endParaRPr>
          </a:p>
        </p:txBody>
      </p:sp>
    </p:spTree>
    <p:extLst>
      <p:ext uri="{BB962C8B-B14F-4D97-AF65-F5344CB8AC3E}">
        <p14:creationId xmlns:p14="http://schemas.microsoft.com/office/powerpoint/2010/main" val="628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4 Content">
    <p:spTree>
      <p:nvGrpSpPr>
        <p:cNvPr id="1" name=""/>
        <p:cNvGrpSpPr/>
        <p:nvPr/>
      </p:nvGrpSpPr>
      <p:grpSpPr>
        <a:xfrm>
          <a:off x="0" y="0"/>
          <a:ext cx="0" cy="0"/>
          <a:chOff x="0" y="0"/>
          <a:chExt cx="0" cy="0"/>
        </a:xfrm>
      </p:grpSpPr>
      <p:sp>
        <p:nvSpPr>
          <p:cNvPr id="13" name="Content Placeholder 3"/>
          <p:cNvSpPr>
            <a:spLocks noGrp="1"/>
          </p:cNvSpPr>
          <p:nvPr>
            <p:ph sz="half" idx="16"/>
          </p:nvPr>
        </p:nvSpPr>
        <p:spPr>
          <a:xfrm>
            <a:off x="370987" y="1645920"/>
            <a:ext cx="3992697" cy="2057400"/>
          </a:xfrm>
          <a:prstGeom prst="rect">
            <a:avLst/>
          </a:prstGeom>
        </p:spPr>
        <p:txBody>
          <a:bodyPr/>
          <a:lstStyle>
            <a:lvl1pPr marL="274320" indent="-274320">
              <a:buSzPct val="125000"/>
              <a:buFontTx/>
              <a:buBlip>
                <a:blip r:embed="rId2"/>
              </a:buBlip>
              <a:defRPr sz="2000" b="0" baseline="0">
                <a:solidFill>
                  <a:srgbClr val="000000"/>
                </a:solidFill>
                <a:latin typeface="Verdana"/>
                <a:cs typeface="Verdana"/>
              </a:defRPr>
            </a:lvl1pPr>
            <a:lvl2pPr marL="548640" indent="-182880">
              <a:buClr>
                <a:schemeClr val="tx1">
                  <a:lumMod val="50000"/>
                  <a:lumOff val="50000"/>
                </a:schemeClr>
              </a:buClr>
              <a:buFont typeface="Lucida Grande"/>
              <a:buChar char="–"/>
              <a:defRPr sz="1800" baseline="0"/>
            </a:lvl2pPr>
            <a:lvl3pPr marL="822960" indent="-182880">
              <a:buClr>
                <a:schemeClr val="tx1">
                  <a:lumMod val="65000"/>
                  <a:lumOff val="35000"/>
                </a:schemeClr>
              </a:buClr>
              <a:buSzPct val="100000"/>
              <a:buFont typeface="Wingdings" charset="2"/>
              <a:buChar char="§"/>
              <a:defRPr sz="1800" baseline="0"/>
            </a:lvl3pPr>
            <a:lvl4pPr marL="1051560" indent="-182880">
              <a:buClr>
                <a:schemeClr val="tx1">
                  <a:lumMod val="50000"/>
                  <a:lumOff val="50000"/>
                </a:schemeClr>
              </a:buClr>
              <a:defRPr sz="1600"/>
            </a:lvl4pPr>
            <a:lvl5pPr marL="1234440" indent="-182880">
              <a:buClr>
                <a:schemeClr val="tx1">
                  <a:lumMod val="50000"/>
                  <a:lumOff val="50000"/>
                </a:schemeClr>
              </a:buClr>
              <a:buFont typeface="Wingdings" charset="2"/>
              <a:buChar cha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2" name="Content Placeholder 3"/>
          <p:cNvSpPr>
            <a:spLocks noGrp="1"/>
          </p:cNvSpPr>
          <p:nvPr>
            <p:ph sz="half" idx="20"/>
          </p:nvPr>
        </p:nvSpPr>
        <p:spPr>
          <a:xfrm>
            <a:off x="4760289" y="1645920"/>
            <a:ext cx="3992697" cy="2057400"/>
          </a:xfrm>
          <a:prstGeom prst="rect">
            <a:avLst/>
          </a:prstGeom>
        </p:spPr>
        <p:txBody>
          <a:bodyPr/>
          <a:lstStyle>
            <a:lvl1pPr marL="274320" indent="-274320">
              <a:buSzPct val="125000"/>
              <a:buFontTx/>
              <a:buBlip>
                <a:blip r:embed="rId2"/>
              </a:buBlip>
              <a:defRPr sz="2000" b="0" baseline="0">
                <a:solidFill>
                  <a:srgbClr val="000000"/>
                </a:solidFill>
                <a:latin typeface="Verdana"/>
                <a:cs typeface="Verdana"/>
              </a:defRPr>
            </a:lvl1pPr>
            <a:lvl2pPr marL="548640" indent="-182880">
              <a:buClr>
                <a:schemeClr val="tx1">
                  <a:lumMod val="50000"/>
                  <a:lumOff val="50000"/>
                </a:schemeClr>
              </a:buClr>
              <a:buFont typeface="Lucida Grande"/>
              <a:buChar char="–"/>
              <a:defRPr sz="1800" baseline="0"/>
            </a:lvl2pPr>
            <a:lvl3pPr marL="822960" indent="-182880">
              <a:buClr>
                <a:schemeClr val="tx1">
                  <a:lumMod val="65000"/>
                  <a:lumOff val="35000"/>
                </a:schemeClr>
              </a:buClr>
              <a:buSzPct val="100000"/>
              <a:buFont typeface="Wingdings" charset="2"/>
              <a:buChar char="§"/>
              <a:defRPr sz="1800" baseline="0"/>
            </a:lvl3pPr>
            <a:lvl4pPr marL="1051560" indent="-182880">
              <a:buClr>
                <a:schemeClr val="tx1">
                  <a:lumMod val="50000"/>
                  <a:lumOff val="50000"/>
                </a:schemeClr>
              </a:buClr>
              <a:defRPr sz="1600"/>
            </a:lvl4pPr>
            <a:lvl5pPr marL="1234440" indent="-182880">
              <a:buClr>
                <a:schemeClr val="tx1">
                  <a:lumMod val="50000"/>
                  <a:lumOff val="50000"/>
                </a:schemeClr>
              </a:buClr>
              <a:buFont typeface="Wingdings" charset="2"/>
              <a:buChar cha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9" name="Content Placeholder 3"/>
          <p:cNvSpPr>
            <a:spLocks noGrp="1"/>
          </p:cNvSpPr>
          <p:nvPr>
            <p:ph sz="half" idx="21"/>
          </p:nvPr>
        </p:nvSpPr>
        <p:spPr>
          <a:xfrm>
            <a:off x="348289" y="3920063"/>
            <a:ext cx="3992697" cy="2057400"/>
          </a:xfrm>
          <a:prstGeom prst="rect">
            <a:avLst/>
          </a:prstGeom>
        </p:spPr>
        <p:txBody>
          <a:bodyPr/>
          <a:lstStyle>
            <a:lvl1pPr marL="274320" indent="-274320">
              <a:buSzPct val="125000"/>
              <a:buFontTx/>
              <a:buBlip>
                <a:blip r:embed="rId2"/>
              </a:buBlip>
              <a:defRPr sz="2000" b="0" baseline="0">
                <a:solidFill>
                  <a:srgbClr val="000000"/>
                </a:solidFill>
                <a:latin typeface="Verdana"/>
                <a:cs typeface="Verdana"/>
              </a:defRPr>
            </a:lvl1pPr>
            <a:lvl2pPr marL="548640" indent="-182880">
              <a:buClr>
                <a:schemeClr val="tx1">
                  <a:lumMod val="50000"/>
                  <a:lumOff val="50000"/>
                </a:schemeClr>
              </a:buClr>
              <a:buFont typeface="Lucida Grande"/>
              <a:buChar char="–"/>
              <a:defRPr sz="1800" baseline="0"/>
            </a:lvl2pPr>
            <a:lvl3pPr marL="822960" indent="-182880">
              <a:buClr>
                <a:schemeClr val="tx1">
                  <a:lumMod val="65000"/>
                  <a:lumOff val="35000"/>
                </a:schemeClr>
              </a:buClr>
              <a:buSzPct val="100000"/>
              <a:buFont typeface="Wingdings" charset="2"/>
              <a:buChar char="§"/>
              <a:defRPr sz="1800" baseline="0"/>
            </a:lvl3pPr>
            <a:lvl4pPr marL="1051560" indent="-182880">
              <a:buClr>
                <a:schemeClr val="tx1">
                  <a:lumMod val="50000"/>
                  <a:lumOff val="50000"/>
                </a:schemeClr>
              </a:buClr>
              <a:defRPr sz="1600"/>
            </a:lvl4pPr>
            <a:lvl5pPr marL="1234440" indent="-182880">
              <a:buClr>
                <a:schemeClr val="tx1">
                  <a:lumMod val="50000"/>
                  <a:lumOff val="50000"/>
                </a:schemeClr>
              </a:buClr>
              <a:buFont typeface="Wingdings" charset="2"/>
              <a:buChar cha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20" name="Content Placeholder 3"/>
          <p:cNvSpPr>
            <a:spLocks noGrp="1"/>
          </p:cNvSpPr>
          <p:nvPr>
            <p:ph sz="half" idx="22"/>
          </p:nvPr>
        </p:nvSpPr>
        <p:spPr>
          <a:xfrm>
            <a:off x="4737591" y="3920063"/>
            <a:ext cx="3992697" cy="2057400"/>
          </a:xfrm>
          <a:prstGeom prst="rect">
            <a:avLst/>
          </a:prstGeom>
        </p:spPr>
        <p:txBody>
          <a:bodyPr/>
          <a:lstStyle>
            <a:lvl1pPr marL="274320" indent="-274320">
              <a:buSzPct val="125000"/>
              <a:buFontTx/>
              <a:buBlip>
                <a:blip r:embed="rId2"/>
              </a:buBlip>
              <a:defRPr sz="2000" b="0" baseline="0">
                <a:solidFill>
                  <a:srgbClr val="000000"/>
                </a:solidFill>
                <a:latin typeface="Verdana"/>
                <a:cs typeface="Verdana"/>
              </a:defRPr>
            </a:lvl1pPr>
            <a:lvl2pPr marL="548640" indent="-182880">
              <a:buClr>
                <a:schemeClr val="tx1">
                  <a:lumMod val="50000"/>
                  <a:lumOff val="50000"/>
                </a:schemeClr>
              </a:buClr>
              <a:buFont typeface="Lucida Grande"/>
              <a:buChar char="–"/>
              <a:defRPr sz="1800" baseline="0"/>
            </a:lvl2pPr>
            <a:lvl3pPr marL="822960" indent="-182880">
              <a:buClr>
                <a:schemeClr val="tx1">
                  <a:lumMod val="65000"/>
                  <a:lumOff val="35000"/>
                </a:schemeClr>
              </a:buClr>
              <a:buSzPct val="100000"/>
              <a:buFont typeface="Wingdings" charset="2"/>
              <a:buChar char="§"/>
              <a:defRPr sz="1800" baseline="0"/>
            </a:lvl3pPr>
            <a:lvl4pPr marL="1051560" indent="-182880">
              <a:buClr>
                <a:schemeClr val="tx1">
                  <a:lumMod val="50000"/>
                  <a:lumOff val="50000"/>
                </a:schemeClr>
              </a:buClr>
              <a:defRPr sz="1600"/>
            </a:lvl4pPr>
            <a:lvl5pPr marL="1234440" indent="-182880">
              <a:buClr>
                <a:schemeClr val="tx1">
                  <a:lumMod val="50000"/>
                  <a:lumOff val="50000"/>
                </a:schemeClr>
              </a:buClr>
              <a:buFont typeface="Wingdings" charset="2"/>
              <a:buChar cha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4" name="Title 1"/>
          <p:cNvSpPr>
            <a:spLocks noGrp="1"/>
          </p:cNvSpPr>
          <p:nvPr>
            <p:ph type="title"/>
          </p:nvPr>
        </p:nvSpPr>
        <p:spPr>
          <a:xfrm>
            <a:off x="365760" y="135133"/>
            <a:ext cx="8325805" cy="1076030"/>
          </a:xfrm>
        </p:spPr>
        <p:txBody>
          <a:bodyPr/>
          <a:lstStyle/>
          <a:p>
            <a:r>
              <a:rPr lang="en-US" smtClean="0"/>
              <a:t>Click to edit Master title style</a:t>
            </a:r>
            <a:endParaRPr lang="en-US"/>
          </a:p>
        </p:txBody>
      </p:sp>
      <p:sp>
        <p:nvSpPr>
          <p:cNvPr id="7" name="Slide Number Placeholder 1"/>
          <p:cNvSpPr>
            <a:spLocks noGrp="1"/>
          </p:cNvSpPr>
          <p:nvPr>
            <p:ph type="sldNum" sz="quarter" idx="23"/>
          </p:nvPr>
        </p:nvSpPr>
        <p:spPr/>
        <p:txBody>
          <a:bodyPr/>
          <a:lstStyle>
            <a:lvl1pPr>
              <a:defRPr/>
            </a:lvl1pPr>
          </a:lstStyle>
          <a:p>
            <a:fld id="{60BC5383-B22C-A746-A4AF-C32103C6BFA6}" type="slidenum">
              <a:rPr lang="en-US" smtClean="0">
                <a:solidFill>
                  <a:prstClr val="black">
                    <a:tint val="75000"/>
                  </a:prstClr>
                </a:solidFill>
              </a:rPr>
              <a:pPr/>
              <a:t>‹#›</a:t>
            </a:fld>
            <a:endParaRPr lang="en-US" dirty="0">
              <a:solidFill>
                <a:prstClr val="black">
                  <a:tint val="75000"/>
                </a:prstClr>
              </a:solidFill>
            </a:endParaRPr>
          </a:p>
        </p:txBody>
      </p:sp>
      <p:sp>
        <p:nvSpPr>
          <p:cNvPr id="8" name="Date Placeholder 2"/>
          <p:cNvSpPr>
            <a:spLocks noGrp="1"/>
          </p:cNvSpPr>
          <p:nvPr>
            <p:ph type="dt" sz="half" idx="24"/>
          </p:nvPr>
        </p:nvSpPr>
        <p:spPr/>
        <p:txBody>
          <a:bodyPr/>
          <a:lstStyle>
            <a:lvl1pPr>
              <a:defRPr/>
            </a:lvl1pPr>
          </a:lstStyle>
          <a:p>
            <a:fld id="{EAE95F89-96EF-A548-84A3-934B2C601EDF}" type="datetime1">
              <a:rPr lang="en-US" smtClean="0">
                <a:solidFill>
                  <a:prstClr val="black">
                    <a:tint val="75000"/>
                  </a:prstClr>
                </a:solidFill>
              </a:rPr>
              <a:pPr/>
              <a:t>3/15/2016</a:t>
            </a:fld>
            <a:endParaRPr lang="en-US" dirty="0">
              <a:solidFill>
                <a:prstClr val="black">
                  <a:tint val="75000"/>
                </a:prstClr>
              </a:solidFill>
            </a:endParaRPr>
          </a:p>
        </p:txBody>
      </p:sp>
    </p:spTree>
    <p:extLst>
      <p:ext uri="{BB962C8B-B14F-4D97-AF65-F5344CB8AC3E}">
        <p14:creationId xmlns:p14="http://schemas.microsoft.com/office/powerpoint/2010/main" val="3510858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8" name="Subtitle 6"/>
          <p:cNvSpPr>
            <a:spLocks noGrp="1"/>
          </p:cNvSpPr>
          <p:nvPr>
            <p:ph type="body" sz="half" idx="2"/>
          </p:nvPr>
        </p:nvSpPr>
        <p:spPr>
          <a:xfrm>
            <a:off x="1473197" y="5397500"/>
            <a:ext cx="5689601" cy="609599"/>
          </a:xfrm>
        </p:spPr>
        <p:txBody>
          <a:bodyPr>
            <a:normAutofit/>
          </a:bodyPr>
          <a:lstStyle>
            <a:lvl1pPr>
              <a:defRPr sz="1800"/>
            </a:lvl1pPr>
          </a:lstStyle>
          <a:p>
            <a:pPr lvl="0"/>
            <a:r>
              <a:rPr lang="en-US" smtClean="0"/>
              <a:t>Click to edit Master text styles</a:t>
            </a:r>
          </a:p>
        </p:txBody>
      </p:sp>
      <p:sp>
        <p:nvSpPr>
          <p:cNvPr id="9" name="Picture Placeholder 6"/>
          <p:cNvSpPr>
            <a:spLocks noGrp="1"/>
          </p:cNvSpPr>
          <p:nvPr>
            <p:ph type="pic" sz="quarter" idx="12"/>
          </p:nvPr>
        </p:nvSpPr>
        <p:spPr>
          <a:xfrm>
            <a:off x="1473200" y="1670050"/>
            <a:ext cx="5689600" cy="3587750"/>
          </a:xfrm>
        </p:spPr>
        <p:txBody>
          <a:bodyPr rtlCol="0">
            <a:normAutofit/>
          </a:bodyPr>
          <a:lstStyle>
            <a:lvl1pPr marL="0" marR="0" indent="0" algn="l" defTabSz="457200" rtl="0" eaLnBrk="1" fontAlgn="auto" latinLnBrk="0" hangingPunct="1">
              <a:lnSpc>
                <a:spcPct val="100000"/>
              </a:lnSpc>
              <a:spcBef>
                <a:spcPts val="1800"/>
              </a:spcBef>
              <a:spcAft>
                <a:spcPts val="0"/>
              </a:spcAft>
              <a:buClrTx/>
              <a:buSzPct val="135000"/>
              <a:buFontTx/>
              <a:buNone/>
              <a:tabLst/>
              <a:defRPr sz="1800"/>
            </a:lvl1pPr>
          </a:lstStyle>
          <a:p>
            <a:pPr lvl="0"/>
            <a:r>
              <a:rPr lang="en-US" noProof="0" dirty="0" smtClean="0"/>
              <a:t>Drag picture to placeholder or click icon to add</a:t>
            </a:r>
            <a:endParaRPr lang="en-US" noProof="0" dirty="0"/>
          </a:p>
        </p:txBody>
      </p:sp>
      <p:sp>
        <p:nvSpPr>
          <p:cNvPr id="5" name="Slide Number Placeholder 1"/>
          <p:cNvSpPr>
            <a:spLocks noGrp="1"/>
          </p:cNvSpPr>
          <p:nvPr>
            <p:ph type="sldNum" sz="quarter" idx="13"/>
          </p:nvPr>
        </p:nvSpPr>
        <p:spPr/>
        <p:txBody>
          <a:bodyPr/>
          <a:lstStyle>
            <a:lvl1pPr>
              <a:defRPr/>
            </a:lvl1pPr>
          </a:lstStyle>
          <a:p>
            <a:fld id="{60BC5383-B22C-A746-A4AF-C32103C6BFA6}" type="slidenum">
              <a:rPr lang="en-US" smtClean="0">
                <a:solidFill>
                  <a:prstClr val="black">
                    <a:tint val="75000"/>
                  </a:prstClr>
                </a:solidFill>
              </a:rPr>
              <a:pPr/>
              <a:t>‹#›</a:t>
            </a:fld>
            <a:endParaRPr lang="en-US" dirty="0">
              <a:solidFill>
                <a:prstClr val="black">
                  <a:tint val="75000"/>
                </a:prstClr>
              </a:solidFill>
            </a:endParaRPr>
          </a:p>
        </p:txBody>
      </p:sp>
      <p:sp>
        <p:nvSpPr>
          <p:cNvPr id="6" name="Date Placeholder 2"/>
          <p:cNvSpPr>
            <a:spLocks noGrp="1"/>
          </p:cNvSpPr>
          <p:nvPr>
            <p:ph type="dt" sz="half" idx="14"/>
          </p:nvPr>
        </p:nvSpPr>
        <p:spPr/>
        <p:txBody>
          <a:bodyPr/>
          <a:lstStyle>
            <a:lvl1pPr>
              <a:defRPr/>
            </a:lvl1pPr>
          </a:lstStyle>
          <a:p>
            <a:fld id="{EAE95F89-96EF-A548-84A3-934B2C601EDF}" type="datetime1">
              <a:rPr lang="en-US" smtClean="0">
                <a:solidFill>
                  <a:prstClr val="black">
                    <a:tint val="75000"/>
                  </a:prstClr>
                </a:solidFill>
              </a:rPr>
              <a:pPr/>
              <a:t>3/15/2016</a:t>
            </a:fld>
            <a:endParaRPr lang="en-US" dirty="0">
              <a:solidFill>
                <a:prstClr val="black">
                  <a:tint val="75000"/>
                </a:prstClr>
              </a:solidFill>
            </a:endParaRPr>
          </a:p>
        </p:txBody>
      </p:sp>
    </p:spTree>
    <p:extLst>
      <p:ext uri="{BB962C8B-B14F-4D97-AF65-F5344CB8AC3E}">
        <p14:creationId xmlns:p14="http://schemas.microsoft.com/office/powerpoint/2010/main" val="2300025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Rectangle 1"/>
          <p:cNvSpPr/>
          <p:nvPr/>
        </p:nvSpPr>
        <p:spPr>
          <a:xfrm>
            <a:off x="1588" y="0"/>
            <a:ext cx="9172575" cy="59150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endParaRPr>
          </a:p>
        </p:txBody>
      </p:sp>
      <p:sp>
        <p:nvSpPr>
          <p:cNvPr id="3" name="Slide Number Placeholder 2"/>
          <p:cNvSpPr>
            <a:spLocks noGrp="1"/>
          </p:cNvSpPr>
          <p:nvPr>
            <p:ph type="sldNum" sz="quarter" idx="10"/>
          </p:nvPr>
        </p:nvSpPr>
        <p:spPr/>
        <p:txBody>
          <a:bodyPr/>
          <a:lstStyle>
            <a:lvl1pPr>
              <a:defRPr/>
            </a:lvl1pPr>
          </a:lstStyle>
          <a:p>
            <a:fld id="{60BC5383-B22C-A746-A4AF-C32103C6BFA6}" type="slidenum">
              <a:rPr lang="en-US" smtClean="0">
                <a:solidFill>
                  <a:prstClr val="black">
                    <a:tint val="75000"/>
                  </a:prstClr>
                </a:solidFill>
              </a:rPr>
              <a:pPr/>
              <a:t>‹#›</a:t>
            </a:fld>
            <a:endParaRPr lang="en-US" dirty="0">
              <a:solidFill>
                <a:prstClr val="black">
                  <a:tint val="75000"/>
                </a:prstClr>
              </a:solidFill>
            </a:endParaRPr>
          </a:p>
        </p:txBody>
      </p:sp>
      <p:sp>
        <p:nvSpPr>
          <p:cNvPr id="4" name="Date Placeholder 3"/>
          <p:cNvSpPr>
            <a:spLocks noGrp="1"/>
          </p:cNvSpPr>
          <p:nvPr>
            <p:ph type="dt" sz="half" idx="11"/>
          </p:nvPr>
        </p:nvSpPr>
        <p:spPr/>
        <p:txBody>
          <a:bodyPr/>
          <a:lstStyle>
            <a:lvl1pPr>
              <a:defRPr/>
            </a:lvl1pPr>
          </a:lstStyle>
          <a:p>
            <a:fld id="{EAE95F89-96EF-A548-84A3-934B2C601EDF}" type="datetime1">
              <a:rPr lang="en-US" smtClean="0">
                <a:solidFill>
                  <a:prstClr val="black">
                    <a:tint val="75000"/>
                  </a:prstClr>
                </a:solidFill>
              </a:rPr>
              <a:pPr/>
              <a:t>3/15/2016</a:t>
            </a:fld>
            <a:endParaRPr lang="en-US" dirty="0">
              <a:solidFill>
                <a:prstClr val="black">
                  <a:tint val="75000"/>
                </a:prstClr>
              </a:solidFill>
            </a:endParaRPr>
          </a:p>
        </p:txBody>
      </p:sp>
    </p:spTree>
    <p:extLst>
      <p:ext uri="{BB962C8B-B14F-4D97-AF65-F5344CB8AC3E}">
        <p14:creationId xmlns:p14="http://schemas.microsoft.com/office/powerpoint/2010/main" val="4184392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buFontTx/>
              <a:buBlip>
                <a:blip r:embed="rId2"/>
              </a:buBlip>
              <a:defRPr/>
            </a:lvl1pPr>
            <a:lvl2pPr>
              <a:buClr>
                <a:schemeClr val="tx1">
                  <a:lumMod val="65000"/>
                  <a:lumOff val="35000"/>
                </a:schemeClr>
              </a:buClr>
              <a:defRPr/>
            </a:lvl2pPr>
            <a:lvl3pPr>
              <a:buClr>
                <a:schemeClr val="tx1">
                  <a:lumMod val="65000"/>
                  <a:lumOff val="35000"/>
                </a:schemeClr>
              </a:buClr>
              <a:defRPr/>
            </a:lvl3pPr>
            <a:lvl4pPr>
              <a:buClr>
                <a:schemeClr val="tx1">
                  <a:lumMod val="65000"/>
                  <a:lumOff val="35000"/>
                </a:schemeClr>
              </a:buClr>
              <a:defRPr/>
            </a:lvl4pPr>
            <a:lvl5pPr>
              <a:buClr>
                <a:schemeClr val="tx1">
                  <a:lumMod val="65000"/>
                  <a:lumOff val="35000"/>
                </a:schemeClr>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9"/>
          <p:cNvSpPr>
            <a:spLocks noGrp="1"/>
          </p:cNvSpPr>
          <p:nvPr>
            <p:ph type="dt" sz="half" idx="10"/>
          </p:nvPr>
        </p:nvSpPr>
        <p:spPr/>
        <p:txBody>
          <a:bodyPr/>
          <a:lstStyle>
            <a:lvl1pPr>
              <a:defRPr/>
            </a:lvl1pPr>
          </a:lstStyle>
          <a:p>
            <a:pPr>
              <a:defRPr/>
            </a:pPr>
            <a:fld id="{BDE1A52C-84EB-493D-879E-890277366753}" type="datetime1">
              <a:rPr lang="en-US"/>
              <a:pPr>
                <a:defRPr/>
              </a:pPr>
              <a:t>3/15/2016</a:t>
            </a:fld>
            <a:endParaRPr lang="en-US"/>
          </a:p>
        </p:txBody>
      </p:sp>
      <p:sp>
        <p:nvSpPr>
          <p:cNvPr id="5" name="Slide Number Placeholder 10"/>
          <p:cNvSpPr>
            <a:spLocks noGrp="1"/>
          </p:cNvSpPr>
          <p:nvPr>
            <p:ph type="sldNum" sz="quarter" idx="11"/>
          </p:nvPr>
        </p:nvSpPr>
        <p:spPr/>
        <p:txBody>
          <a:bodyPr/>
          <a:lstStyle>
            <a:lvl1pPr>
              <a:defRPr/>
            </a:lvl1pPr>
          </a:lstStyle>
          <a:p>
            <a:pPr>
              <a:defRPr/>
            </a:pPr>
            <a:fld id="{50A8E2C4-182C-4E14-AD08-33F8D7A516D2}" type="slidenum">
              <a:rPr lang="en-US"/>
              <a:pPr>
                <a:defRPr/>
              </a:pPr>
              <a:t>‹#›</a:t>
            </a:fld>
            <a:endParaRPr lang="en-US"/>
          </a:p>
        </p:txBody>
      </p:sp>
    </p:spTree>
    <p:extLst>
      <p:ext uri="{BB962C8B-B14F-4D97-AF65-F5344CB8AC3E}">
        <p14:creationId xmlns:p14="http://schemas.microsoft.com/office/powerpoint/2010/main" val="1130129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6" name="Content Placeholder 2"/>
          <p:cNvSpPr>
            <a:spLocks noGrp="1"/>
          </p:cNvSpPr>
          <p:nvPr>
            <p:ph idx="1"/>
          </p:nvPr>
        </p:nvSpPr>
        <p:spPr>
          <a:xfrm>
            <a:off x="685800" y="1981200"/>
            <a:ext cx="77724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9"/>
          <p:cNvSpPr>
            <a:spLocks noGrp="1"/>
          </p:cNvSpPr>
          <p:nvPr>
            <p:ph type="dt" sz="half" idx="10"/>
          </p:nvPr>
        </p:nvSpPr>
        <p:spPr/>
        <p:txBody>
          <a:bodyPr/>
          <a:lstStyle>
            <a:lvl1pPr>
              <a:defRPr/>
            </a:lvl1pPr>
          </a:lstStyle>
          <a:p>
            <a:pPr>
              <a:defRPr/>
            </a:pPr>
            <a:fld id="{5504122D-71A7-40B9-9BAB-5C963575023B}" type="datetime1">
              <a:rPr lang="en-US"/>
              <a:pPr>
                <a:defRPr/>
              </a:pPr>
              <a:t>3/15/2016</a:t>
            </a:fld>
            <a:endParaRPr lang="en-US"/>
          </a:p>
        </p:txBody>
      </p:sp>
      <p:sp>
        <p:nvSpPr>
          <p:cNvPr id="5" name="Slide Number Placeholder 10"/>
          <p:cNvSpPr>
            <a:spLocks noGrp="1"/>
          </p:cNvSpPr>
          <p:nvPr>
            <p:ph type="sldNum" sz="quarter" idx="11"/>
          </p:nvPr>
        </p:nvSpPr>
        <p:spPr/>
        <p:txBody>
          <a:bodyPr/>
          <a:lstStyle>
            <a:lvl1pPr>
              <a:defRPr/>
            </a:lvl1pPr>
          </a:lstStyle>
          <a:p>
            <a:pPr>
              <a:defRPr/>
            </a:pPr>
            <a:fld id="{88DCBD14-8E76-485E-ABF9-2CE550592024}" type="slidenum">
              <a:rPr lang="en-US"/>
              <a:pPr>
                <a:defRPr/>
              </a:pPr>
              <a:t>‹#›</a:t>
            </a:fld>
            <a:endParaRPr lang="en-US"/>
          </a:p>
        </p:txBody>
      </p:sp>
    </p:spTree>
    <p:extLst>
      <p:ext uri="{BB962C8B-B14F-4D97-AF65-F5344CB8AC3E}">
        <p14:creationId xmlns:p14="http://schemas.microsoft.com/office/powerpoint/2010/main" val="3951254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DD2EEE9-2F8A-49F3-8880-06AF0B836CD4}" type="datetimeFigureOut">
              <a:rPr lang="en-US" smtClean="0"/>
              <a:pPr/>
              <a:t>3/15/2016</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pPr>
              <a:defRPr/>
            </a:pPr>
            <a:fld id="{A89B0D91-D547-4B09-BF1D-EBCF6E56DE61}" type="slidenum">
              <a:rPr lang="en-US" smtClean="0"/>
              <a:pPr>
                <a:defRPr/>
              </a:pPr>
              <a:t>‹#›</a:t>
            </a:fld>
            <a:endParaRPr lang="en-US" sz="1400" dirty="0">
              <a:solidFill>
                <a:schemeClr val="tx1"/>
              </a:solidFill>
            </a:endParaRPr>
          </a:p>
        </p:txBody>
      </p:sp>
    </p:spTree>
    <p:extLst>
      <p:ext uri="{BB962C8B-B14F-4D97-AF65-F5344CB8AC3E}">
        <p14:creationId xmlns:p14="http://schemas.microsoft.com/office/powerpoint/2010/main" val="241862272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1 Imag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1" y="2809425"/>
            <a:ext cx="9173683" cy="3104939"/>
          </a:xfrm>
          <a:prstGeom prst="rect">
            <a:avLst/>
          </a:prstGeom>
        </p:spPr>
      </p:pic>
      <p:pic>
        <p:nvPicPr>
          <p:cNvPr id="8" name="Picture Placeholder 10" descr="cover-rgb.jpg"/>
          <p:cNvPicPr>
            <a:picLocks noChangeAspect="1"/>
          </p:cNvPicPr>
          <p:nvPr userDrawn="1"/>
        </p:nvPicPr>
        <p:blipFill rotWithShape="1">
          <a:blip r:embed="rId3">
            <a:extLst>
              <a:ext uri="{28A0092B-C50C-407E-A947-70E740481C1C}">
                <a14:useLocalDpi xmlns:a14="http://schemas.microsoft.com/office/drawing/2010/main" val="0"/>
              </a:ext>
            </a:extLst>
          </a:blip>
          <a:srcRect t="43525" b="24687"/>
          <a:stretch/>
        </p:blipFill>
        <p:spPr>
          <a:xfrm>
            <a:off x="-1" y="0"/>
            <a:ext cx="9144001" cy="2809875"/>
          </a:xfrm>
          <a:prstGeom prst="rect">
            <a:avLst/>
          </a:prstGeom>
        </p:spPr>
      </p:pic>
      <p:sp>
        <p:nvSpPr>
          <p:cNvPr id="9" name="Rectangle 2"/>
          <p:cNvSpPr>
            <a:spLocks noGrp="1" noChangeArrowheads="1"/>
          </p:cNvSpPr>
          <p:nvPr>
            <p:ph type="ctrTitle" hasCustomPrompt="1"/>
          </p:nvPr>
        </p:nvSpPr>
        <p:spPr>
          <a:xfrm>
            <a:off x="450912" y="3157836"/>
            <a:ext cx="7909316" cy="765053"/>
          </a:xfrm>
          <a:prstGeom prst="rect">
            <a:avLst/>
          </a:prstGeom>
        </p:spPr>
        <p:txBody>
          <a:bodyPr/>
          <a:lstStyle>
            <a:lvl1pPr algn="l">
              <a:lnSpc>
                <a:spcPct val="90000"/>
              </a:lnSpc>
              <a:defRPr sz="2800" b="1">
                <a:solidFill>
                  <a:schemeClr val="bg1"/>
                </a:solidFill>
                <a:latin typeface="+mn-lt"/>
              </a:defRPr>
            </a:lvl1pPr>
          </a:lstStyle>
          <a:p>
            <a:r>
              <a:rPr lang="en-US" dirty="0" smtClean="0"/>
              <a:t>Click to edit Title of Presentation</a:t>
            </a:r>
            <a:endParaRPr lang="en-US" dirty="0"/>
          </a:p>
        </p:txBody>
      </p:sp>
      <p:sp>
        <p:nvSpPr>
          <p:cNvPr id="10" name="Rectangle 3"/>
          <p:cNvSpPr>
            <a:spLocks noGrp="1" noChangeArrowheads="1"/>
          </p:cNvSpPr>
          <p:nvPr>
            <p:ph type="subTitle" idx="1" hasCustomPrompt="1"/>
          </p:nvPr>
        </p:nvSpPr>
        <p:spPr>
          <a:xfrm>
            <a:off x="450913" y="4165407"/>
            <a:ext cx="7909316" cy="429768"/>
          </a:xfrm>
          <a:prstGeom prst="rect">
            <a:avLst/>
          </a:prstGeom>
        </p:spPr>
        <p:txBody>
          <a:bodyPr/>
          <a:lstStyle>
            <a:lvl1pPr marL="0" indent="0">
              <a:lnSpc>
                <a:spcPct val="90000"/>
              </a:lnSpc>
              <a:buFont typeface="Wingdings" pitchFamily="28" charset="2"/>
              <a:buNone/>
              <a:defRPr sz="2000" b="0" baseline="0">
                <a:solidFill>
                  <a:srgbClr val="FFFFFF"/>
                </a:solidFill>
                <a:latin typeface="Verdana"/>
                <a:cs typeface="Verdana"/>
              </a:defRPr>
            </a:lvl1pPr>
          </a:lstStyle>
          <a:p>
            <a:r>
              <a:rPr lang="en-US" dirty="0" smtClean="0"/>
              <a:t>Click to edit Meeting Title – Date(s) Month Year</a:t>
            </a:r>
            <a:endParaRPr lang="en-US" dirty="0"/>
          </a:p>
        </p:txBody>
      </p:sp>
      <p:sp>
        <p:nvSpPr>
          <p:cNvPr id="7" name="Text Placeholder 15"/>
          <p:cNvSpPr>
            <a:spLocks noGrp="1"/>
          </p:cNvSpPr>
          <p:nvPr>
            <p:ph type="body" sz="quarter" idx="13" hasCustomPrompt="1"/>
          </p:nvPr>
        </p:nvSpPr>
        <p:spPr>
          <a:xfrm>
            <a:off x="442206" y="4887456"/>
            <a:ext cx="7918022" cy="378005"/>
          </a:xfrm>
          <a:prstGeom prst="rect">
            <a:avLst/>
          </a:prstGeom>
        </p:spPr>
        <p:txBody>
          <a:bodyPr vert="horz"/>
          <a:lstStyle>
            <a:lvl1pPr marL="0" indent="0">
              <a:buFontTx/>
              <a:buNone/>
              <a:defRPr sz="1600">
                <a:solidFill>
                  <a:schemeClr val="bg1"/>
                </a:solidFill>
                <a:latin typeface="Verdana"/>
              </a:defRPr>
            </a:lvl1pPr>
          </a:lstStyle>
          <a:p>
            <a:pPr lvl="0"/>
            <a:r>
              <a:rPr lang="en-US" dirty="0" smtClean="0"/>
              <a:t>Click to edit Author(s)</a:t>
            </a:r>
          </a:p>
        </p:txBody>
      </p:sp>
      <p:sp>
        <p:nvSpPr>
          <p:cNvPr id="2" name="Date Placeholder 1"/>
          <p:cNvSpPr>
            <a:spLocks noGrp="1"/>
          </p:cNvSpPr>
          <p:nvPr>
            <p:ph type="dt" sz="half" idx="14"/>
          </p:nvPr>
        </p:nvSpPr>
        <p:spPr/>
        <p:txBody>
          <a:bodyPr/>
          <a:lstStyle/>
          <a:p>
            <a:fld id="{B874F24C-1F4E-AE42-86CC-06AD9557198E}" type="datetime1">
              <a:rPr lang="en-US" smtClean="0"/>
              <a:pPr/>
              <a:t>3/15/2016</a:t>
            </a:fld>
            <a:endParaRPr lang="en-US" dirty="0"/>
          </a:p>
        </p:txBody>
      </p:sp>
      <p:sp>
        <p:nvSpPr>
          <p:cNvPr id="3" name="Slide Number Placeholder 2"/>
          <p:cNvSpPr>
            <a:spLocks noGrp="1"/>
          </p:cNvSpPr>
          <p:nvPr>
            <p:ph type="sldNum" sz="quarter" idx="15"/>
          </p:nvPr>
        </p:nvSpPr>
        <p:spPr/>
        <p:txBody>
          <a:bodyPr/>
          <a:lstStyle/>
          <a:p>
            <a:fld id="{60BC5383-B22C-A746-A4AF-C32103C6BFA6}" type="slidenum">
              <a:rPr lang="en-US" smtClean="0"/>
              <a:pPr/>
              <a:t>‹#›</a:t>
            </a:fld>
            <a:endParaRPr lang="en-US" dirty="0"/>
          </a:p>
        </p:txBody>
      </p:sp>
    </p:spTree>
    <p:extLst>
      <p:ext uri="{BB962C8B-B14F-4D97-AF65-F5344CB8AC3E}">
        <p14:creationId xmlns:p14="http://schemas.microsoft.com/office/powerpoint/2010/main" val="3863636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gradFill flip="none" rotWithShape="1">
            <a:gsLst>
              <a:gs pos="33000">
                <a:srgbClr val="0066A1"/>
              </a:gs>
              <a:gs pos="100000">
                <a:srgbClr val="FFFFFF"/>
              </a:gs>
            </a:gsLst>
            <a:lin ang="5400000" scaled="0"/>
            <a:tileRect/>
          </a:gra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FFFFFF"/>
              </a:solidFill>
            </a:endParaRPr>
          </a:p>
        </p:txBody>
      </p:sp>
      <p:sp>
        <p:nvSpPr>
          <p:cNvPr id="5" name="Snip Single Corner Rectangle 4"/>
          <p:cNvSpPr/>
          <p:nvPr/>
        </p:nvSpPr>
        <p:spPr>
          <a:xfrm flipH="1">
            <a:off x="0" y="3190240"/>
            <a:ext cx="9144000" cy="3667760"/>
          </a:xfrm>
          <a:prstGeom prst="snip1Rect">
            <a:avLst/>
          </a:prstGeom>
          <a:solidFill>
            <a:schemeClr val="bg1"/>
          </a:solidFill>
          <a:ln>
            <a:no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FFFFFF"/>
              </a:solidFill>
            </a:endParaRPr>
          </a:p>
        </p:txBody>
      </p:sp>
      <p:grpSp>
        <p:nvGrpSpPr>
          <p:cNvPr id="7" name="Group 6"/>
          <p:cNvGrpSpPr/>
          <p:nvPr/>
        </p:nvGrpSpPr>
        <p:grpSpPr>
          <a:xfrm flipH="1">
            <a:off x="0" y="1"/>
            <a:ext cx="8375969" cy="270818"/>
            <a:chOff x="1195233" y="1"/>
            <a:chExt cx="7948768" cy="270818"/>
          </a:xfrm>
          <a:solidFill>
            <a:schemeClr val="accent3"/>
          </a:solidFill>
        </p:grpSpPr>
        <p:sp>
          <p:nvSpPr>
            <p:cNvPr id="8" name="Rectangle 7"/>
            <p:cNvSpPr/>
            <p:nvPr/>
          </p:nvSpPr>
          <p:spPr>
            <a:xfrm>
              <a:off x="1666715" y="1"/>
              <a:ext cx="7477286" cy="270392"/>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dirty="0">
                <a:solidFill>
                  <a:srgbClr val="FFFFFF"/>
                </a:solidFill>
              </a:endParaRPr>
            </a:p>
          </p:txBody>
        </p:sp>
        <p:sp>
          <p:nvSpPr>
            <p:cNvPr id="9" name="Right Triangle 8"/>
            <p:cNvSpPr/>
            <p:nvPr/>
          </p:nvSpPr>
          <p:spPr>
            <a:xfrm flipH="1" flipV="1">
              <a:off x="1195233" y="1"/>
              <a:ext cx="480819" cy="270818"/>
            </a:xfrm>
            <a:prstGeom prst="rtTriangl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a:solidFill>
                  <a:srgbClr val="808080"/>
                </a:solidFill>
              </a:endParaRPr>
            </a:p>
          </p:txBody>
        </p:sp>
      </p:grpSp>
      <p:sp>
        <p:nvSpPr>
          <p:cNvPr id="16" name="Text Placeholder 2"/>
          <p:cNvSpPr>
            <a:spLocks noGrp="1"/>
          </p:cNvSpPr>
          <p:nvPr>
            <p:ph idx="1" hasCustomPrompt="1"/>
          </p:nvPr>
        </p:nvSpPr>
        <p:spPr>
          <a:xfrm>
            <a:off x="779463" y="3370828"/>
            <a:ext cx="4388183" cy="556730"/>
          </a:xfrm>
          <a:prstGeom prst="rect">
            <a:avLst/>
          </a:prstGeom>
        </p:spPr>
        <p:txBody>
          <a:bodyPr rtlCol="0">
            <a:normAutofit/>
          </a:bodyPr>
          <a:lstStyle>
            <a:lvl1pPr marL="0" indent="0">
              <a:buFont typeface="Arial"/>
              <a:buNone/>
              <a:defRPr/>
            </a:lvl1pPr>
          </a:lstStyle>
          <a:p>
            <a:pPr lvl="0"/>
            <a:r>
              <a:rPr lang="en-US" dirty="0" smtClean="0"/>
              <a:t>Click to add presenters name</a:t>
            </a:r>
          </a:p>
        </p:txBody>
      </p:sp>
      <p:sp>
        <p:nvSpPr>
          <p:cNvPr id="10" name="Text Placeholder 2"/>
          <p:cNvSpPr>
            <a:spLocks noGrp="1"/>
          </p:cNvSpPr>
          <p:nvPr>
            <p:ph idx="10"/>
          </p:nvPr>
        </p:nvSpPr>
        <p:spPr>
          <a:xfrm>
            <a:off x="779465" y="4188525"/>
            <a:ext cx="4388182" cy="408847"/>
          </a:xfrm>
          <a:prstGeom prst="rect">
            <a:avLst/>
          </a:prstGeom>
        </p:spPr>
        <p:txBody>
          <a:bodyPr rtlCol="0">
            <a:normAutofit/>
          </a:bodyPr>
          <a:lstStyle>
            <a:lvl1pPr marL="0" indent="0">
              <a:buFont typeface="Arial"/>
              <a:buNone/>
              <a:defRPr sz="1600"/>
            </a:lvl1pPr>
          </a:lstStyle>
          <a:p>
            <a:pPr lvl="0"/>
            <a:r>
              <a:rPr lang="en-US" dirty="0" smtClean="0"/>
              <a:t>Click to edit Master text styles</a:t>
            </a:r>
          </a:p>
        </p:txBody>
      </p:sp>
      <p:pic>
        <p:nvPicPr>
          <p:cNvPr id="1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auto">
          <a:xfrm>
            <a:off x="7794267" y="6311847"/>
            <a:ext cx="1143000" cy="406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10"/>
          <p:cNvSpPr>
            <a:spLocks noGrp="1"/>
          </p:cNvSpPr>
          <p:nvPr>
            <p:ph type="title"/>
          </p:nvPr>
        </p:nvSpPr>
        <p:spPr>
          <a:xfrm>
            <a:off x="498474" y="1307054"/>
            <a:ext cx="7556313" cy="1116106"/>
          </a:xfrm>
        </p:spPr>
        <p:txBody>
          <a:bodyPr/>
          <a:lstStyle>
            <a:lvl1pPr>
              <a:defRPr>
                <a:solidFill>
                  <a:schemeClr val="bg1"/>
                </a:solidFill>
              </a:defRPr>
            </a:lvl1pPr>
          </a:lstStyle>
          <a:p>
            <a:r>
              <a:rPr lang="en-US" dirty="0" smtClean="0"/>
              <a:t>Click to edit Master title style</a:t>
            </a:r>
            <a:endParaRPr lang="en-US" dirty="0"/>
          </a:p>
        </p:txBody>
      </p:sp>
      <p:sp>
        <p:nvSpPr>
          <p:cNvPr id="18" name="Picture Placeholder 2"/>
          <p:cNvSpPr>
            <a:spLocks noGrp="1"/>
          </p:cNvSpPr>
          <p:nvPr>
            <p:ph type="pic" idx="11"/>
          </p:nvPr>
        </p:nvSpPr>
        <p:spPr>
          <a:xfrm rot="584399">
            <a:off x="5388762" y="2888766"/>
            <a:ext cx="3107590" cy="2878790"/>
          </a:xfrm>
          <a:solidFill>
            <a:srgbClr val="FFFFFF">
              <a:shade val="85000"/>
            </a:srgbClr>
          </a:solidFill>
          <a:ln w="190500" cap="sq">
            <a:solidFill>
              <a:srgbClr val="FFFFFF"/>
            </a:solidFill>
            <a:miter lim="800000"/>
          </a:ln>
          <a:effectLst>
            <a:outerShdw blurRad="65000" dist="50800" dir="12900000" kx="195000" ky="145000" algn="tl" rotWithShape="0">
              <a:srgbClr val="000000">
                <a:alpha val="24000"/>
              </a:srgbClr>
            </a:outerShdw>
          </a:effectLst>
          <a:scene3d>
            <a:camera prst="orthographicFront">
              <a:rot lat="0" lon="0" rev="360000"/>
            </a:camera>
            <a:lightRig rig="twoPt" dir="t">
              <a:rot lat="0" lon="0" rev="7200000"/>
            </a:lightRig>
          </a:scene3d>
          <a:sp3d contourW="12700">
            <a:bevelT w="25400" h="19050"/>
            <a:contourClr>
              <a:srgbClr val="969696"/>
            </a:contourClr>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Drag picture to placeholder or click icon to add</a:t>
            </a:r>
            <a:endParaRPr lang="en-US" dirty="0"/>
          </a:p>
        </p:txBody>
      </p:sp>
    </p:spTree>
    <p:extLst>
      <p:ext uri="{BB962C8B-B14F-4D97-AF65-F5344CB8AC3E}">
        <p14:creationId xmlns:p14="http://schemas.microsoft.com/office/powerpoint/2010/main" val="396987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9" name="Title Placeholder 1"/>
          <p:cNvSpPr>
            <a:spLocks noGrp="1"/>
          </p:cNvSpPr>
          <p:nvPr>
            <p:ph type="title"/>
          </p:nvPr>
        </p:nvSpPr>
        <p:spPr bwMode="auto">
          <a:xfrm>
            <a:off x="457200" y="438150"/>
            <a:ext cx="8229600" cy="97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t"/>
          <a:lstStyle/>
          <a:p>
            <a:pPr lvl="0"/>
            <a:r>
              <a:rPr lang="en-US" dirty="0" smtClean="0"/>
              <a:t>Click to edit Master title style</a:t>
            </a:r>
            <a:endParaRPr lang="en-US" dirty="0"/>
          </a:p>
        </p:txBody>
      </p:sp>
      <p:sp>
        <p:nvSpPr>
          <p:cNvPr id="20" name="Text Placeholder 2"/>
          <p:cNvSpPr>
            <a:spLocks noGrp="1"/>
          </p:cNvSpPr>
          <p:nvPr>
            <p:ph idx="1"/>
          </p:nvPr>
        </p:nvSpPr>
        <p:spPr bwMode="auto">
          <a:xfrm>
            <a:off x="457200" y="1600200"/>
            <a:ext cx="8229600" cy="440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10"/>
          </p:nvPr>
        </p:nvSpPr>
        <p:spPr>
          <a:xfrm>
            <a:off x="3124200" y="6356350"/>
            <a:ext cx="2895600" cy="365125"/>
          </a:xfrm>
          <a:prstGeom prst="rect">
            <a:avLst/>
          </a:prstGeom>
        </p:spPr>
        <p:txBody>
          <a:bodyPr/>
          <a:lstStyle/>
          <a:p>
            <a:endParaRPr lang="en-US" dirty="0">
              <a:solidFill>
                <a:srgbClr val="404040">
                  <a:tint val="75000"/>
                </a:srgbClr>
              </a:solidFill>
            </a:endParaRPr>
          </a:p>
        </p:txBody>
      </p:sp>
    </p:spTree>
    <p:extLst>
      <p:ext uri="{BB962C8B-B14F-4D97-AF65-F5344CB8AC3E}">
        <p14:creationId xmlns:p14="http://schemas.microsoft.com/office/powerpoint/2010/main" val="1501370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estimonial">
    <p:spTree>
      <p:nvGrpSpPr>
        <p:cNvPr id="1" name=""/>
        <p:cNvGrpSpPr/>
        <p:nvPr/>
      </p:nvGrpSpPr>
      <p:grpSpPr>
        <a:xfrm>
          <a:off x="0" y="0"/>
          <a:ext cx="0" cy="0"/>
          <a:chOff x="0" y="0"/>
          <a:chExt cx="0" cy="0"/>
        </a:xfrm>
      </p:grpSpPr>
      <p:cxnSp>
        <p:nvCxnSpPr>
          <p:cNvPr id="5" name="Straight Connector 4"/>
          <p:cNvCxnSpPr/>
          <p:nvPr userDrawn="1"/>
        </p:nvCxnSpPr>
        <p:spPr>
          <a:xfrm>
            <a:off x="-317500" y="2043113"/>
            <a:ext cx="8477250" cy="0"/>
          </a:xfrm>
          <a:prstGeom prst="line">
            <a:avLst/>
          </a:prstGeom>
          <a:ln w="12700">
            <a:solidFill>
              <a:schemeClr val="accent3"/>
            </a:solidFill>
          </a:ln>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userDrawn="1"/>
        </p:nvCxnSpPr>
        <p:spPr>
          <a:xfrm>
            <a:off x="730250" y="4040188"/>
            <a:ext cx="8477250" cy="0"/>
          </a:xfrm>
          <a:prstGeom prst="line">
            <a:avLst/>
          </a:prstGeom>
          <a:ln w="12700">
            <a:solidFill>
              <a:schemeClr val="accent3"/>
            </a:solidFill>
          </a:ln>
        </p:spPr>
        <p:style>
          <a:lnRef idx="2">
            <a:schemeClr val="accent1"/>
          </a:lnRef>
          <a:fillRef idx="0">
            <a:schemeClr val="accent1"/>
          </a:fillRef>
          <a:effectRef idx="1">
            <a:schemeClr val="accent1"/>
          </a:effectRef>
          <a:fontRef idx="minor">
            <a:schemeClr val="tx1"/>
          </a:fontRef>
        </p:style>
      </p:cxnSp>
      <p:sp>
        <p:nvSpPr>
          <p:cNvPr id="3" name="Text Placeholder 2"/>
          <p:cNvSpPr>
            <a:spLocks noGrp="1"/>
          </p:cNvSpPr>
          <p:nvPr>
            <p:ph type="body" sz="quarter" idx="10" hasCustomPrompt="1"/>
          </p:nvPr>
        </p:nvSpPr>
        <p:spPr>
          <a:xfrm>
            <a:off x="1381125" y="2245360"/>
            <a:ext cx="6411595" cy="1605280"/>
          </a:xfrm>
        </p:spPr>
        <p:txBody>
          <a:bodyPr wrap="square">
            <a:noAutofit/>
          </a:bodyPr>
          <a:lstStyle>
            <a:lvl1pPr marL="182880" indent="-457200" algn="l">
              <a:buFont typeface="Arial"/>
              <a:buNone/>
              <a:defRPr sz="2500"/>
            </a:lvl1pPr>
            <a:lvl2pPr marL="282575" indent="0" algn="l">
              <a:buFont typeface="Arial"/>
              <a:buNone/>
              <a:defRPr/>
            </a:lvl2pPr>
            <a:lvl3pPr marL="577850" indent="0" algn="l">
              <a:buFont typeface="Arial"/>
              <a:buNone/>
              <a:defRPr/>
            </a:lvl3pPr>
            <a:lvl4pPr marL="860425" indent="0" algn="l">
              <a:buFont typeface="Arial"/>
              <a:buNone/>
              <a:defRPr/>
            </a:lvl4pPr>
            <a:lvl5pPr marL="1143000" indent="0" algn="l">
              <a:buFont typeface="Arial"/>
              <a:buNone/>
              <a:defRPr/>
            </a:lvl5pPr>
          </a:lstStyle>
          <a:p>
            <a:pPr lvl="0"/>
            <a:r>
              <a:rPr lang="en-US" dirty="0" smtClean="0"/>
              <a:t>“Click to add testimonial.”</a:t>
            </a:r>
            <a:endParaRPr lang="en-US" dirty="0"/>
          </a:p>
        </p:txBody>
      </p:sp>
      <p:sp>
        <p:nvSpPr>
          <p:cNvPr id="10" name="Text Placeholder 2"/>
          <p:cNvSpPr>
            <a:spLocks noGrp="1"/>
          </p:cNvSpPr>
          <p:nvPr>
            <p:ph type="body" sz="quarter" idx="11" hasCustomPrompt="1"/>
          </p:nvPr>
        </p:nvSpPr>
        <p:spPr>
          <a:xfrm>
            <a:off x="1381125" y="4135120"/>
            <a:ext cx="6411595" cy="304800"/>
          </a:xfrm>
        </p:spPr>
        <p:txBody>
          <a:bodyPr>
            <a:normAutofit/>
          </a:bodyPr>
          <a:lstStyle>
            <a:lvl1pPr marL="0" indent="0" algn="l">
              <a:buFont typeface="Arial"/>
              <a:buNone/>
              <a:defRPr sz="1200"/>
            </a:lvl1pPr>
            <a:lvl2pPr marL="282575" indent="0" algn="l">
              <a:buFont typeface="Arial"/>
              <a:buNone/>
              <a:defRPr/>
            </a:lvl2pPr>
            <a:lvl3pPr marL="577850" indent="0" algn="l">
              <a:buFont typeface="Arial"/>
              <a:buNone/>
              <a:defRPr/>
            </a:lvl3pPr>
            <a:lvl4pPr marL="860425" indent="0" algn="l">
              <a:buFont typeface="Arial"/>
              <a:buNone/>
              <a:defRPr/>
            </a:lvl4pPr>
            <a:lvl5pPr marL="1143000" indent="0" algn="l">
              <a:buFont typeface="Arial"/>
              <a:buNone/>
              <a:defRPr/>
            </a:lvl5pPr>
          </a:lstStyle>
          <a:p>
            <a:pPr lvl="0"/>
            <a:r>
              <a:rPr lang="en-US" dirty="0" smtClean="0"/>
              <a:t>Click to add source</a:t>
            </a:r>
            <a:endParaRPr lang="en-US" dirty="0"/>
          </a:p>
        </p:txBody>
      </p:sp>
    </p:spTree>
    <p:extLst>
      <p:ext uri="{BB962C8B-B14F-4D97-AF65-F5344CB8AC3E}">
        <p14:creationId xmlns:p14="http://schemas.microsoft.com/office/powerpoint/2010/main" val="3840747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000"/>
                                        <p:tgtEl>
                                          <p:spTgt spid="5"/>
                                        </p:tgtEl>
                                      </p:cBhvr>
                                    </p:animEffect>
                                  </p:childTnLst>
                                </p:cTn>
                              </p:par>
                            </p:childTnLst>
                          </p:cTn>
                        </p:par>
                        <p:par>
                          <p:cTn id="8" fill="hold">
                            <p:stCondLst>
                              <p:cond delay="1000"/>
                            </p:stCondLst>
                            <p:childTnLst>
                              <p:par>
                                <p:cTn id="9" presetID="22" presetClass="entr" presetSubtype="2"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right)">
                                      <p:cBhvr>
                                        <p:cTn id="11"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Left Image">
    <p:bg>
      <p:bgPr>
        <a:blipFill rotWithShape="1">
          <a:blip r:embed="rId2"/>
          <a:stretch>
            <a:fillRect/>
          </a:stretch>
        </a:blipFill>
        <a:effectLst/>
      </p:bgPr>
    </p:bg>
    <p:spTree>
      <p:nvGrpSpPr>
        <p:cNvPr id="1" name=""/>
        <p:cNvGrpSpPr/>
        <p:nvPr/>
      </p:nvGrpSpPr>
      <p:grpSpPr>
        <a:xfrm>
          <a:off x="0" y="0"/>
          <a:ext cx="0" cy="0"/>
          <a:chOff x="0" y="0"/>
          <a:chExt cx="0" cy="0"/>
        </a:xfrm>
      </p:grpSpPr>
      <p:sp>
        <p:nvSpPr>
          <p:cNvPr id="46" name="Picture Placeholder 2"/>
          <p:cNvSpPr>
            <a:spLocks noGrp="1"/>
          </p:cNvSpPr>
          <p:nvPr>
            <p:ph type="pic" idx="1"/>
          </p:nvPr>
        </p:nvSpPr>
        <p:spPr>
          <a:xfrm rot="240000">
            <a:off x="3924192" y="1395174"/>
            <a:ext cx="4580874" cy="3453797"/>
          </a:xfrm>
          <a:solidFill>
            <a:srgbClr val="FFFFFF">
              <a:shade val="85000"/>
            </a:srgbClr>
          </a:solidFill>
          <a:ln w="190500" cap="sq">
            <a:solidFill>
              <a:srgbClr val="FFFFFF"/>
            </a:solidFill>
            <a:miter lim="800000"/>
          </a:ln>
          <a:effectLst>
            <a:outerShdw blurRad="65000" dist="50800" dir="12900000" kx="195000" ky="145000" algn="tl" rotWithShape="0">
              <a:srgbClr val="000000">
                <a:alpha val="24000"/>
              </a:srgbClr>
            </a:outerShdw>
          </a:effectLst>
          <a:scene3d>
            <a:camera prst="orthographicFront">
              <a:rot lat="0" lon="0" rev="360000"/>
            </a:camera>
            <a:lightRig rig="twoPt" dir="t">
              <a:rot lat="0" lon="0" rev="7200000"/>
            </a:lightRig>
          </a:scene3d>
          <a:sp3d contourW="12700">
            <a:bevelT w="25400" h="19050"/>
            <a:contourClr>
              <a:srgbClr val="969696"/>
            </a:contourClr>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9" name="Title 48"/>
          <p:cNvSpPr>
            <a:spLocks noGrp="1"/>
          </p:cNvSpPr>
          <p:nvPr>
            <p:ph type="title"/>
          </p:nvPr>
        </p:nvSpPr>
        <p:spPr>
          <a:xfrm>
            <a:off x="498475" y="2296160"/>
            <a:ext cx="3016886" cy="965200"/>
          </a:xfrm>
        </p:spPr>
        <p:txBody>
          <a:bodyPr/>
          <a:lstStyle>
            <a:lvl1pPr>
              <a:defRPr sz="2400"/>
            </a:lvl1pPr>
          </a:lstStyle>
          <a:p>
            <a:r>
              <a:rPr lang="en-US" dirty="0" smtClean="0"/>
              <a:t>Click to edit Master title style</a:t>
            </a:r>
            <a:endParaRPr lang="en-US" dirty="0"/>
          </a:p>
        </p:txBody>
      </p:sp>
      <p:sp>
        <p:nvSpPr>
          <p:cNvPr id="50" name="Footer Placeholder 49"/>
          <p:cNvSpPr>
            <a:spLocks noGrp="1"/>
          </p:cNvSpPr>
          <p:nvPr>
            <p:ph type="ftr" sz="quarter" idx="10"/>
          </p:nvPr>
        </p:nvSpPr>
        <p:spPr>
          <a:xfrm>
            <a:off x="3124200" y="6356350"/>
            <a:ext cx="2895600" cy="365125"/>
          </a:xfrm>
          <a:prstGeom prst="rect">
            <a:avLst/>
          </a:prstGeom>
        </p:spPr>
        <p:txBody>
          <a:bodyPr/>
          <a:lstStyle/>
          <a:p>
            <a:endParaRPr lang="en-US" dirty="0">
              <a:solidFill>
                <a:srgbClr val="404040">
                  <a:tint val="75000"/>
                </a:srgbClr>
              </a:solidFill>
            </a:endParaRPr>
          </a:p>
        </p:txBody>
      </p:sp>
      <p:sp>
        <p:nvSpPr>
          <p:cNvPr id="52" name="Text Placeholder 51"/>
          <p:cNvSpPr>
            <a:spLocks noGrp="1"/>
          </p:cNvSpPr>
          <p:nvPr>
            <p:ph type="body" sz="quarter" idx="11"/>
          </p:nvPr>
        </p:nvSpPr>
        <p:spPr>
          <a:xfrm>
            <a:off x="498475" y="3393440"/>
            <a:ext cx="3016250" cy="1199198"/>
          </a:xfrm>
        </p:spPr>
        <p:txBody>
          <a:bodyPr>
            <a:normAutofit/>
          </a:bodyPr>
          <a:lstStyle>
            <a:lvl1pPr marL="0" indent="0">
              <a:buFont typeface="Arial"/>
              <a:buNone/>
              <a:defRPr sz="1500"/>
            </a:lvl1pPr>
            <a:lvl2pPr marL="282575" indent="0">
              <a:buFont typeface="Arial"/>
              <a:buNone/>
              <a:defRPr sz="1200"/>
            </a:lvl2pPr>
            <a:lvl3pPr marL="577850" indent="0">
              <a:buFont typeface="Arial"/>
              <a:buNone/>
              <a:defRPr sz="1200"/>
            </a:lvl3pPr>
            <a:lvl4pPr marL="860425" indent="0">
              <a:buFont typeface="Arial"/>
              <a:buNone/>
              <a:defRPr sz="1200"/>
            </a:lvl4pPr>
            <a:lvl5pPr marL="1143000" indent="0">
              <a:buFont typeface="Arial"/>
              <a:buNone/>
              <a:defRPr sz="1200"/>
            </a:lvl5pPr>
          </a:lstStyle>
          <a:p>
            <a:pPr lvl="0"/>
            <a:r>
              <a:rPr lang="en-US" dirty="0" smtClean="0"/>
              <a:t>Click to edit Master text styles</a:t>
            </a:r>
          </a:p>
        </p:txBody>
      </p:sp>
    </p:spTree>
    <p:extLst>
      <p:ext uri="{BB962C8B-B14F-4D97-AF65-F5344CB8AC3E}">
        <p14:creationId xmlns:p14="http://schemas.microsoft.com/office/powerpoint/2010/main" val="2605656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98474" y="646654"/>
            <a:ext cx="7556313" cy="643666"/>
          </a:xfrm>
        </p:spPr>
        <p:txBody>
          <a:bodyPr/>
          <a:lstStyle>
            <a:lvl1pPr>
              <a:defRPr sz="2800"/>
            </a:lvl1pPr>
          </a:lstStyle>
          <a:p>
            <a:r>
              <a:rPr lang="en-US" dirty="0" smtClean="0"/>
              <a:t>Click to edit Master title style</a:t>
            </a:r>
            <a:endParaRPr lang="en-US" dirty="0"/>
          </a:p>
        </p:txBody>
      </p:sp>
      <p:sp>
        <p:nvSpPr>
          <p:cNvPr id="3" name="Footer Placeholder 2"/>
          <p:cNvSpPr>
            <a:spLocks noGrp="1"/>
          </p:cNvSpPr>
          <p:nvPr>
            <p:ph type="ftr" sz="quarter" idx="10"/>
          </p:nvPr>
        </p:nvSpPr>
        <p:spPr>
          <a:xfrm>
            <a:off x="3124200" y="6356350"/>
            <a:ext cx="2895600" cy="365125"/>
          </a:xfrm>
          <a:prstGeom prst="rect">
            <a:avLst/>
          </a:prstGeom>
        </p:spPr>
        <p:txBody>
          <a:bodyPr/>
          <a:lstStyle/>
          <a:p>
            <a:endParaRPr lang="en-US" dirty="0">
              <a:solidFill>
                <a:srgbClr val="404040">
                  <a:tint val="75000"/>
                </a:srgbClr>
              </a:solidFill>
            </a:endParaRPr>
          </a:p>
        </p:txBody>
      </p:sp>
      <p:sp>
        <p:nvSpPr>
          <p:cNvPr id="6" name="Text Placeholder 5"/>
          <p:cNvSpPr>
            <a:spLocks noGrp="1"/>
          </p:cNvSpPr>
          <p:nvPr>
            <p:ph type="body" sz="quarter" idx="11"/>
          </p:nvPr>
        </p:nvSpPr>
        <p:spPr>
          <a:xfrm>
            <a:off x="498474" y="1371600"/>
            <a:ext cx="6440488" cy="639763"/>
          </a:xfrm>
        </p:spPr>
        <p:txBody>
          <a:bodyPr>
            <a:normAutofit/>
          </a:bodyPr>
          <a:lstStyle>
            <a:lvl1pPr marL="0" indent="0">
              <a:buNone/>
              <a:defRPr sz="2000"/>
            </a:lvl1pPr>
          </a:lstStyle>
          <a:p>
            <a:pPr lvl="0"/>
            <a:endParaRPr lang="en-US" dirty="0"/>
          </a:p>
        </p:txBody>
      </p:sp>
    </p:spTree>
    <p:extLst>
      <p:ext uri="{BB962C8B-B14F-4D97-AF65-F5344CB8AC3E}">
        <p14:creationId xmlns:p14="http://schemas.microsoft.com/office/powerpoint/2010/main" val="3295852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vl1pPr>
          </a:lstStyle>
          <a:p>
            <a:pPr>
              <a:defRPr/>
            </a:pPr>
            <a:fld id="{6BAF3FF4-D4D6-4788-82E9-D459A51BAD80}" type="slidenum">
              <a:rPr lang="en-US">
                <a:solidFill>
                  <a:prstClr val="white"/>
                </a:solidFill>
              </a:rPr>
              <a:pPr>
                <a:defRPr/>
              </a:pPr>
              <a:t>‹#›</a:t>
            </a:fld>
            <a:endParaRPr lang="en-US" sz="1400" dirty="0">
              <a:solidFill>
                <a:prstClr val="black"/>
              </a:solidFill>
            </a:endParaRPr>
          </a:p>
        </p:txBody>
      </p:sp>
    </p:spTree>
    <p:extLst>
      <p:ext uri="{BB962C8B-B14F-4D97-AF65-F5344CB8AC3E}">
        <p14:creationId xmlns:p14="http://schemas.microsoft.com/office/powerpoint/2010/main" val="75576573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One Conten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1" y="0"/>
            <a:ext cx="9143997" cy="1340555"/>
          </a:xfrm>
          <a:prstGeom prst="rect">
            <a:avLst/>
          </a:prstGeom>
        </p:spPr>
      </p:pic>
      <p:sp>
        <p:nvSpPr>
          <p:cNvPr id="5" name="Title 1"/>
          <p:cNvSpPr>
            <a:spLocks noGrp="1"/>
          </p:cNvSpPr>
          <p:nvPr>
            <p:ph type="title" hasCustomPrompt="1"/>
          </p:nvPr>
        </p:nvSpPr>
        <p:spPr>
          <a:xfrm>
            <a:off x="366889" y="197555"/>
            <a:ext cx="8381999" cy="1030112"/>
          </a:xfrm>
          <a:prstGeom prst="rect">
            <a:avLst/>
          </a:prstGeom>
        </p:spPr>
        <p:txBody>
          <a:bodyPr anchor="ctr" anchorCtr="0"/>
          <a:lstStyle>
            <a:lvl1pPr algn="l">
              <a:defRPr sz="3200" b="1">
                <a:solidFill>
                  <a:schemeClr val="bg1"/>
                </a:solidFill>
                <a:latin typeface="Verdana"/>
                <a:cs typeface="Verdana"/>
              </a:defRPr>
            </a:lvl1pPr>
          </a:lstStyle>
          <a:p>
            <a:r>
              <a:rPr lang="en-US" dirty="0" smtClean="0"/>
              <a:t>Click to edit header title</a:t>
            </a:r>
            <a:endParaRPr lang="en-US" dirty="0"/>
          </a:p>
        </p:txBody>
      </p:sp>
      <p:sp>
        <p:nvSpPr>
          <p:cNvPr id="2" name="Date Placeholder 1"/>
          <p:cNvSpPr>
            <a:spLocks noGrp="1"/>
          </p:cNvSpPr>
          <p:nvPr>
            <p:ph type="dt" sz="half" idx="12"/>
          </p:nvPr>
        </p:nvSpPr>
        <p:spPr/>
        <p:txBody>
          <a:bodyPr/>
          <a:lstStyle/>
          <a:p>
            <a:fld id="{E50B30B4-8BA1-E748-9630-47607DB342DA}" type="datetime1">
              <a:rPr lang="en-US" smtClean="0">
                <a:solidFill>
                  <a:prstClr val="black">
                    <a:tint val="75000"/>
                  </a:prstClr>
                </a:solidFill>
              </a:rPr>
              <a:pPr/>
              <a:t>3/15/2016</a:t>
            </a:fld>
            <a:endParaRPr lang="en-US" dirty="0">
              <a:solidFill>
                <a:prstClr val="black">
                  <a:tint val="75000"/>
                </a:prstClr>
              </a:solidFill>
            </a:endParaRPr>
          </a:p>
        </p:txBody>
      </p:sp>
      <p:sp>
        <p:nvSpPr>
          <p:cNvPr id="3" name="Slide Number Placeholder 2"/>
          <p:cNvSpPr>
            <a:spLocks noGrp="1"/>
          </p:cNvSpPr>
          <p:nvPr>
            <p:ph type="sldNum" sz="quarter" idx="13"/>
          </p:nvPr>
        </p:nvSpPr>
        <p:spPr/>
        <p:txBody>
          <a:bodyPr/>
          <a:lstStyle/>
          <a:p>
            <a:fld id="{60BC5383-B22C-A746-A4AF-C32103C6BFA6}" type="slidenum">
              <a:rPr lang="en-US" smtClean="0">
                <a:solidFill>
                  <a:prstClr val="black">
                    <a:tint val="75000"/>
                  </a:prstClr>
                </a:solidFill>
              </a:rPr>
              <a:pPr/>
              <a:t>‹#›</a:t>
            </a:fld>
            <a:endParaRPr lang="en-US" dirty="0">
              <a:solidFill>
                <a:prstClr val="black">
                  <a:tint val="75000"/>
                </a:prstClr>
              </a:solidFill>
            </a:endParaRPr>
          </a:p>
        </p:txBody>
      </p:sp>
      <p:sp>
        <p:nvSpPr>
          <p:cNvPr id="7" name="Content Placeholder 3"/>
          <p:cNvSpPr>
            <a:spLocks noGrp="1"/>
          </p:cNvSpPr>
          <p:nvPr>
            <p:ph sz="half" idx="11" hasCustomPrompt="1"/>
          </p:nvPr>
        </p:nvSpPr>
        <p:spPr>
          <a:xfrm>
            <a:off x="366889" y="1644952"/>
            <a:ext cx="8381999" cy="4366381"/>
          </a:xfrm>
          <a:prstGeom prst="rect">
            <a:avLst/>
          </a:prstGeom>
          <a:ln>
            <a:noFill/>
          </a:ln>
        </p:spPr>
        <p:txBody>
          <a:bodyPr/>
          <a:lstStyle>
            <a:lvl1pPr marL="342900" indent="-342900">
              <a:spcBef>
                <a:spcPts val="1800"/>
              </a:spcBef>
              <a:buSzPct val="135000"/>
              <a:buFontTx/>
              <a:buBlip>
                <a:blip r:embed="rId3"/>
              </a:buBlip>
              <a:defRPr sz="2200" b="0" baseline="0">
                <a:solidFill>
                  <a:srgbClr val="000000"/>
                </a:solidFill>
                <a:latin typeface="Verdana"/>
                <a:cs typeface="Verdana"/>
              </a:defRPr>
            </a:lvl1pPr>
            <a:lvl2pPr marL="594360" indent="-182880">
              <a:spcBef>
                <a:spcPts val="1000"/>
              </a:spcBef>
              <a:buClr>
                <a:schemeClr val="tx1">
                  <a:lumMod val="50000"/>
                  <a:lumOff val="50000"/>
                </a:schemeClr>
              </a:buClr>
              <a:buFont typeface="Lucida Grande"/>
              <a:buChar char="–"/>
              <a:defRPr sz="1800" baseline="0"/>
            </a:lvl2pPr>
            <a:lvl3pPr marL="822960" indent="-182880">
              <a:spcBef>
                <a:spcPts val="800"/>
              </a:spcBef>
              <a:buClr>
                <a:schemeClr val="tx1">
                  <a:lumMod val="50000"/>
                  <a:lumOff val="50000"/>
                </a:schemeClr>
              </a:buClr>
              <a:buFont typeface="Lucida Grande"/>
              <a:buChar char="–"/>
              <a:defRPr sz="1800" baseline="0"/>
            </a:lvl3pPr>
            <a:lvl4pPr marL="1051560" indent="-182880">
              <a:spcBef>
                <a:spcPts val="800"/>
              </a:spcBef>
              <a:buClr>
                <a:schemeClr val="tx1">
                  <a:lumMod val="50000"/>
                  <a:lumOff val="50000"/>
                </a:schemeClr>
              </a:buClr>
              <a:defRPr sz="1500" baseline="0"/>
            </a:lvl4pPr>
            <a:lvl5pPr marL="1234440" indent="-182880">
              <a:spcBef>
                <a:spcPts val="800"/>
              </a:spcBef>
              <a:buClr>
                <a:schemeClr val="tx1">
                  <a:lumMod val="50000"/>
                  <a:lumOff val="50000"/>
                </a:schemeClr>
              </a:buClr>
              <a:buFont typeface="Wingdings" charset="2"/>
              <a:buChar char="§"/>
              <a:defRPr sz="1400" baseline="0"/>
            </a:lvl5pPr>
            <a:lvl6pPr>
              <a:defRPr sz="1600"/>
            </a:lvl6pPr>
            <a:lvl7pPr>
              <a:defRPr sz="1600"/>
            </a:lvl7pPr>
            <a:lvl8pPr>
              <a:defRPr sz="1600"/>
            </a:lvl8pPr>
            <a:lvl9pPr>
              <a:defRPr sz="1600"/>
            </a:lvl9pPr>
          </a:lstStyle>
          <a:p>
            <a:pPr lvl="0"/>
            <a:r>
              <a:rPr lang="en-US" dirty="0" smtClean="0"/>
              <a:t>Click to Edit Content</a:t>
            </a:r>
          </a:p>
          <a:p>
            <a:pPr lvl="1"/>
            <a:r>
              <a:rPr lang="en-US" sz="1800" dirty="0" smtClean="0"/>
              <a:t>Second level</a:t>
            </a:r>
          </a:p>
          <a:p>
            <a:pPr lvl="2"/>
            <a:r>
              <a:rPr lang="en-US" dirty="0" smtClean="0"/>
              <a:t>Third level</a:t>
            </a:r>
          </a:p>
          <a:p>
            <a:pPr lvl="3"/>
            <a:r>
              <a:rPr lang="en-US" dirty="0" smtClean="0"/>
              <a:t>Fourth level</a:t>
            </a:r>
          </a:p>
          <a:p>
            <a:pPr lvl="4"/>
            <a:r>
              <a:rPr lang="en-US" dirty="0" smtClean="0"/>
              <a:t>Fifth level</a:t>
            </a:r>
          </a:p>
          <a:p>
            <a:pPr lvl="4"/>
            <a:endParaRPr lang="en-US" dirty="0" smtClean="0"/>
          </a:p>
          <a:p>
            <a:pPr lvl="0"/>
            <a:endParaRPr lang="en-US" dirty="0" smtClean="0"/>
          </a:p>
        </p:txBody>
      </p:sp>
    </p:spTree>
    <p:extLst>
      <p:ext uri="{BB962C8B-B14F-4D97-AF65-F5344CB8AC3E}">
        <p14:creationId xmlns:p14="http://schemas.microsoft.com/office/powerpoint/2010/main" val="1792902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Rectangle 14"/>
          <p:cNvSpPr/>
          <p:nvPr userDrawn="1"/>
        </p:nvSpPr>
        <p:spPr>
          <a:xfrm>
            <a:off x="0" y="0"/>
            <a:ext cx="9144000" cy="6858000"/>
          </a:xfrm>
          <a:prstGeom prst="rect">
            <a:avLst/>
          </a:prstGeom>
          <a:gradFill flip="none" rotWithShape="1">
            <a:gsLst>
              <a:gs pos="33000">
                <a:srgbClr val="0066A1"/>
              </a:gs>
              <a:gs pos="100000">
                <a:srgbClr val="FFFFFF"/>
              </a:gs>
            </a:gsLst>
            <a:lin ang="5400000" scaled="0"/>
            <a:tileRect/>
          </a:gra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FFFFFF"/>
              </a:solidFill>
            </a:endParaRPr>
          </a:p>
        </p:txBody>
      </p:sp>
      <p:sp>
        <p:nvSpPr>
          <p:cNvPr id="7" name="Snip Single Corner Rectangle 15"/>
          <p:cNvSpPr/>
          <p:nvPr/>
        </p:nvSpPr>
        <p:spPr>
          <a:xfrm flipH="1">
            <a:off x="0" y="3190875"/>
            <a:ext cx="9144000" cy="3667125"/>
          </a:xfrm>
          <a:prstGeom prst="snip1Rect">
            <a:avLst/>
          </a:prstGeom>
          <a:solidFill>
            <a:schemeClr val="bg1"/>
          </a:solidFill>
          <a:ln>
            <a:no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FFFFFF"/>
              </a:solidFill>
            </a:endParaRPr>
          </a:p>
        </p:txBody>
      </p:sp>
      <p:grpSp>
        <p:nvGrpSpPr>
          <p:cNvPr id="8" name="Group 6"/>
          <p:cNvGrpSpPr/>
          <p:nvPr/>
        </p:nvGrpSpPr>
        <p:grpSpPr>
          <a:xfrm flipH="1">
            <a:off x="0" y="1"/>
            <a:ext cx="8375969" cy="270818"/>
            <a:chOff x="1195233" y="1"/>
            <a:chExt cx="7948768" cy="270818"/>
          </a:xfrm>
          <a:solidFill>
            <a:schemeClr val="accent3"/>
          </a:solidFill>
        </p:grpSpPr>
        <p:sp>
          <p:nvSpPr>
            <p:cNvPr id="9" name="Rectangle 17"/>
            <p:cNvSpPr/>
            <p:nvPr/>
          </p:nvSpPr>
          <p:spPr>
            <a:xfrm>
              <a:off x="1666715" y="1"/>
              <a:ext cx="7477286" cy="270392"/>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dirty="0">
                <a:solidFill>
                  <a:srgbClr val="FFFFFF"/>
                </a:solidFill>
              </a:endParaRPr>
            </a:p>
          </p:txBody>
        </p:sp>
        <p:sp>
          <p:nvSpPr>
            <p:cNvPr id="12" name="Right Triangle 18"/>
            <p:cNvSpPr/>
            <p:nvPr/>
          </p:nvSpPr>
          <p:spPr>
            <a:xfrm flipH="1" flipV="1">
              <a:off x="1195233" y="1"/>
              <a:ext cx="480819" cy="270818"/>
            </a:xfrm>
            <a:prstGeom prst="rtTriangl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a:solidFill>
                  <a:srgbClr val="808080"/>
                </a:solidFill>
              </a:endParaRPr>
            </a:p>
          </p:txBody>
        </p:sp>
      </p:grpSp>
      <p:pic>
        <p:nvPicPr>
          <p:cNvPr id="13" name="Picture 6"/>
          <p:cNvPicPr>
            <a:picLocks noChangeAspect="1"/>
          </p:cNvPicPr>
          <p:nvPr userDrawn="1"/>
        </p:nvPicPr>
        <p:blipFill>
          <a:blip r:embed="rId2"/>
          <a:srcRect/>
          <a:stretch>
            <a:fillRect/>
          </a:stretch>
        </p:blipFill>
        <p:spPr bwMode="auto">
          <a:xfrm>
            <a:off x="7794625" y="6311900"/>
            <a:ext cx="1143000" cy="406400"/>
          </a:xfrm>
          <a:prstGeom prst="rect">
            <a:avLst/>
          </a:prstGeom>
          <a:noFill/>
          <a:ln w="9525">
            <a:noFill/>
            <a:miter lim="800000"/>
            <a:headEnd/>
            <a:tailEnd/>
          </a:ln>
        </p:spPr>
      </p:pic>
      <p:sp>
        <p:nvSpPr>
          <p:cNvPr id="16" name="Text Placeholder 2"/>
          <p:cNvSpPr>
            <a:spLocks noGrp="1"/>
          </p:cNvSpPr>
          <p:nvPr>
            <p:ph idx="1"/>
          </p:nvPr>
        </p:nvSpPr>
        <p:spPr>
          <a:xfrm>
            <a:off x="779463" y="3370828"/>
            <a:ext cx="4388183" cy="556730"/>
          </a:xfrm>
          <a:prstGeom prst="rect">
            <a:avLst/>
          </a:prstGeom>
        </p:spPr>
        <p:txBody>
          <a:bodyPr rtlCol="0">
            <a:normAutofit/>
          </a:bodyPr>
          <a:lstStyle>
            <a:lvl1pPr marL="0" indent="0">
              <a:buFont typeface="Arial"/>
              <a:buNone/>
              <a:defRPr/>
            </a:lvl1pPr>
          </a:lstStyle>
          <a:p>
            <a:pPr lvl="0"/>
            <a:r>
              <a:rPr lang="en-US" smtClean="0"/>
              <a:t>Click to edit Master text styles</a:t>
            </a:r>
          </a:p>
        </p:txBody>
      </p:sp>
      <p:sp>
        <p:nvSpPr>
          <p:cNvPr id="10" name="Text Placeholder 2"/>
          <p:cNvSpPr>
            <a:spLocks noGrp="1"/>
          </p:cNvSpPr>
          <p:nvPr>
            <p:ph idx="10"/>
          </p:nvPr>
        </p:nvSpPr>
        <p:spPr>
          <a:xfrm>
            <a:off x="779465" y="4188525"/>
            <a:ext cx="4388182" cy="408847"/>
          </a:xfrm>
          <a:prstGeom prst="rect">
            <a:avLst/>
          </a:prstGeom>
        </p:spPr>
        <p:txBody>
          <a:bodyPr rtlCol="0">
            <a:normAutofit/>
          </a:bodyPr>
          <a:lstStyle>
            <a:lvl1pPr marL="0" indent="0">
              <a:buFont typeface="Arial"/>
              <a:buNone/>
              <a:defRPr sz="1600"/>
            </a:lvl1pPr>
          </a:lstStyle>
          <a:p>
            <a:pPr lvl="0"/>
            <a:r>
              <a:rPr lang="en-US" dirty="0" smtClean="0"/>
              <a:t>Click to edit Master text styles</a:t>
            </a:r>
          </a:p>
        </p:txBody>
      </p:sp>
      <p:sp>
        <p:nvSpPr>
          <p:cNvPr id="11" name="Title 10"/>
          <p:cNvSpPr>
            <a:spLocks noGrp="1"/>
          </p:cNvSpPr>
          <p:nvPr>
            <p:ph type="title"/>
          </p:nvPr>
        </p:nvSpPr>
        <p:spPr>
          <a:xfrm>
            <a:off x="498474" y="1307054"/>
            <a:ext cx="7556313" cy="1116106"/>
          </a:xfrm>
        </p:spPr>
        <p:txBody>
          <a:bodyPr/>
          <a:lstStyle>
            <a:lvl1pPr>
              <a:defRPr>
                <a:solidFill>
                  <a:schemeClr val="bg1"/>
                </a:solidFill>
              </a:defRPr>
            </a:lvl1pPr>
          </a:lstStyle>
          <a:p>
            <a:r>
              <a:rPr lang="en-US" dirty="0" smtClean="0"/>
              <a:t>Click to edit Master title style</a:t>
            </a:r>
            <a:endParaRPr lang="en-US" dirty="0"/>
          </a:p>
        </p:txBody>
      </p:sp>
      <p:sp>
        <p:nvSpPr>
          <p:cNvPr id="18" name="Picture Placeholder 2"/>
          <p:cNvSpPr>
            <a:spLocks noGrp="1"/>
          </p:cNvSpPr>
          <p:nvPr>
            <p:ph type="pic" idx="11"/>
          </p:nvPr>
        </p:nvSpPr>
        <p:spPr>
          <a:xfrm rot="584399">
            <a:off x="5388762" y="2888766"/>
            <a:ext cx="3107590" cy="2878790"/>
          </a:xfrm>
          <a:solidFill>
            <a:srgbClr val="FFFFFF">
              <a:shade val="85000"/>
            </a:srgbClr>
          </a:solidFill>
          <a:ln w="190500" cap="sq">
            <a:solidFill>
              <a:srgbClr val="FFFFFF"/>
            </a:solidFill>
            <a:miter lim="800000"/>
          </a:ln>
          <a:effectLst>
            <a:outerShdw blurRad="65000" dist="50800" dir="12900000" kx="195000" ky="145000" algn="tl" rotWithShape="0">
              <a:srgbClr val="000000">
                <a:alpha val="24000"/>
              </a:srgbClr>
            </a:outerShdw>
          </a:effectLst>
          <a:scene3d>
            <a:camera prst="orthographicFront">
              <a:rot lat="0" lon="0" rev="360000"/>
            </a:camera>
            <a:lightRig rig="twoPt" dir="t">
              <a:rot lat="0" lon="0" rev="7200000"/>
            </a:lightRig>
          </a:scene3d>
          <a:sp3d contourW="12700">
            <a:bevelT w="25400" h="19050"/>
            <a:contourClr>
              <a:srgbClr val="969696"/>
            </a:contourClr>
          </a:sp3d>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Drag picture to placeholder or click icon to add</a:t>
            </a:r>
            <a:endParaRPr lang="en-US" noProof="0" dirty="0"/>
          </a:p>
        </p:txBody>
      </p:sp>
    </p:spTree>
    <p:extLst>
      <p:ext uri="{BB962C8B-B14F-4D97-AF65-F5344CB8AC3E}">
        <p14:creationId xmlns:p14="http://schemas.microsoft.com/office/powerpoint/2010/main" val="221460896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9" name="Title Placeholder 1"/>
          <p:cNvSpPr>
            <a:spLocks noGrp="1"/>
          </p:cNvSpPr>
          <p:nvPr>
            <p:ph type="title"/>
          </p:nvPr>
        </p:nvSpPr>
        <p:spPr bwMode="auto">
          <a:xfrm>
            <a:off x="457200" y="438150"/>
            <a:ext cx="8229600" cy="979488"/>
          </a:xfrm>
          <a:prstGeom prst="rect">
            <a:avLst/>
          </a:prstGeom>
          <a:noFill/>
          <a:ln>
            <a:noFill/>
          </a:ln>
          <a:extLst>
            <a:ext uri="{FAA26D3D-D897-4be2-8F04-BA451C77F1D7}"/>
          </a:extLst>
        </p:spPr>
        <p:txBody>
          <a:bodyPr/>
          <a:lstStyle/>
          <a:p>
            <a:pPr lvl="0"/>
            <a:r>
              <a:rPr lang="en-US" dirty="0" smtClean="0"/>
              <a:t>Click to edit Master title style</a:t>
            </a:r>
            <a:endParaRPr lang="en-US" dirty="0"/>
          </a:p>
        </p:txBody>
      </p:sp>
      <p:sp>
        <p:nvSpPr>
          <p:cNvPr id="20" name="Text Placeholder 2"/>
          <p:cNvSpPr>
            <a:spLocks noGrp="1"/>
          </p:cNvSpPr>
          <p:nvPr>
            <p:ph idx="1"/>
          </p:nvPr>
        </p:nvSpPr>
        <p:spPr bwMode="auto">
          <a:xfrm>
            <a:off x="457200" y="1600200"/>
            <a:ext cx="8229600" cy="4408488"/>
          </a:xfrm>
          <a:prstGeom prst="rect">
            <a:avLst/>
          </a:prstGeom>
          <a:noFill/>
          <a:ln>
            <a:noFill/>
          </a:ln>
          <a:extLst>
            <a:ext uri="{FAA26D3D-D897-4be2-8F04-BA451C77F1D7}"/>
          </a:extLst>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1"/>
          <p:cNvSpPr>
            <a:spLocks noGrp="1"/>
          </p:cNvSpPr>
          <p:nvPr>
            <p:ph type="ftr" sz="quarter" idx="10"/>
          </p:nvPr>
        </p:nvSpPr>
        <p:spPr/>
        <p:txBody>
          <a:bodyPr/>
          <a:lstStyle>
            <a:lvl1pPr>
              <a:defRPr/>
            </a:lvl1pPr>
          </a:lstStyle>
          <a:p>
            <a:pPr>
              <a:defRPr/>
            </a:pPr>
            <a:endParaRPr lang="en-US">
              <a:solidFill>
                <a:srgbClr val="404040">
                  <a:tint val="75000"/>
                </a:srgbClr>
              </a:solidFill>
            </a:endParaRPr>
          </a:p>
        </p:txBody>
      </p:sp>
    </p:spTree>
    <p:extLst>
      <p:ext uri="{BB962C8B-B14F-4D97-AF65-F5344CB8AC3E}">
        <p14:creationId xmlns:p14="http://schemas.microsoft.com/office/powerpoint/2010/main" val="140686803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estimonial">
    <p:spTree>
      <p:nvGrpSpPr>
        <p:cNvPr id="1" name=""/>
        <p:cNvGrpSpPr/>
        <p:nvPr/>
      </p:nvGrpSpPr>
      <p:grpSpPr>
        <a:xfrm>
          <a:off x="0" y="0"/>
          <a:ext cx="0" cy="0"/>
          <a:chOff x="0" y="0"/>
          <a:chExt cx="0" cy="0"/>
        </a:xfrm>
      </p:grpSpPr>
      <p:cxnSp>
        <p:nvCxnSpPr>
          <p:cNvPr id="4" name="Straight Connector 14"/>
          <p:cNvCxnSpPr/>
          <p:nvPr userDrawn="1"/>
        </p:nvCxnSpPr>
        <p:spPr>
          <a:xfrm>
            <a:off x="-317500" y="2043113"/>
            <a:ext cx="8477250" cy="0"/>
          </a:xfrm>
          <a:prstGeom prst="line">
            <a:avLst/>
          </a:prstGeom>
          <a:ln w="12700">
            <a:solidFill>
              <a:schemeClr val="accent3"/>
            </a:solidFill>
          </a:ln>
        </p:spPr>
        <p:style>
          <a:lnRef idx="2">
            <a:schemeClr val="accent1"/>
          </a:lnRef>
          <a:fillRef idx="0">
            <a:schemeClr val="accent1"/>
          </a:fillRef>
          <a:effectRef idx="1">
            <a:schemeClr val="accent1"/>
          </a:effectRef>
          <a:fontRef idx="minor">
            <a:schemeClr val="tx1"/>
          </a:fontRef>
        </p:style>
      </p:cxnSp>
      <p:cxnSp>
        <p:nvCxnSpPr>
          <p:cNvPr id="5" name="Straight Connector 15"/>
          <p:cNvCxnSpPr/>
          <p:nvPr userDrawn="1"/>
        </p:nvCxnSpPr>
        <p:spPr>
          <a:xfrm>
            <a:off x="730250" y="4040188"/>
            <a:ext cx="8477250" cy="0"/>
          </a:xfrm>
          <a:prstGeom prst="line">
            <a:avLst/>
          </a:prstGeom>
          <a:ln w="12700">
            <a:solidFill>
              <a:schemeClr val="accent3"/>
            </a:solidFill>
          </a:ln>
        </p:spPr>
        <p:style>
          <a:lnRef idx="2">
            <a:schemeClr val="accent1"/>
          </a:lnRef>
          <a:fillRef idx="0">
            <a:schemeClr val="accent1"/>
          </a:fillRef>
          <a:effectRef idx="1">
            <a:schemeClr val="accent1"/>
          </a:effectRef>
          <a:fontRef idx="minor">
            <a:schemeClr val="tx1"/>
          </a:fontRef>
        </p:style>
      </p:cxnSp>
      <p:sp>
        <p:nvSpPr>
          <p:cNvPr id="3" name="Text Placeholder 2"/>
          <p:cNvSpPr>
            <a:spLocks noGrp="1"/>
          </p:cNvSpPr>
          <p:nvPr>
            <p:ph type="body" sz="quarter" idx="10"/>
          </p:nvPr>
        </p:nvSpPr>
        <p:spPr>
          <a:xfrm>
            <a:off x="1381125" y="2245360"/>
            <a:ext cx="6411595" cy="1605280"/>
          </a:xfrm>
        </p:spPr>
        <p:txBody>
          <a:bodyPr>
            <a:noAutofit/>
          </a:bodyPr>
          <a:lstStyle>
            <a:lvl1pPr marL="182880" indent="-457200" algn="l">
              <a:buFont typeface="Arial"/>
              <a:buNone/>
              <a:defRPr sz="2500"/>
            </a:lvl1pPr>
            <a:lvl2pPr marL="282575" indent="0" algn="l">
              <a:buFont typeface="Arial"/>
              <a:buNone/>
              <a:defRPr/>
            </a:lvl2pPr>
            <a:lvl3pPr marL="577850" indent="0" algn="l">
              <a:buFont typeface="Arial"/>
              <a:buNone/>
              <a:defRPr/>
            </a:lvl3pPr>
            <a:lvl4pPr marL="860425" indent="0" algn="l">
              <a:buFont typeface="Arial"/>
              <a:buNone/>
              <a:defRPr/>
            </a:lvl4pPr>
            <a:lvl5pPr marL="1143000" indent="0" algn="l">
              <a:buFont typeface="Arial"/>
              <a:buNone/>
              <a:defRPr/>
            </a:lvl5pPr>
          </a:lstStyle>
          <a:p>
            <a:pPr lvl="0"/>
            <a:r>
              <a:rPr lang="en-US" smtClean="0"/>
              <a:t>Click to edit Master text styles</a:t>
            </a:r>
          </a:p>
        </p:txBody>
      </p:sp>
      <p:sp>
        <p:nvSpPr>
          <p:cNvPr id="10" name="Text Placeholder 2"/>
          <p:cNvSpPr>
            <a:spLocks noGrp="1"/>
          </p:cNvSpPr>
          <p:nvPr>
            <p:ph type="body" sz="quarter" idx="11"/>
          </p:nvPr>
        </p:nvSpPr>
        <p:spPr>
          <a:xfrm>
            <a:off x="1381125" y="4135120"/>
            <a:ext cx="6411595" cy="304800"/>
          </a:xfrm>
        </p:spPr>
        <p:txBody>
          <a:bodyPr>
            <a:normAutofit/>
          </a:bodyPr>
          <a:lstStyle>
            <a:lvl1pPr marL="0" indent="0" algn="l">
              <a:buFont typeface="Arial"/>
              <a:buNone/>
              <a:defRPr sz="1200"/>
            </a:lvl1pPr>
            <a:lvl2pPr marL="282575" indent="0" algn="l">
              <a:buFont typeface="Arial"/>
              <a:buNone/>
              <a:defRPr/>
            </a:lvl2pPr>
            <a:lvl3pPr marL="577850" indent="0" algn="l">
              <a:buFont typeface="Arial"/>
              <a:buNone/>
              <a:defRPr/>
            </a:lvl3pPr>
            <a:lvl4pPr marL="860425" indent="0" algn="l">
              <a:buFont typeface="Arial"/>
              <a:buNone/>
              <a:defRPr/>
            </a:lvl4pPr>
            <a:lvl5pPr marL="1143000" indent="0" algn="l">
              <a:buFont typeface="Arial"/>
              <a:buNone/>
              <a:defRPr/>
            </a:lvl5pPr>
          </a:lstStyle>
          <a:p>
            <a:pPr lvl="0"/>
            <a:r>
              <a:rPr lang="en-US" smtClean="0"/>
              <a:t>Click to edit Master text styles</a:t>
            </a:r>
          </a:p>
        </p:txBody>
      </p:sp>
    </p:spTree>
    <p:extLst>
      <p:ext uri="{BB962C8B-B14F-4D97-AF65-F5344CB8AC3E}">
        <p14:creationId xmlns:p14="http://schemas.microsoft.com/office/powerpoint/2010/main" val="289054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00"/>
                                        <p:tgtEl>
                                          <p:spTgt spid="4"/>
                                        </p:tgtEl>
                                      </p:cBhvr>
                                    </p:animEffect>
                                  </p:childTnLst>
                                </p:cTn>
                              </p:par>
                            </p:childTnLst>
                          </p:cTn>
                        </p:par>
                        <p:par>
                          <p:cTn id="8" fill="hold">
                            <p:stCondLst>
                              <p:cond delay="1000"/>
                            </p:stCondLst>
                            <p:childTnLst>
                              <p:par>
                                <p:cTn id="9" presetID="22" presetClass="entr" presetSubtype="2"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right)">
                                      <p:cBhvr>
                                        <p:cTn id="11"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Custom 1 Imag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1" y="2809425"/>
            <a:ext cx="9173683" cy="3104939"/>
          </a:xfrm>
          <a:prstGeom prst="rect">
            <a:avLst/>
          </a:prstGeom>
        </p:spPr>
      </p:pic>
      <p:sp>
        <p:nvSpPr>
          <p:cNvPr id="8" name="Picture Placeholder 15"/>
          <p:cNvSpPr>
            <a:spLocks noGrp="1"/>
          </p:cNvSpPr>
          <p:nvPr>
            <p:ph type="pic" sz="quarter" idx="13"/>
          </p:nvPr>
        </p:nvSpPr>
        <p:spPr>
          <a:xfrm>
            <a:off x="-1" y="0"/>
            <a:ext cx="9144001" cy="2809875"/>
          </a:xfrm>
          <a:prstGeom prst="rect">
            <a:avLst/>
          </a:prstGeom>
        </p:spPr>
        <p:txBody>
          <a:bodyPr vert="horz"/>
          <a:lstStyle>
            <a:lvl1pPr marL="0" indent="0">
              <a:buFontTx/>
              <a:buNone/>
              <a:defRPr sz="1800"/>
            </a:lvl1pPr>
          </a:lstStyle>
          <a:p>
            <a:r>
              <a:rPr lang="en-US" dirty="0" smtClean="0"/>
              <a:t>Drag picture to placeholder or click icon to add</a:t>
            </a:r>
            <a:endParaRPr lang="en-US" dirty="0"/>
          </a:p>
        </p:txBody>
      </p:sp>
      <p:sp>
        <p:nvSpPr>
          <p:cNvPr id="9" name="Rectangle 2"/>
          <p:cNvSpPr>
            <a:spLocks noGrp="1" noChangeArrowheads="1"/>
          </p:cNvSpPr>
          <p:nvPr>
            <p:ph type="ctrTitle" hasCustomPrompt="1"/>
          </p:nvPr>
        </p:nvSpPr>
        <p:spPr>
          <a:xfrm>
            <a:off x="450912" y="3157836"/>
            <a:ext cx="7909316" cy="765053"/>
          </a:xfrm>
          <a:prstGeom prst="rect">
            <a:avLst/>
          </a:prstGeom>
        </p:spPr>
        <p:txBody>
          <a:bodyPr/>
          <a:lstStyle>
            <a:lvl1pPr algn="l">
              <a:lnSpc>
                <a:spcPct val="90000"/>
              </a:lnSpc>
              <a:defRPr sz="2800" b="1">
                <a:solidFill>
                  <a:schemeClr val="bg1"/>
                </a:solidFill>
                <a:latin typeface="+mn-lt"/>
              </a:defRPr>
            </a:lvl1pPr>
          </a:lstStyle>
          <a:p>
            <a:r>
              <a:rPr lang="en-US" dirty="0" smtClean="0"/>
              <a:t>Click to edit Title of Presentation</a:t>
            </a:r>
            <a:endParaRPr lang="en-US" dirty="0"/>
          </a:p>
        </p:txBody>
      </p:sp>
      <p:sp>
        <p:nvSpPr>
          <p:cNvPr id="10" name="Rectangle 3"/>
          <p:cNvSpPr>
            <a:spLocks noGrp="1" noChangeArrowheads="1"/>
          </p:cNvSpPr>
          <p:nvPr>
            <p:ph type="subTitle" idx="1" hasCustomPrompt="1"/>
          </p:nvPr>
        </p:nvSpPr>
        <p:spPr>
          <a:xfrm>
            <a:off x="450913" y="4165407"/>
            <a:ext cx="7909316" cy="429768"/>
          </a:xfrm>
          <a:prstGeom prst="rect">
            <a:avLst/>
          </a:prstGeom>
        </p:spPr>
        <p:txBody>
          <a:bodyPr/>
          <a:lstStyle>
            <a:lvl1pPr marL="0" indent="0">
              <a:lnSpc>
                <a:spcPct val="90000"/>
              </a:lnSpc>
              <a:buFont typeface="Wingdings" pitchFamily="28" charset="2"/>
              <a:buNone/>
              <a:defRPr sz="2000" b="0" baseline="0">
                <a:solidFill>
                  <a:srgbClr val="FFFFFF"/>
                </a:solidFill>
                <a:latin typeface="Verdana"/>
                <a:cs typeface="Verdana"/>
              </a:defRPr>
            </a:lvl1pPr>
          </a:lstStyle>
          <a:p>
            <a:r>
              <a:rPr lang="en-US" dirty="0" smtClean="0"/>
              <a:t>Click to edit Meeting Title – Date(s) Month Year</a:t>
            </a:r>
            <a:endParaRPr lang="en-US" dirty="0"/>
          </a:p>
        </p:txBody>
      </p:sp>
      <p:sp>
        <p:nvSpPr>
          <p:cNvPr id="12" name="Text Placeholder 15"/>
          <p:cNvSpPr>
            <a:spLocks noGrp="1"/>
          </p:cNvSpPr>
          <p:nvPr>
            <p:ph type="body" sz="quarter" idx="14" hasCustomPrompt="1"/>
          </p:nvPr>
        </p:nvSpPr>
        <p:spPr>
          <a:xfrm>
            <a:off x="442206" y="4887456"/>
            <a:ext cx="7918022" cy="378005"/>
          </a:xfrm>
          <a:prstGeom prst="rect">
            <a:avLst/>
          </a:prstGeom>
        </p:spPr>
        <p:txBody>
          <a:bodyPr vert="horz"/>
          <a:lstStyle>
            <a:lvl1pPr marL="0" indent="0">
              <a:buFontTx/>
              <a:buNone/>
              <a:defRPr sz="1600">
                <a:solidFill>
                  <a:schemeClr val="bg1"/>
                </a:solidFill>
                <a:latin typeface="Verdana"/>
              </a:defRPr>
            </a:lvl1pPr>
          </a:lstStyle>
          <a:p>
            <a:pPr lvl="0"/>
            <a:r>
              <a:rPr lang="en-US" dirty="0" smtClean="0"/>
              <a:t>Click to edit Author(s)</a:t>
            </a:r>
          </a:p>
        </p:txBody>
      </p:sp>
      <p:sp>
        <p:nvSpPr>
          <p:cNvPr id="2" name="Date Placeholder 1"/>
          <p:cNvSpPr>
            <a:spLocks noGrp="1"/>
          </p:cNvSpPr>
          <p:nvPr>
            <p:ph type="dt" sz="half" idx="15"/>
          </p:nvPr>
        </p:nvSpPr>
        <p:spPr/>
        <p:txBody>
          <a:bodyPr/>
          <a:lstStyle/>
          <a:p>
            <a:fld id="{8630CF5F-2495-A546-9059-04EC55BB5CFF}" type="datetime1">
              <a:rPr lang="en-US" smtClean="0"/>
              <a:pPr/>
              <a:t>3/15/2016</a:t>
            </a:fld>
            <a:endParaRPr lang="en-US" dirty="0"/>
          </a:p>
        </p:txBody>
      </p:sp>
      <p:sp>
        <p:nvSpPr>
          <p:cNvPr id="3" name="Slide Number Placeholder 2"/>
          <p:cNvSpPr>
            <a:spLocks noGrp="1"/>
          </p:cNvSpPr>
          <p:nvPr>
            <p:ph type="sldNum" sz="quarter" idx="16"/>
          </p:nvPr>
        </p:nvSpPr>
        <p:spPr/>
        <p:txBody>
          <a:bodyPr/>
          <a:lstStyle/>
          <a:p>
            <a:fld id="{60BC5383-B22C-A746-A4AF-C32103C6BFA6}" type="slidenum">
              <a:rPr lang="en-US" smtClean="0"/>
              <a:pPr/>
              <a:t>‹#›</a:t>
            </a:fld>
            <a:endParaRPr lang="en-US" dirty="0"/>
          </a:p>
        </p:txBody>
      </p:sp>
    </p:spTree>
    <p:extLst>
      <p:ext uri="{BB962C8B-B14F-4D97-AF65-F5344CB8AC3E}">
        <p14:creationId xmlns:p14="http://schemas.microsoft.com/office/powerpoint/2010/main" val="3167430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Fußzeilenplatzhalter 2"/>
          <p:cNvSpPr>
            <a:spLocks noGrp="1"/>
          </p:cNvSpPr>
          <p:nvPr>
            <p:ph type="ftr" sz="quarter" idx="10"/>
          </p:nvPr>
        </p:nvSpPr>
        <p:spPr/>
        <p:txBody>
          <a:bodyPr/>
          <a:lstStyle/>
          <a:p>
            <a:pPr>
              <a:defRPr/>
            </a:pPr>
            <a:endParaRPr lang="en-US">
              <a:solidFill>
                <a:srgbClr val="404040">
                  <a:tint val="75000"/>
                </a:srgbClr>
              </a:solidFill>
            </a:endParaRPr>
          </a:p>
        </p:txBody>
      </p:sp>
    </p:spTree>
    <p:extLst>
      <p:ext uri="{BB962C8B-B14F-4D97-AF65-F5344CB8AC3E}">
        <p14:creationId xmlns:p14="http://schemas.microsoft.com/office/powerpoint/2010/main" val="167480699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Left Image">
    <p:spTree>
      <p:nvGrpSpPr>
        <p:cNvPr id="1" name=""/>
        <p:cNvGrpSpPr/>
        <p:nvPr/>
      </p:nvGrpSpPr>
      <p:grpSpPr>
        <a:xfrm>
          <a:off x="0" y="0"/>
          <a:ext cx="0" cy="0"/>
          <a:chOff x="0" y="0"/>
          <a:chExt cx="0" cy="0"/>
        </a:xfrm>
      </p:grpSpPr>
      <p:sp>
        <p:nvSpPr>
          <p:cNvPr id="46" name="Picture Placeholder 2"/>
          <p:cNvSpPr>
            <a:spLocks noGrp="1"/>
          </p:cNvSpPr>
          <p:nvPr>
            <p:ph type="pic" idx="1"/>
          </p:nvPr>
        </p:nvSpPr>
        <p:spPr>
          <a:xfrm rot="240000">
            <a:off x="3924192" y="1395174"/>
            <a:ext cx="4580874" cy="3453797"/>
          </a:xfrm>
          <a:solidFill>
            <a:srgbClr val="FFFFFF">
              <a:shade val="85000"/>
            </a:srgbClr>
          </a:solidFill>
          <a:ln w="190500" cap="sq">
            <a:solidFill>
              <a:srgbClr val="FFFFFF"/>
            </a:solidFill>
            <a:miter lim="800000"/>
          </a:ln>
          <a:effectLst>
            <a:outerShdw blurRad="65000" dist="50800" dir="12900000" kx="195000" ky="145000" algn="tl" rotWithShape="0">
              <a:srgbClr val="000000">
                <a:alpha val="24000"/>
              </a:srgbClr>
            </a:outerShdw>
          </a:effectLst>
          <a:scene3d>
            <a:camera prst="orthographicFront">
              <a:rot lat="0" lon="0" rev="360000"/>
            </a:camera>
            <a:lightRig rig="twoPt" dir="t">
              <a:rot lat="0" lon="0" rev="7200000"/>
            </a:lightRig>
          </a:scene3d>
          <a:sp3d contourW="12700">
            <a:bevelT w="25400" h="19050"/>
            <a:contourClr>
              <a:srgbClr val="969696"/>
            </a:contourClr>
          </a:sp3d>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endParaRPr lang="en-US" noProof="0" dirty="0"/>
          </a:p>
        </p:txBody>
      </p:sp>
      <p:sp>
        <p:nvSpPr>
          <p:cNvPr id="49" name="Title 48"/>
          <p:cNvSpPr>
            <a:spLocks noGrp="1"/>
          </p:cNvSpPr>
          <p:nvPr>
            <p:ph type="title"/>
          </p:nvPr>
        </p:nvSpPr>
        <p:spPr>
          <a:xfrm>
            <a:off x="498475" y="2296160"/>
            <a:ext cx="3016886" cy="965200"/>
          </a:xfrm>
        </p:spPr>
        <p:txBody>
          <a:bodyPr/>
          <a:lstStyle>
            <a:lvl1pPr>
              <a:defRPr sz="2400"/>
            </a:lvl1pPr>
          </a:lstStyle>
          <a:p>
            <a:r>
              <a:rPr lang="en-US" dirty="0" smtClean="0"/>
              <a:t>Click to edit Master title style</a:t>
            </a:r>
            <a:endParaRPr lang="en-US" dirty="0"/>
          </a:p>
        </p:txBody>
      </p:sp>
      <p:sp>
        <p:nvSpPr>
          <p:cNvPr id="52" name="Text Placeholder 51"/>
          <p:cNvSpPr>
            <a:spLocks noGrp="1"/>
          </p:cNvSpPr>
          <p:nvPr>
            <p:ph type="body" sz="quarter" idx="11"/>
          </p:nvPr>
        </p:nvSpPr>
        <p:spPr>
          <a:xfrm>
            <a:off x="498475" y="3393440"/>
            <a:ext cx="3016250" cy="1199198"/>
          </a:xfrm>
        </p:spPr>
        <p:txBody>
          <a:bodyPr>
            <a:normAutofit/>
          </a:bodyPr>
          <a:lstStyle>
            <a:lvl1pPr marL="0" indent="0">
              <a:buFont typeface="Arial"/>
              <a:buNone/>
              <a:defRPr sz="1500"/>
            </a:lvl1pPr>
            <a:lvl2pPr marL="282575" indent="0">
              <a:buFont typeface="Arial"/>
              <a:buNone/>
              <a:defRPr sz="1200"/>
            </a:lvl2pPr>
            <a:lvl3pPr marL="577850" indent="0">
              <a:buFont typeface="Arial"/>
              <a:buNone/>
              <a:defRPr sz="1200"/>
            </a:lvl3pPr>
            <a:lvl4pPr marL="860425" indent="0">
              <a:buFont typeface="Arial"/>
              <a:buNone/>
              <a:defRPr sz="1200"/>
            </a:lvl4pPr>
            <a:lvl5pPr marL="1143000" indent="0">
              <a:buFont typeface="Arial"/>
              <a:buNone/>
              <a:defRPr sz="1200"/>
            </a:lvl5pPr>
          </a:lstStyle>
          <a:p>
            <a:pPr lvl="0"/>
            <a:r>
              <a:rPr lang="en-US" dirty="0" smtClean="0"/>
              <a:t>Click to edit Master text styles</a:t>
            </a:r>
          </a:p>
        </p:txBody>
      </p:sp>
      <p:sp>
        <p:nvSpPr>
          <p:cNvPr id="5" name="Footer Placeholder 1"/>
          <p:cNvSpPr>
            <a:spLocks noGrp="1"/>
          </p:cNvSpPr>
          <p:nvPr>
            <p:ph type="ftr" sz="quarter" idx="12"/>
          </p:nvPr>
        </p:nvSpPr>
        <p:spPr/>
        <p:txBody>
          <a:bodyPr/>
          <a:lstStyle>
            <a:lvl1pPr>
              <a:defRPr/>
            </a:lvl1pPr>
          </a:lstStyle>
          <a:p>
            <a:pPr>
              <a:defRPr/>
            </a:pPr>
            <a:endParaRPr lang="en-US">
              <a:solidFill>
                <a:srgbClr val="404040">
                  <a:tint val="75000"/>
                </a:srgbClr>
              </a:solidFill>
            </a:endParaRPr>
          </a:p>
        </p:txBody>
      </p:sp>
    </p:spTree>
    <p:extLst>
      <p:ext uri="{BB962C8B-B14F-4D97-AF65-F5344CB8AC3E}">
        <p14:creationId xmlns:p14="http://schemas.microsoft.com/office/powerpoint/2010/main" val="66661739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98474" y="646654"/>
            <a:ext cx="7556313" cy="643666"/>
          </a:xfrm>
        </p:spPr>
        <p:txBody>
          <a:bodyPr/>
          <a:lstStyle>
            <a:lvl1pPr>
              <a:defRPr sz="2800"/>
            </a:lvl1pPr>
          </a:lstStyle>
          <a:p>
            <a:r>
              <a:rPr lang="en-US" dirty="0" smtClean="0"/>
              <a:t>Click to edit Master title style</a:t>
            </a:r>
            <a:endParaRPr lang="en-US" dirty="0"/>
          </a:p>
        </p:txBody>
      </p:sp>
      <p:sp>
        <p:nvSpPr>
          <p:cNvPr id="6" name="Text Placeholder 5"/>
          <p:cNvSpPr>
            <a:spLocks noGrp="1"/>
          </p:cNvSpPr>
          <p:nvPr>
            <p:ph type="body" sz="quarter" idx="11"/>
          </p:nvPr>
        </p:nvSpPr>
        <p:spPr>
          <a:xfrm>
            <a:off x="498474" y="1371600"/>
            <a:ext cx="6440488" cy="639763"/>
          </a:xfrm>
        </p:spPr>
        <p:txBody>
          <a:bodyPr>
            <a:normAutofit/>
          </a:bodyPr>
          <a:lstStyle>
            <a:lvl1pPr marL="0" indent="0">
              <a:buNone/>
              <a:defRPr sz="2000"/>
            </a:lvl1pPr>
          </a:lstStyle>
          <a:p>
            <a:pPr lvl="0"/>
            <a:endParaRPr lang="en-US" dirty="0"/>
          </a:p>
        </p:txBody>
      </p:sp>
      <p:sp>
        <p:nvSpPr>
          <p:cNvPr id="4" name="Footer Placeholder 1"/>
          <p:cNvSpPr>
            <a:spLocks noGrp="1"/>
          </p:cNvSpPr>
          <p:nvPr>
            <p:ph type="ftr" sz="quarter" idx="12"/>
          </p:nvPr>
        </p:nvSpPr>
        <p:spPr/>
        <p:txBody>
          <a:bodyPr/>
          <a:lstStyle>
            <a:lvl1pPr>
              <a:defRPr/>
            </a:lvl1pPr>
          </a:lstStyle>
          <a:p>
            <a:pPr>
              <a:defRPr/>
            </a:pPr>
            <a:endParaRPr lang="en-US">
              <a:solidFill>
                <a:srgbClr val="404040">
                  <a:tint val="75000"/>
                </a:srgbClr>
              </a:solidFill>
            </a:endParaRPr>
          </a:p>
        </p:txBody>
      </p:sp>
    </p:spTree>
    <p:extLst>
      <p:ext uri="{BB962C8B-B14F-4D97-AF65-F5344CB8AC3E}">
        <p14:creationId xmlns:p14="http://schemas.microsoft.com/office/powerpoint/2010/main" val="310275590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567932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9"/>
          <p:cNvSpPr>
            <a:spLocks noGrp="1"/>
          </p:cNvSpPr>
          <p:nvPr>
            <p:ph type="dt" sz="half" idx="10"/>
          </p:nvPr>
        </p:nvSpPr>
        <p:spPr>
          <a:xfrm>
            <a:off x="1219200" y="6172200"/>
            <a:ext cx="3124200" cy="365125"/>
          </a:xfrm>
          <a:prstGeom prst="rect">
            <a:avLst/>
          </a:prstGeom>
        </p:spPr>
        <p:txBody>
          <a:bodyPr/>
          <a:lstStyle>
            <a:lvl1pPr>
              <a:defRPr>
                <a:latin typeface="Arial" pitchFamily="34" charset="0"/>
                <a:ea typeface="ＭＳ Ｐゴシック"/>
                <a:cs typeface="ＭＳ Ｐゴシック"/>
              </a:defRPr>
            </a:lvl1pPr>
          </a:lstStyle>
          <a:p>
            <a:pPr fontAlgn="base">
              <a:spcBef>
                <a:spcPct val="0"/>
              </a:spcBef>
              <a:spcAft>
                <a:spcPct val="0"/>
              </a:spcAft>
              <a:defRPr/>
            </a:pPr>
            <a:fld id="{9FB30FEF-817F-4AE4-9DA1-E76458134E6D}" type="datetime1">
              <a:rPr lang="en-US" sz="2400" smtClean="0">
                <a:solidFill>
                  <a:srgbClr val="404040"/>
                </a:solidFill>
              </a:rPr>
              <a:pPr fontAlgn="base">
                <a:spcBef>
                  <a:spcPct val="0"/>
                </a:spcBef>
                <a:spcAft>
                  <a:spcPct val="0"/>
                </a:spcAft>
                <a:defRPr/>
              </a:pPr>
              <a:t>3/15/2016</a:t>
            </a:fld>
            <a:endParaRPr lang="en-US" sz="2400">
              <a:solidFill>
                <a:srgbClr val="404040"/>
              </a:solidFill>
            </a:endParaRPr>
          </a:p>
        </p:txBody>
      </p:sp>
      <p:sp>
        <p:nvSpPr>
          <p:cNvPr id="4" name="Slide Number Placeholder 10"/>
          <p:cNvSpPr>
            <a:spLocks noGrp="1"/>
          </p:cNvSpPr>
          <p:nvPr>
            <p:ph type="sldNum" sz="quarter" idx="11"/>
          </p:nvPr>
        </p:nvSpPr>
        <p:spPr>
          <a:xfrm>
            <a:off x="533400" y="6172200"/>
            <a:ext cx="685800" cy="365125"/>
          </a:xfrm>
          <a:prstGeom prst="rect">
            <a:avLst/>
          </a:prstGeom>
        </p:spPr>
        <p:txBody>
          <a:bodyPr/>
          <a:lstStyle>
            <a:lvl1pPr>
              <a:defRPr>
                <a:latin typeface="Arial" pitchFamily="34" charset="0"/>
                <a:ea typeface="ＭＳ Ｐゴシック"/>
                <a:cs typeface="ＭＳ Ｐゴシック"/>
              </a:defRPr>
            </a:lvl1pPr>
          </a:lstStyle>
          <a:p>
            <a:pPr fontAlgn="base">
              <a:spcBef>
                <a:spcPct val="0"/>
              </a:spcBef>
              <a:spcAft>
                <a:spcPct val="0"/>
              </a:spcAft>
              <a:defRPr/>
            </a:pPr>
            <a:fld id="{58BD2596-42BA-40E9-916F-64A835F2C2A2}" type="slidenum">
              <a:rPr lang="en-US" sz="2400">
                <a:solidFill>
                  <a:srgbClr val="404040"/>
                </a:solidFill>
              </a:rPr>
              <a:pPr fontAlgn="base">
                <a:spcBef>
                  <a:spcPct val="0"/>
                </a:spcBef>
                <a:spcAft>
                  <a:spcPct val="0"/>
                </a:spcAft>
                <a:defRPr/>
              </a:pPr>
              <a:t>‹#›</a:t>
            </a:fld>
            <a:endParaRPr lang="en-US" sz="2400">
              <a:solidFill>
                <a:srgbClr val="404040"/>
              </a:solidFill>
            </a:endParaRPr>
          </a:p>
        </p:txBody>
      </p:sp>
    </p:spTree>
    <p:extLst>
      <p:ext uri="{BB962C8B-B14F-4D97-AF65-F5344CB8AC3E}">
        <p14:creationId xmlns:p14="http://schemas.microsoft.com/office/powerpoint/2010/main" val="235399202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9"/>
          <p:cNvSpPr>
            <a:spLocks noGrp="1"/>
          </p:cNvSpPr>
          <p:nvPr>
            <p:ph type="dt" sz="half" idx="10"/>
          </p:nvPr>
        </p:nvSpPr>
        <p:spPr>
          <a:xfrm>
            <a:off x="1219200" y="6172200"/>
            <a:ext cx="3124200" cy="365125"/>
          </a:xfrm>
          <a:prstGeom prst="rect">
            <a:avLst/>
          </a:prstGeom>
        </p:spPr>
        <p:txBody>
          <a:bodyPr/>
          <a:lstStyle>
            <a:lvl1pPr>
              <a:defRPr>
                <a:latin typeface="Arial" charset="0"/>
                <a:ea typeface="ＭＳ Ｐゴシック" charset="0"/>
                <a:cs typeface="ＭＳ Ｐゴシック" charset="0"/>
              </a:defRPr>
            </a:lvl1pPr>
          </a:lstStyle>
          <a:p>
            <a:pPr fontAlgn="base">
              <a:spcBef>
                <a:spcPct val="0"/>
              </a:spcBef>
              <a:spcAft>
                <a:spcPct val="0"/>
              </a:spcAft>
              <a:defRPr/>
            </a:pPr>
            <a:fld id="{8C31D641-CBC9-4DBA-A329-00FB2413A7C0}" type="datetime1">
              <a:rPr lang="en-US" sz="2400" smtClean="0">
                <a:solidFill>
                  <a:srgbClr val="404040"/>
                </a:solidFill>
              </a:rPr>
              <a:pPr fontAlgn="base">
                <a:spcBef>
                  <a:spcPct val="0"/>
                </a:spcBef>
                <a:spcAft>
                  <a:spcPct val="0"/>
                </a:spcAft>
                <a:defRPr/>
              </a:pPr>
              <a:t>3/15/2016</a:t>
            </a:fld>
            <a:endParaRPr lang="en-US" sz="2400">
              <a:solidFill>
                <a:srgbClr val="404040"/>
              </a:solidFill>
            </a:endParaRPr>
          </a:p>
        </p:txBody>
      </p:sp>
      <p:sp>
        <p:nvSpPr>
          <p:cNvPr id="6" name="Slide Number Placeholder 10"/>
          <p:cNvSpPr>
            <a:spLocks noGrp="1"/>
          </p:cNvSpPr>
          <p:nvPr>
            <p:ph type="sldNum" sz="quarter" idx="11"/>
          </p:nvPr>
        </p:nvSpPr>
        <p:spPr>
          <a:xfrm>
            <a:off x="533400" y="6172200"/>
            <a:ext cx="685800" cy="365125"/>
          </a:xfrm>
          <a:prstGeom prst="rect">
            <a:avLst/>
          </a:prstGeom>
        </p:spPr>
        <p:txBody>
          <a:bodyPr/>
          <a:lstStyle>
            <a:lvl1pPr>
              <a:defRPr>
                <a:latin typeface="Arial" charset="0"/>
                <a:ea typeface="ＭＳ Ｐゴシック" charset="0"/>
                <a:cs typeface="ＭＳ Ｐゴシック" charset="0"/>
              </a:defRPr>
            </a:lvl1pPr>
          </a:lstStyle>
          <a:p>
            <a:pPr fontAlgn="base">
              <a:spcBef>
                <a:spcPct val="0"/>
              </a:spcBef>
              <a:spcAft>
                <a:spcPct val="0"/>
              </a:spcAft>
              <a:defRPr/>
            </a:pPr>
            <a:fld id="{D4A30001-062A-44FB-AD59-A45656089251}" type="slidenum">
              <a:rPr lang="en-US" sz="2400">
                <a:solidFill>
                  <a:srgbClr val="404040"/>
                </a:solidFill>
              </a:rPr>
              <a:pPr fontAlgn="base">
                <a:spcBef>
                  <a:spcPct val="0"/>
                </a:spcBef>
                <a:spcAft>
                  <a:spcPct val="0"/>
                </a:spcAft>
                <a:defRPr/>
              </a:pPr>
              <a:t>‹#›</a:t>
            </a:fld>
            <a:endParaRPr lang="en-US" sz="2400">
              <a:solidFill>
                <a:srgbClr val="404040"/>
              </a:solidFill>
            </a:endParaRPr>
          </a:p>
        </p:txBody>
      </p:sp>
    </p:spTree>
    <p:extLst>
      <p:ext uri="{BB962C8B-B14F-4D97-AF65-F5344CB8AC3E}">
        <p14:creationId xmlns:p14="http://schemas.microsoft.com/office/powerpoint/2010/main" val="145702224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1 Content">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smtClean="0"/>
              <a:t>Click to edit Master title style</a:t>
            </a:r>
            <a:endParaRPr lang="en-US"/>
          </a:p>
        </p:txBody>
      </p:sp>
      <p:sp>
        <p:nvSpPr>
          <p:cNvPr id="5" name="Content Placeholder 4"/>
          <p:cNvSpPr>
            <a:spLocks noGrp="1"/>
          </p:cNvSpPr>
          <p:nvPr>
            <p:ph sz="quarter" idx="14"/>
          </p:nvPr>
        </p:nvSpPr>
        <p:spPr>
          <a:xfrm>
            <a:off x="365760" y="1645920"/>
            <a:ext cx="8326438" cy="43891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Slide Number Placeholder 1"/>
          <p:cNvSpPr>
            <a:spLocks noGrp="1"/>
          </p:cNvSpPr>
          <p:nvPr>
            <p:ph type="sldNum" sz="quarter" idx="15"/>
          </p:nvPr>
        </p:nvSpPr>
        <p:spPr>
          <a:xfrm>
            <a:off x="444500" y="6356350"/>
            <a:ext cx="358775" cy="365125"/>
          </a:xfrm>
          <a:prstGeom prst="rect">
            <a:avLst/>
          </a:prstGeom>
        </p:spPr>
        <p:txBody>
          <a:bodyPr/>
          <a:lstStyle>
            <a:lvl1pPr>
              <a:defRPr/>
            </a:lvl1pPr>
          </a:lstStyle>
          <a:p>
            <a:pPr fontAlgn="base">
              <a:spcBef>
                <a:spcPct val="0"/>
              </a:spcBef>
              <a:spcAft>
                <a:spcPct val="0"/>
              </a:spcAft>
              <a:defRPr/>
            </a:pPr>
            <a:fld id="{742CE1F0-28BF-A844-9B91-A150FCA372DE}" type="slidenum">
              <a:rPr lang="en-US" sz="2400">
                <a:solidFill>
                  <a:srgbClr val="404040"/>
                </a:solidFill>
                <a:latin typeface="Arial" charset="0"/>
                <a:ea typeface="ＭＳ Ｐゴシック" pitchFamily="112" charset="-128"/>
              </a:rPr>
              <a:pPr fontAlgn="base">
                <a:spcBef>
                  <a:spcPct val="0"/>
                </a:spcBef>
                <a:spcAft>
                  <a:spcPct val="0"/>
                </a:spcAft>
                <a:defRPr/>
              </a:pPr>
              <a:t>‹#›</a:t>
            </a:fld>
            <a:endParaRPr lang="en-US" sz="2400" dirty="0">
              <a:solidFill>
                <a:srgbClr val="404040"/>
              </a:solidFill>
              <a:latin typeface="Arial" charset="0"/>
              <a:ea typeface="ＭＳ Ｐゴシック" pitchFamily="112" charset="-128"/>
            </a:endParaRPr>
          </a:p>
        </p:txBody>
      </p:sp>
      <p:sp>
        <p:nvSpPr>
          <p:cNvPr id="6" name="Date Placeholder 2"/>
          <p:cNvSpPr>
            <a:spLocks noGrp="1"/>
          </p:cNvSpPr>
          <p:nvPr>
            <p:ph type="dt" sz="half" idx="16"/>
          </p:nvPr>
        </p:nvSpPr>
        <p:spPr>
          <a:xfrm>
            <a:off x="865188" y="6356350"/>
            <a:ext cx="1643062" cy="365125"/>
          </a:xfrm>
          <a:prstGeom prst="rect">
            <a:avLst/>
          </a:prstGeom>
        </p:spPr>
        <p:txBody>
          <a:bodyPr/>
          <a:lstStyle>
            <a:lvl1pPr>
              <a:defRPr/>
            </a:lvl1pPr>
          </a:lstStyle>
          <a:p>
            <a:pPr fontAlgn="base">
              <a:spcBef>
                <a:spcPct val="0"/>
              </a:spcBef>
              <a:spcAft>
                <a:spcPct val="0"/>
              </a:spcAft>
              <a:defRPr/>
            </a:pPr>
            <a:fld id="{E39F33F5-130B-7D45-AB13-851FA997CDAC}" type="datetime1">
              <a:rPr lang="en-US" sz="2400">
                <a:solidFill>
                  <a:srgbClr val="404040"/>
                </a:solidFill>
                <a:latin typeface="Arial" charset="0"/>
                <a:ea typeface="ＭＳ Ｐゴシック" pitchFamily="112" charset="-128"/>
              </a:rPr>
              <a:pPr fontAlgn="base">
                <a:spcBef>
                  <a:spcPct val="0"/>
                </a:spcBef>
                <a:spcAft>
                  <a:spcPct val="0"/>
                </a:spcAft>
                <a:defRPr/>
              </a:pPr>
              <a:t>3/15/2016</a:t>
            </a:fld>
            <a:endParaRPr lang="en-US" sz="2400" dirty="0">
              <a:solidFill>
                <a:srgbClr val="404040"/>
              </a:solidFill>
              <a:latin typeface="Arial" charset="0"/>
              <a:ea typeface="ＭＳ Ｐゴシック" pitchFamily="112" charset="-128"/>
            </a:endParaRPr>
          </a:p>
        </p:txBody>
      </p:sp>
    </p:spTree>
    <p:extLst>
      <p:ext uri="{BB962C8B-B14F-4D97-AF65-F5344CB8AC3E}">
        <p14:creationId xmlns:p14="http://schemas.microsoft.com/office/powerpoint/2010/main" val="349123907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a:xfrm>
            <a:off x="457200" y="6356350"/>
            <a:ext cx="2133600" cy="365125"/>
          </a:xfrm>
          <a:prstGeom prst="rect">
            <a:avLst/>
          </a:prstGeom>
        </p:spPr>
        <p:txBody>
          <a:bodyPr/>
          <a:lstStyle/>
          <a:p>
            <a:pPr fontAlgn="base">
              <a:spcBef>
                <a:spcPct val="0"/>
              </a:spcBef>
              <a:spcAft>
                <a:spcPct val="0"/>
              </a:spcAft>
            </a:pPr>
            <a:fld id="{B4C71EC6-210F-42DE-9C53-41977AD35B3D}" type="datetimeFigureOut">
              <a:rPr lang="ru-RU" sz="2400" smtClean="0">
                <a:solidFill>
                  <a:srgbClr val="404040"/>
                </a:solidFill>
                <a:latin typeface="Arial" charset="0"/>
                <a:ea typeface="ＭＳ Ｐゴシック" pitchFamily="112" charset="-128"/>
              </a:rPr>
              <a:pPr fontAlgn="base">
                <a:spcBef>
                  <a:spcPct val="0"/>
                </a:spcBef>
                <a:spcAft>
                  <a:spcPct val="0"/>
                </a:spcAft>
              </a:pPr>
              <a:t>15.03.2016</a:t>
            </a:fld>
            <a:endParaRPr lang="ru-RU" sz="2400">
              <a:solidFill>
                <a:srgbClr val="404040"/>
              </a:solidFill>
              <a:latin typeface="Arial" charset="0"/>
              <a:ea typeface="ＭＳ Ｐゴシック" pitchFamily="112" charset="-128"/>
            </a:endParaRPr>
          </a:p>
        </p:txBody>
      </p:sp>
      <p:sp>
        <p:nvSpPr>
          <p:cNvPr id="5" name="Нижний колонтитул 4"/>
          <p:cNvSpPr>
            <a:spLocks noGrp="1"/>
          </p:cNvSpPr>
          <p:nvPr>
            <p:ph type="ftr" sz="quarter" idx="11"/>
          </p:nvPr>
        </p:nvSpPr>
        <p:spPr/>
        <p:txBody>
          <a:bodyPr/>
          <a:lstStyle/>
          <a:p>
            <a:endParaRPr lang="ru-RU">
              <a:solidFill>
                <a:srgbClr val="404040">
                  <a:tint val="75000"/>
                </a:srgbClr>
              </a:solidFill>
            </a:endParaRPr>
          </a:p>
        </p:txBody>
      </p:sp>
      <p:sp>
        <p:nvSpPr>
          <p:cNvPr id="6" name="Номер слайда 5"/>
          <p:cNvSpPr>
            <a:spLocks noGrp="1"/>
          </p:cNvSpPr>
          <p:nvPr>
            <p:ph type="sldNum" sz="quarter" idx="12"/>
          </p:nvPr>
        </p:nvSpPr>
        <p:spPr>
          <a:xfrm>
            <a:off x="6553200" y="6356350"/>
            <a:ext cx="2133600" cy="365125"/>
          </a:xfrm>
          <a:prstGeom prst="rect">
            <a:avLst/>
          </a:prstGeom>
        </p:spPr>
        <p:txBody>
          <a:bodyPr/>
          <a:lstStyle/>
          <a:p>
            <a:pPr fontAlgn="base">
              <a:spcBef>
                <a:spcPct val="0"/>
              </a:spcBef>
              <a:spcAft>
                <a:spcPct val="0"/>
              </a:spcAft>
            </a:pPr>
            <a:fld id="{B19B0651-EE4F-4900-A07F-96A6BFA9D0F0}" type="slidenum">
              <a:rPr lang="ru-RU" sz="2400" smtClean="0">
                <a:solidFill>
                  <a:srgbClr val="404040"/>
                </a:solidFill>
                <a:latin typeface="Arial" charset="0"/>
                <a:ea typeface="ＭＳ Ｐゴシック" pitchFamily="112" charset="-128"/>
              </a:rPr>
              <a:pPr fontAlgn="base">
                <a:spcBef>
                  <a:spcPct val="0"/>
                </a:spcBef>
                <a:spcAft>
                  <a:spcPct val="0"/>
                </a:spcAft>
              </a:pPr>
              <a:t>‹#›</a:t>
            </a:fld>
            <a:endParaRPr lang="ru-RU" sz="2400">
              <a:solidFill>
                <a:srgbClr val="404040"/>
              </a:solidFill>
              <a:latin typeface="Arial" charset="0"/>
              <a:ea typeface="ＭＳ Ｐゴシック" pitchFamily="112" charset="-128"/>
            </a:endParaRPr>
          </a:p>
        </p:txBody>
      </p:sp>
    </p:spTree>
    <p:extLst>
      <p:ext uri="{BB962C8B-B14F-4D97-AF65-F5344CB8AC3E}">
        <p14:creationId xmlns:p14="http://schemas.microsoft.com/office/powerpoint/2010/main" val="283031582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Rectangle 14"/>
          <p:cNvSpPr/>
          <p:nvPr userDrawn="1"/>
        </p:nvSpPr>
        <p:spPr>
          <a:xfrm>
            <a:off x="0" y="0"/>
            <a:ext cx="9144000" cy="6858000"/>
          </a:xfrm>
          <a:prstGeom prst="rect">
            <a:avLst/>
          </a:prstGeom>
          <a:gradFill flip="none" rotWithShape="1">
            <a:gsLst>
              <a:gs pos="33000">
                <a:srgbClr val="0066A1"/>
              </a:gs>
              <a:gs pos="100000">
                <a:srgbClr val="FFFFFF"/>
              </a:gs>
            </a:gsLst>
            <a:lin ang="5400000" scaled="0"/>
            <a:tileRect/>
          </a:gra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FFFFFF"/>
              </a:solidFill>
            </a:endParaRPr>
          </a:p>
        </p:txBody>
      </p:sp>
      <p:sp>
        <p:nvSpPr>
          <p:cNvPr id="7" name="Snip Single Corner Rectangle 15"/>
          <p:cNvSpPr/>
          <p:nvPr/>
        </p:nvSpPr>
        <p:spPr>
          <a:xfrm flipH="1">
            <a:off x="0" y="3190875"/>
            <a:ext cx="9144000" cy="3667125"/>
          </a:xfrm>
          <a:prstGeom prst="snip1Rect">
            <a:avLst/>
          </a:prstGeom>
          <a:solidFill>
            <a:schemeClr val="bg1"/>
          </a:solidFill>
          <a:ln>
            <a:no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FFFFFF"/>
              </a:solidFill>
            </a:endParaRPr>
          </a:p>
        </p:txBody>
      </p:sp>
      <p:grpSp>
        <p:nvGrpSpPr>
          <p:cNvPr id="8" name="Group 6"/>
          <p:cNvGrpSpPr/>
          <p:nvPr/>
        </p:nvGrpSpPr>
        <p:grpSpPr>
          <a:xfrm flipH="1">
            <a:off x="0" y="1"/>
            <a:ext cx="8375969" cy="270818"/>
            <a:chOff x="1195233" y="1"/>
            <a:chExt cx="7948768" cy="270818"/>
          </a:xfrm>
          <a:solidFill>
            <a:schemeClr val="accent3"/>
          </a:solidFill>
        </p:grpSpPr>
        <p:sp>
          <p:nvSpPr>
            <p:cNvPr id="9" name="Rectangle 17"/>
            <p:cNvSpPr/>
            <p:nvPr/>
          </p:nvSpPr>
          <p:spPr>
            <a:xfrm>
              <a:off x="1666715" y="1"/>
              <a:ext cx="7477286" cy="270392"/>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dirty="0">
                <a:solidFill>
                  <a:srgbClr val="FFFFFF"/>
                </a:solidFill>
              </a:endParaRPr>
            </a:p>
          </p:txBody>
        </p:sp>
        <p:sp>
          <p:nvSpPr>
            <p:cNvPr id="12" name="Right Triangle 18"/>
            <p:cNvSpPr/>
            <p:nvPr/>
          </p:nvSpPr>
          <p:spPr>
            <a:xfrm flipH="1" flipV="1">
              <a:off x="1195233" y="1"/>
              <a:ext cx="480819" cy="270818"/>
            </a:xfrm>
            <a:prstGeom prst="rtTriangl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a:solidFill>
                  <a:srgbClr val="808080"/>
                </a:solidFill>
              </a:endParaRPr>
            </a:p>
          </p:txBody>
        </p:sp>
      </p:grpSp>
      <p:pic>
        <p:nvPicPr>
          <p:cNvPr id="13" name="Picture 6"/>
          <p:cNvPicPr>
            <a:picLocks noChangeAspect="1"/>
          </p:cNvPicPr>
          <p:nvPr userDrawn="1"/>
        </p:nvPicPr>
        <p:blipFill>
          <a:blip r:embed="rId2"/>
          <a:srcRect/>
          <a:stretch>
            <a:fillRect/>
          </a:stretch>
        </p:blipFill>
        <p:spPr bwMode="auto">
          <a:xfrm>
            <a:off x="7794625" y="6311900"/>
            <a:ext cx="1143000" cy="406400"/>
          </a:xfrm>
          <a:prstGeom prst="rect">
            <a:avLst/>
          </a:prstGeom>
          <a:noFill/>
          <a:ln w="9525">
            <a:noFill/>
            <a:miter lim="800000"/>
            <a:headEnd/>
            <a:tailEnd/>
          </a:ln>
        </p:spPr>
      </p:pic>
      <p:sp>
        <p:nvSpPr>
          <p:cNvPr id="16" name="Text Placeholder 2"/>
          <p:cNvSpPr>
            <a:spLocks noGrp="1"/>
          </p:cNvSpPr>
          <p:nvPr>
            <p:ph idx="1"/>
          </p:nvPr>
        </p:nvSpPr>
        <p:spPr>
          <a:xfrm>
            <a:off x="779463" y="3370828"/>
            <a:ext cx="4388183" cy="556730"/>
          </a:xfrm>
          <a:prstGeom prst="rect">
            <a:avLst/>
          </a:prstGeom>
        </p:spPr>
        <p:txBody>
          <a:bodyPr rtlCol="0">
            <a:normAutofit/>
          </a:bodyPr>
          <a:lstStyle>
            <a:lvl1pPr marL="0" indent="0">
              <a:buFont typeface="Arial"/>
              <a:buNone/>
              <a:defRPr/>
            </a:lvl1pPr>
          </a:lstStyle>
          <a:p>
            <a:pPr lvl="0"/>
            <a:r>
              <a:rPr lang="en-US" smtClean="0"/>
              <a:t>Click to edit Master text styles</a:t>
            </a:r>
          </a:p>
        </p:txBody>
      </p:sp>
      <p:sp>
        <p:nvSpPr>
          <p:cNvPr id="10" name="Text Placeholder 2"/>
          <p:cNvSpPr>
            <a:spLocks noGrp="1"/>
          </p:cNvSpPr>
          <p:nvPr>
            <p:ph idx="10"/>
          </p:nvPr>
        </p:nvSpPr>
        <p:spPr>
          <a:xfrm>
            <a:off x="779465" y="4188525"/>
            <a:ext cx="4388182" cy="408847"/>
          </a:xfrm>
          <a:prstGeom prst="rect">
            <a:avLst/>
          </a:prstGeom>
        </p:spPr>
        <p:txBody>
          <a:bodyPr rtlCol="0">
            <a:normAutofit/>
          </a:bodyPr>
          <a:lstStyle>
            <a:lvl1pPr marL="0" indent="0">
              <a:buFont typeface="Arial"/>
              <a:buNone/>
              <a:defRPr sz="1600"/>
            </a:lvl1pPr>
          </a:lstStyle>
          <a:p>
            <a:pPr lvl="0"/>
            <a:r>
              <a:rPr lang="en-US" dirty="0" smtClean="0"/>
              <a:t>Click to edit Master text styles</a:t>
            </a:r>
          </a:p>
        </p:txBody>
      </p:sp>
      <p:sp>
        <p:nvSpPr>
          <p:cNvPr id="11" name="Title 10"/>
          <p:cNvSpPr>
            <a:spLocks noGrp="1"/>
          </p:cNvSpPr>
          <p:nvPr>
            <p:ph type="title"/>
          </p:nvPr>
        </p:nvSpPr>
        <p:spPr>
          <a:xfrm>
            <a:off x="498474" y="1307054"/>
            <a:ext cx="7556313" cy="1116106"/>
          </a:xfrm>
        </p:spPr>
        <p:txBody>
          <a:bodyPr/>
          <a:lstStyle>
            <a:lvl1pPr>
              <a:defRPr>
                <a:solidFill>
                  <a:schemeClr val="bg1"/>
                </a:solidFill>
              </a:defRPr>
            </a:lvl1pPr>
          </a:lstStyle>
          <a:p>
            <a:r>
              <a:rPr lang="en-US" dirty="0" smtClean="0"/>
              <a:t>Click to edit Master title style</a:t>
            </a:r>
            <a:endParaRPr lang="en-US" dirty="0"/>
          </a:p>
        </p:txBody>
      </p:sp>
      <p:sp>
        <p:nvSpPr>
          <p:cNvPr id="18" name="Picture Placeholder 2"/>
          <p:cNvSpPr>
            <a:spLocks noGrp="1"/>
          </p:cNvSpPr>
          <p:nvPr>
            <p:ph type="pic" idx="11"/>
          </p:nvPr>
        </p:nvSpPr>
        <p:spPr>
          <a:xfrm rot="584399">
            <a:off x="5388762" y="2888766"/>
            <a:ext cx="3107590" cy="2878790"/>
          </a:xfrm>
          <a:solidFill>
            <a:srgbClr val="FFFFFF">
              <a:shade val="85000"/>
            </a:srgbClr>
          </a:solidFill>
          <a:ln w="190500" cap="sq">
            <a:solidFill>
              <a:srgbClr val="FFFFFF"/>
            </a:solidFill>
            <a:miter lim="800000"/>
          </a:ln>
          <a:effectLst>
            <a:outerShdw blurRad="65000" dist="50800" dir="12900000" kx="195000" ky="145000" algn="tl" rotWithShape="0">
              <a:srgbClr val="000000">
                <a:alpha val="24000"/>
              </a:srgbClr>
            </a:outerShdw>
          </a:effectLst>
          <a:scene3d>
            <a:camera prst="orthographicFront">
              <a:rot lat="0" lon="0" rev="360000"/>
            </a:camera>
            <a:lightRig rig="twoPt" dir="t">
              <a:rot lat="0" lon="0" rev="7200000"/>
            </a:lightRig>
          </a:scene3d>
          <a:sp3d contourW="12700">
            <a:bevelT w="25400" h="19050"/>
            <a:contourClr>
              <a:srgbClr val="969696"/>
            </a:contourClr>
          </a:sp3d>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Drag picture to placeholder or click icon to add</a:t>
            </a:r>
            <a:endParaRPr lang="en-US" noProof="0" dirty="0"/>
          </a:p>
        </p:txBody>
      </p:sp>
    </p:spTree>
    <p:extLst>
      <p:ext uri="{BB962C8B-B14F-4D97-AF65-F5344CB8AC3E}">
        <p14:creationId xmlns:p14="http://schemas.microsoft.com/office/powerpoint/2010/main" val="304708395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9" name="Title Placeholder 1"/>
          <p:cNvSpPr>
            <a:spLocks noGrp="1"/>
          </p:cNvSpPr>
          <p:nvPr>
            <p:ph type="title"/>
          </p:nvPr>
        </p:nvSpPr>
        <p:spPr bwMode="auto">
          <a:xfrm>
            <a:off x="457200" y="438150"/>
            <a:ext cx="8229600" cy="979488"/>
          </a:xfrm>
          <a:prstGeom prst="rect">
            <a:avLst/>
          </a:prstGeom>
          <a:noFill/>
          <a:ln>
            <a:noFill/>
          </a:ln>
          <a:extLst>
            <a:ext uri="{FAA26D3D-D897-4be2-8F04-BA451C77F1D7}"/>
          </a:extLst>
        </p:spPr>
        <p:txBody>
          <a:bodyPr/>
          <a:lstStyle/>
          <a:p>
            <a:pPr lvl="0"/>
            <a:r>
              <a:rPr lang="en-US" dirty="0" smtClean="0"/>
              <a:t>Click to edit Master title style</a:t>
            </a:r>
            <a:endParaRPr lang="en-US" dirty="0"/>
          </a:p>
        </p:txBody>
      </p:sp>
      <p:sp>
        <p:nvSpPr>
          <p:cNvPr id="20" name="Text Placeholder 2"/>
          <p:cNvSpPr>
            <a:spLocks noGrp="1"/>
          </p:cNvSpPr>
          <p:nvPr>
            <p:ph idx="1"/>
          </p:nvPr>
        </p:nvSpPr>
        <p:spPr bwMode="auto">
          <a:xfrm>
            <a:off x="457200" y="1600200"/>
            <a:ext cx="8229600" cy="4408488"/>
          </a:xfrm>
          <a:prstGeom prst="rect">
            <a:avLst/>
          </a:prstGeom>
          <a:noFill/>
          <a:ln>
            <a:noFill/>
          </a:ln>
          <a:extLst>
            <a:ext uri="{FAA26D3D-D897-4be2-8F04-BA451C77F1D7}"/>
          </a:extLst>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1"/>
          <p:cNvSpPr>
            <a:spLocks noGrp="1"/>
          </p:cNvSpPr>
          <p:nvPr>
            <p:ph type="ftr" sz="quarter" idx="10"/>
          </p:nvPr>
        </p:nvSpPr>
        <p:spPr/>
        <p:txBody>
          <a:bodyPr/>
          <a:lstStyle>
            <a:lvl1pPr>
              <a:defRPr/>
            </a:lvl1pPr>
          </a:lstStyle>
          <a:p>
            <a:pPr>
              <a:defRPr/>
            </a:pPr>
            <a:endParaRPr lang="en-US">
              <a:solidFill>
                <a:srgbClr val="404040">
                  <a:tint val="75000"/>
                </a:srgbClr>
              </a:solidFill>
            </a:endParaRPr>
          </a:p>
        </p:txBody>
      </p:sp>
    </p:spTree>
    <p:extLst>
      <p:ext uri="{BB962C8B-B14F-4D97-AF65-F5344CB8AC3E}">
        <p14:creationId xmlns:p14="http://schemas.microsoft.com/office/powerpoint/2010/main" val="35766939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60BC5383-B22C-A746-A4AF-C32103C6BFA6}" type="slidenum">
              <a:rPr lang="en-US" smtClean="0"/>
              <a:pPr/>
              <a:t>‹#›</a:t>
            </a:fld>
            <a:endParaRPr lang="en-US" dirty="0"/>
          </a:p>
        </p:txBody>
      </p:sp>
      <p:sp>
        <p:nvSpPr>
          <p:cNvPr id="4" name="Date Placeholder 3"/>
          <p:cNvSpPr>
            <a:spLocks noGrp="1"/>
          </p:cNvSpPr>
          <p:nvPr>
            <p:ph type="dt" sz="half" idx="11"/>
          </p:nvPr>
        </p:nvSpPr>
        <p:spPr/>
        <p:txBody>
          <a:bodyPr/>
          <a:lstStyle/>
          <a:p>
            <a:fld id="{77CBC479-5850-5743-8469-A0216DBE937A}" type="datetime1">
              <a:rPr lang="en-US" smtClean="0"/>
              <a:pPr/>
              <a:t>3/15/2016</a:t>
            </a:fld>
            <a:endParaRPr lang="en-US" dirty="0"/>
          </a:p>
        </p:txBody>
      </p:sp>
      <p:pic>
        <p:nvPicPr>
          <p:cNvPr id="5" name="Picture 4"/>
          <p:cNvPicPr>
            <a:picLocks noChangeAspect="1"/>
          </p:cNvPicPr>
          <p:nvPr userDrawn="1"/>
        </p:nvPicPr>
        <p:blipFill>
          <a:blip r:embed="rId2"/>
          <a:stretch>
            <a:fillRect/>
          </a:stretch>
        </p:blipFill>
        <p:spPr>
          <a:xfrm>
            <a:off x="0" y="0"/>
            <a:ext cx="9144000" cy="5912556"/>
          </a:xfrm>
          <a:prstGeom prst="rect">
            <a:avLst/>
          </a:prstGeom>
        </p:spPr>
      </p:pic>
      <p:sp>
        <p:nvSpPr>
          <p:cNvPr id="6" name="Title 1"/>
          <p:cNvSpPr>
            <a:spLocks noGrp="1"/>
          </p:cNvSpPr>
          <p:nvPr>
            <p:ph type="title" hasCustomPrompt="1"/>
          </p:nvPr>
        </p:nvSpPr>
        <p:spPr>
          <a:xfrm>
            <a:off x="457200" y="2417899"/>
            <a:ext cx="8229600" cy="1143000"/>
          </a:xfrm>
          <a:prstGeom prst="rect">
            <a:avLst/>
          </a:prstGeom>
        </p:spPr>
        <p:txBody>
          <a:bodyPr/>
          <a:lstStyle>
            <a:lvl1pPr algn="l">
              <a:defRPr sz="4600" b="1">
                <a:solidFill>
                  <a:srgbClr val="FFFFFF"/>
                </a:solidFill>
                <a:latin typeface="Verdana"/>
                <a:cs typeface="Verdana"/>
              </a:defRPr>
            </a:lvl1pPr>
          </a:lstStyle>
          <a:p>
            <a:r>
              <a:rPr lang="en-US" dirty="0" smtClean="0"/>
              <a:t>Click to edit title</a:t>
            </a:r>
            <a:endParaRPr lang="en-US" dirty="0"/>
          </a:p>
        </p:txBody>
      </p:sp>
    </p:spTree>
    <p:extLst>
      <p:ext uri="{BB962C8B-B14F-4D97-AF65-F5344CB8AC3E}">
        <p14:creationId xmlns:p14="http://schemas.microsoft.com/office/powerpoint/2010/main" val="3258962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estimonial">
    <p:spTree>
      <p:nvGrpSpPr>
        <p:cNvPr id="1" name=""/>
        <p:cNvGrpSpPr/>
        <p:nvPr/>
      </p:nvGrpSpPr>
      <p:grpSpPr>
        <a:xfrm>
          <a:off x="0" y="0"/>
          <a:ext cx="0" cy="0"/>
          <a:chOff x="0" y="0"/>
          <a:chExt cx="0" cy="0"/>
        </a:xfrm>
      </p:grpSpPr>
      <p:cxnSp>
        <p:nvCxnSpPr>
          <p:cNvPr id="4" name="Straight Connector 14"/>
          <p:cNvCxnSpPr/>
          <p:nvPr userDrawn="1"/>
        </p:nvCxnSpPr>
        <p:spPr>
          <a:xfrm>
            <a:off x="-317500" y="2043113"/>
            <a:ext cx="8477250" cy="0"/>
          </a:xfrm>
          <a:prstGeom prst="line">
            <a:avLst/>
          </a:prstGeom>
          <a:ln w="12700">
            <a:solidFill>
              <a:schemeClr val="accent3"/>
            </a:solidFill>
          </a:ln>
        </p:spPr>
        <p:style>
          <a:lnRef idx="2">
            <a:schemeClr val="accent1"/>
          </a:lnRef>
          <a:fillRef idx="0">
            <a:schemeClr val="accent1"/>
          </a:fillRef>
          <a:effectRef idx="1">
            <a:schemeClr val="accent1"/>
          </a:effectRef>
          <a:fontRef idx="minor">
            <a:schemeClr val="tx1"/>
          </a:fontRef>
        </p:style>
      </p:cxnSp>
      <p:cxnSp>
        <p:nvCxnSpPr>
          <p:cNvPr id="5" name="Straight Connector 15"/>
          <p:cNvCxnSpPr/>
          <p:nvPr userDrawn="1"/>
        </p:nvCxnSpPr>
        <p:spPr>
          <a:xfrm>
            <a:off x="730250" y="4040188"/>
            <a:ext cx="8477250" cy="0"/>
          </a:xfrm>
          <a:prstGeom prst="line">
            <a:avLst/>
          </a:prstGeom>
          <a:ln w="12700">
            <a:solidFill>
              <a:schemeClr val="accent3"/>
            </a:solidFill>
          </a:ln>
        </p:spPr>
        <p:style>
          <a:lnRef idx="2">
            <a:schemeClr val="accent1"/>
          </a:lnRef>
          <a:fillRef idx="0">
            <a:schemeClr val="accent1"/>
          </a:fillRef>
          <a:effectRef idx="1">
            <a:schemeClr val="accent1"/>
          </a:effectRef>
          <a:fontRef idx="minor">
            <a:schemeClr val="tx1"/>
          </a:fontRef>
        </p:style>
      </p:cxnSp>
      <p:sp>
        <p:nvSpPr>
          <p:cNvPr id="3" name="Text Placeholder 2"/>
          <p:cNvSpPr>
            <a:spLocks noGrp="1"/>
          </p:cNvSpPr>
          <p:nvPr>
            <p:ph type="body" sz="quarter" idx="10"/>
          </p:nvPr>
        </p:nvSpPr>
        <p:spPr>
          <a:xfrm>
            <a:off x="1381125" y="2245360"/>
            <a:ext cx="6411595" cy="1605280"/>
          </a:xfrm>
        </p:spPr>
        <p:txBody>
          <a:bodyPr>
            <a:noAutofit/>
          </a:bodyPr>
          <a:lstStyle>
            <a:lvl1pPr marL="182880" indent="-457200" algn="l">
              <a:buFont typeface="Arial"/>
              <a:buNone/>
              <a:defRPr sz="2500"/>
            </a:lvl1pPr>
            <a:lvl2pPr marL="282575" indent="0" algn="l">
              <a:buFont typeface="Arial"/>
              <a:buNone/>
              <a:defRPr/>
            </a:lvl2pPr>
            <a:lvl3pPr marL="577850" indent="0" algn="l">
              <a:buFont typeface="Arial"/>
              <a:buNone/>
              <a:defRPr/>
            </a:lvl3pPr>
            <a:lvl4pPr marL="860425" indent="0" algn="l">
              <a:buFont typeface="Arial"/>
              <a:buNone/>
              <a:defRPr/>
            </a:lvl4pPr>
            <a:lvl5pPr marL="1143000" indent="0" algn="l">
              <a:buFont typeface="Arial"/>
              <a:buNone/>
              <a:defRPr/>
            </a:lvl5pPr>
          </a:lstStyle>
          <a:p>
            <a:pPr lvl="0"/>
            <a:r>
              <a:rPr lang="en-US" smtClean="0"/>
              <a:t>Click to edit Master text styles</a:t>
            </a:r>
          </a:p>
        </p:txBody>
      </p:sp>
      <p:sp>
        <p:nvSpPr>
          <p:cNvPr id="10" name="Text Placeholder 2"/>
          <p:cNvSpPr>
            <a:spLocks noGrp="1"/>
          </p:cNvSpPr>
          <p:nvPr>
            <p:ph type="body" sz="quarter" idx="11"/>
          </p:nvPr>
        </p:nvSpPr>
        <p:spPr>
          <a:xfrm>
            <a:off x="1381125" y="4135120"/>
            <a:ext cx="6411595" cy="304800"/>
          </a:xfrm>
        </p:spPr>
        <p:txBody>
          <a:bodyPr>
            <a:normAutofit/>
          </a:bodyPr>
          <a:lstStyle>
            <a:lvl1pPr marL="0" indent="0" algn="l">
              <a:buFont typeface="Arial"/>
              <a:buNone/>
              <a:defRPr sz="1200"/>
            </a:lvl1pPr>
            <a:lvl2pPr marL="282575" indent="0" algn="l">
              <a:buFont typeface="Arial"/>
              <a:buNone/>
              <a:defRPr/>
            </a:lvl2pPr>
            <a:lvl3pPr marL="577850" indent="0" algn="l">
              <a:buFont typeface="Arial"/>
              <a:buNone/>
              <a:defRPr/>
            </a:lvl3pPr>
            <a:lvl4pPr marL="860425" indent="0" algn="l">
              <a:buFont typeface="Arial"/>
              <a:buNone/>
              <a:defRPr/>
            </a:lvl4pPr>
            <a:lvl5pPr marL="1143000" indent="0" algn="l">
              <a:buFont typeface="Arial"/>
              <a:buNone/>
              <a:defRPr/>
            </a:lvl5pPr>
          </a:lstStyle>
          <a:p>
            <a:pPr lvl="0"/>
            <a:r>
              <a:rPr lang="en-US" smtClean="0"/>
              <a:t>Click to edit Master text styles</a:t>
            </a:r>
          </a:p>
        </p:txBody>
      </p:sp>
    </p:spTree>
    <p:extLst>
      <p:ext uri="{BB962C8B-B14F-4D97-AF65-F5344CB8AC3E}">
        <p14:creationId xmlns:p14="http://schemas.microsoft.com/office/powerpoint/2010/main" val="1335982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00"/>
                                        <p:tgtEl>
                                          <p:spTgt spid="4"/>
                                        </p:tgtEl>
                                      </p:cBhvr>
                                    </p:animEffect>
                                  </p:childTnLst>
                                </p:cTn>
                              </p:par>
                            </p:childTnLst>
                          </p:cTn>
                        </p:par>
                        <p:par>
                          <p:cTn id="8" fill="hold">
                            <p:stCondLst>
                              <p:cond delay="1000"/>
                            </p:stCondLst>
                            <p:childTnLst>
                              <p:par>
                                <p:cTn id="9" presetID="22" presetClass="entr" presetSubtype="2"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right)">
                                      <p:cBhvr>
                                        <p:cTn id="11"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Fußzeilenplatzhalter 2"/>
          <p:cNvSpPr>
            <a:spLocks noGrp="1"/>
          </p:cNvSpPr>
          <p:nvPr>
            <p:ph type="ftr" sz="quarter" idx="10"/>
          </p:nvPr>
        </p:nvSpPr>
        <p:spPr/>
        <p:txBody>
          <a:bodyPr/>
          <a:lstStyle/>
          <a:p>
            <a:pPr>
              <a:defRPr/>
            </a:pPr>
            <a:endParaRPr lang="en-US">
              <a:solidFill>
                <a:srgbClr val="404040">
                  <a:tint val="75000"/>
                </a:srgbClr>
              </a:solidFill>
            </a:endParaRPr>
          </a:p>
        </p:txBody>
      </p:sp>
    </p:spTree>
    <p:extLst>
      <p:ext uri="{BB962C8B-B14F-4D97-AF65-F5344CB8AC3E}">
        <p14:creationId xmlns:p14="http://schemas.microsoft.com/office/powerpoint/2010/main" val="323839214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Left Image">
    <p:spTree>
      <p:nvGrpSpPr>
        <p:cNvPr id="1" name=""/>
        <p:cNvGrpSpPr/>
        <p:nvPr/>
      </p:nvGrpSpPr>
      <p:grpSpPr>
        <a:xfrm>
          <a:off x="0" y="0"/>
          <a:ext cx="0" cy="0"/>
          <a:chOff x="0" y="0"/>
          <a:chExt cx="0" cy="0"/>
        </a:xfrm>
      </p:grpSpPr>
      <p:sp>
        <p:nvSpPr>
          <p:cNvPr id="46" name="Picture Placeholder 2"/>
          <p:cNvSpPr>
            <a:spLocks noGrp="1"/>
          </p:cNvSpPr>
          <p:nvPr>
            <p:ph type="pic" idx="1"/>
          </p:nvPr>
        </p:nvSpPr>
        <p:spPr>
          <a:xfrm rot="240000">
            <a:off x="3924192" y="1395174"/>
            <a:ext cx="4580874" cy="3453797"/>
          </a:xfrm>
          <a:solidFill>
            <a:srgbClr val="FFFFFF">
              <a:shade val="85000"/>
            </a:srgbClr>
          </a:solidFill>
          <a:ln w="190500" cap="sq">
            <a:solidFill>
              <a:srgbClr val="FFFFFF"/>
            </a:solidFill>
            <a:miter lim="800000"/>
          </a:ln>
          <a:effectLst>
            <a:outerShdw blurRad="65000" dist="50800" dir="12900000" kx="195000" ky="145000" algn="tl" rotWithShape="0">
              <a:srgbClr val="000000">
                <a:alpha val="24000"/>
              </a:srgbClr>
            </a:outerShdw>
          </a:effectLst>
          <a:scene3d>
            <a:camera prst="orthographicFront">
              <a:rot lat="0" lon="0" rev="360000"/>
            </a:camera>
            <a:lightRig rig="twoPt" dir="t">
              <a:rot lat="0" lon="0" rev="7200000"/>
            </a:lightRig>
          </a:scene3d>
          <a:sp3d contourW="12700">
            <a:bevelT w="25400" h="19050"/>
            <a:contourClr>
              <a:srgbClr val="969696"/>
            </a:contourClr>
          </a:sp3d>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endParaRPr lang="en-US" noProof="0" dirty="0"/>
          </a:p>
        </p:txBody>
      </p:sp>
      <p:sp>
        <p:nvSpPr>
          <p:cNvPr id="49" name="Title 48"/>
          <p:cNvSpPr>
            <a:spLocks noGrp="1"/>
          </p:cNvSpPr>
          <p:nvPr>
            <p:ph type="title"/>
          </p:nvPr>
        </p:nvSpPr>
        <p:spPr>
          <a:xfrm>
            <a:off x="498475" y="2296160"/>
            <a:ext cx="3016886" cy="965200"/>
          </a:xfrm>
        </p:spPr>
        <p:txBody>
          <a:bodyPr/>
          <a:lstStyle>
            <a:lvl1pPr>
              <a:defRPr sz="2400"/>
            </a:lvl1pPr>
          </a:lstStyle>
          <a:p>
            <a:r>
              <a:rPr lang="en-US" dirty="0" smtClean="0"/>
              <a:t>Click to edit Master title style</a:t>
            </a:r>
            <a:endParaRPr lang="en-US" dirty="0"/>
          </a:p>
        </p:txBody>
      </p:sp>
      <p:sp>
        <p:nvSpPr>
          <p:cNvPr id="52" name="Text Placeholder 51"/>
          <p:cNvSpPr>
            <a:spLocks noGrp="1"/>
          </p:cNvSpPr>
          <p:nvPr>
            <p:ph type="body" sz="quarter" idx="11"/>
          </p:nvPr>
        </p:nvSpPr>
        <p:spPr>
          <a:xfrm>
            <a:off x="498475" y="3393440"/>
            <a:ext cx="3016250" cy="1199198"/>
          </a:xfrm>
        </p:spPr>
        <p:txBody>
          <a:bodyPr>
            <a:normAutofit/>
          </a:bodyPr>
          <a:lstStyle>
            <a:lvl1pPr marL="0" indent="0">
              <a:buFont typeface="Arial"/>
              <a:buNone/>
              <a:defRPr sz="1500"/>
            </a:lvl1pPr>
            <a:lvl2pPr marL="282575" indent="0">
              <a:buFont typeface="Arial"/>
              <a:buNone/>
              <a:defRPr sz="1200"/>
            </a:lvl2pPr>
            <a:lvl3pPr marL="577850" indent="0">
              <a:buFont typeface="Arial"/>
              <a:buNone/>
              <a:defRPr sz="1200"/>
            </a:lvl3pPr>
            <a:lvl4pPr marL="860425" indent="0">
              <a:buFont typeface="Arial"/>
              <a:buNone/>
              <a:defRPr sz="1200"/>
            </a:lvl4pPr>
            <a:lvl5pPr marL="1143000" indent="0">
              <a:buFont typeface="Arial"/>
              <a:buNone/>
              <a:defRPr sz="1200"/>
            </a:lvl5pPr>
          </a:lstStyle>
          <a:p>
            <a:pPr lvl="0"/>
            <a:r>
              <a:rPr lang="en-US" dirty="0" smtClean="0"/>
              <a:t>Click to edit Master text styles</a:t>
            </a:r>
          </a:p>
        </p:txBody>
      </p:sp>
      <p:sp>
        <p:nvSpPr>
          <p:cNvPr id="5" name="Footer Placeholder 1"/>
          <p:cNvSpPr>
            <a:spLocks noGrp="1"/>
          </p:cNvSpPr>
          <p:nvPr>
            <p:ph type="ftr" sz="quarter" idx="12"/>
          </p:nvPr>
        </p:nvSpPr>
        <p:spPr/>
        <p:txBody>
          <a:bodyPr/>
          <a:lstStyle>
            <a:lvl1pPr>
              <a:defRPr/>
            </a:lvl1pPr>
          </a:lstStyle>
          <a:p>
            <a:pPr>
              <a:defRPr/>
            </a:pPr>
            <a:endParaRPr lang="en-US">
              <a:solidFill>
                <a:srgbClr val="404040">
                  <a:tint val="75000"/>
                </a:srgbClr>
              </a:solidFill>
            </a:endParaRPr>
          </a:p>
        </p:txBody>
      </p:sp>
    </p:spTree>
    <p:extLst>
      <p:ext uri="{BB962C8B-B14F-4D97-AF65-F5344CB8AC3E}">
        <p14:creationId xmlns:p14="http://schemas.microsoft.com/office/powerpoint/2010/main" val="64619145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98474" y="646654"/>
            <a:ext cx="7556313" cy="643666"/>
          </a:xfrm>
        </p:spPr>
        <p:txBody>
          <a:bodyPr/>
          <a:lstStyle>
            <a:lvl1pPr>
              <a:defRPr sz="2800"/>
            </a:lvl1pPr>
          </a:lstStyle>
          <a:p>
            <a:r>
              <a:rPr lang="en-US" dirty="0" smtClean="0"/>
              <a:t>Click to edit Master title style</a:t>
            </a:r>
            <a:endParaRPr lang="en-US" dirty="0"/>
          </a:p>
        </p:txBody>
      </p:sp>
      <p:sp>
        <p:nvSpPr>
          <p:cNvPr id="6" name="Text Placeholder 5"/>
          <p:cNvSpPr>
            <a:spLocks noGrp="1"/>
          </p:cNvSpPr>
          <p:nvPr>
            <p:ph type="body" sz="quarter" idx="11"/>
          </p:nvPr>
        </p:nvSpPr>
        <p:spPr>
          <a:xfrm>
            <a:off x="498474" y="1371600"/>
            <a:ext cx="6440488" cy="639763"/>
          </a:xfrm>
        </p:spPr>
        <p:txBody>
          <a:bodyPr>
            <a:normAutofit/>
          </a:bodyPr>
          <a:lstStyle>
            <a:lvl1pPr marL="0" indent="0">
              <a:buNone/>
              <a:defRPr sz="2000"/>
            </a:lvl1pPr>
          </a:lstStyle>
          <a:p>
            <a:pPr lvl="0"/>
            <a:endParaRPr lang="en-US" dirty="0"/>
          </a:p>
        </p:txBody>
      </p:sp>
      <p:sp>
        <p:nvSpPr>
          <p:cNvPr id="4" name="Footer Placeholder 1"/>
          <p:cNvSpPr>
            <a:spLocks noGrp="1"/>
          </p:cNvSpPr>
          <p:nvPr>
            <p:ph type="ftr" sz="quarter" idx="12"/>
          </p:nvPr>
        </p:nvSpPr>
        <p:spPr/>
        <p:txBody>
          <a:bodyPr/>
          <a:lstStyle>
            <a:lvl1pPr>
              <a:defRPr/>
            </a:lvl1pPr>
          </a:lstStyle>
          <a:p>
            <a:pPr>
              <a:defRPr/>
            </a:pPr>
            <a:endParaRPr lang="en-US">
              <a:solidFill>
                <a:srgbClr val="404040">
                  <a:tint val="75000"/>
                </a:srgbClr>
              </a:solidFill>
            </a:endParaRPr>
          </a:p>
        </p:txBody>
      </p:sp>
    </p:spTree>
    <p:extLst>
      <p:ext uri="{BB962C8B-B14F-4D97-AF65-F5344CB8AC3E}">
        <p14:creationId xmlns:p14="http://schemas.microsoft.com/office/powerpoint/2010/main" val="280236564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167195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9"/>
          <p:cNvSpPr>
            <a:spLocks noGrp="1"/>
          </p:cNvSpPr>
          <p:nvPr>
            <p:ph type="dt" sz="half" idx="10"/>
          </p:nvPr>
        </p:nvSpPr>
        <p:spPr>
          <a:xfrm>
            <a:off x="1219200" y="6172200"/>
            <a:ext cx="3124200" cy="365125"/>
          </a:xfrm>
          <a:prstGeom prst="rect">
            <a:avLst/>
          </a:prstGeom>
        </p:spPr>
        <p:txBody>
          <a:bodyPr/>
          <a:lstStyle>
            <a:lvl1pPr>
              <a:defRPr>
                <a:latin typeface="Arial" pitchFamily="34" charset="0"/>
                <a:ea typeface="ＭＳ Ｐゴシック"/>
                <a:cs typeface="ＭＳ Ｐゴシック"/>
              </a:defRPr>
            </a:lvl1pPr>
          </a:lstStyle>
          <a:p>
            <a:pPr fontAlgn="base">
              <a:spcBef>
                <a:spcPct val="0"/>
              </a:spcBef>
              <a:spcAft>
                <a:spcPct val="0"/>
              </a:spcAft>
              <a:defRPr/>
            </a:pPr>
            <a:fld id="{9FB30FEF-817F-4AE4-9DA1-E76458134E6D}" type="datetime1">
              <a:rPr lang="en-US" sz="2400" smtClean="0">
                <a:solidFill>
                  <a:srgbClr val="404040"/>
                </a:solidFill>
              </a:rPr>
              <a:pPr fontAlgn="base">
                <a:spcBef>
                  <a:spcPct val="0"/>
                </a:spcBef>
                <a:spcAft>
                  <a:spcPct val="0"/>
                </a:spcAft>
                <a:defRPr/>
              </a:pPr>
              <a:t>3/15/2016</a:t>
            </a:fld>
            <a:endParaRPr lang="en-US" sz="2400">
              <a:solidFill>
                <a:srgbClr val="404040"/>
              </a:solidFill>
            </a:endParaRPr>
          </a:p>
        </p:txBody>
      </p:sp>
      <p:sp>
        <p:nvSpPr>
          <p:cNvPr id="4" name="Slide Number Placeholder 10"/>
          <p:cNvSpPr>
            <a:spLocks noGrp="1"/>
          </p:cNvSpPr>
          <p:nvPr>
            <p:ph type="sldNum" sz="quarter" idx="11"/>
          </p:nvPr>
        </p:nvSpPr>
        <p:spPr>
          <a:xfrm>
            <a:off x="533400" y="6172200"/>
            <a:ext cx="685800" cy="365125"/>
          </a:xfrm>
          <a:prstGeom prst="rect">
            <a:avLst/>
          </a:prstGeom>
        </p:spPr>
        <p:txBody>
          <a:bodyPr/>
          <a:lstStyle>
            <a:lvl1pPr>
              <a:defRPr>
                <a:latin typeface="Arial" pitchFamily="34" charset="0"/>
                <a:ea typeface="ＭＳ Ｐゴシック"/>
                <a:cs typeface="ＭＳ Ｐゴシック"/>
              </a:defRPr>
            </a:lvl1pPr>
          </a:lstStyle>
          <a:p>
            <a:pPr fontAlgn="base">
              <a:spcBef>
                <a:spcPct val="0"/>
              </a:spcBef>
              <a:spcAft>
                <a:spcPct val="0"/>
              </a:spcAft>
              <a:defRPr/>
            </a:pPr>
            <a:fld id="{58BD2596-42BA-40E9-916F-64A835F2C2A2}" type="slidenum">
              <a:rPr lang="en-US" sz="2400">
                <a:solidFill>
                  <a:srgbClr val="404040"/>
                </a:solidFill>
              </a:rPr>
              <a:pPr fontAlgn="base">
                <a:spcBef>
                  <a:spcPct val="0"/>
                </a:spcBef>
                <a:spcAft>
                  <a:spcPct val="0"/>
                </a:spcAft>
                <a:defRPr/>
              </a:pPr>
              <a:t>‹#›</a:t>
            </a:fld>
            <a:endParaRPr lang="en-US" sz="2400">
              <a:solidFill>
                <a:srgbClr val="404040"/>
              </a:solidFill>
            </a:endParaRPr>
          </a:p>
        </p:txBody>
      </p:sp>
    </p:spTree>
    <p:extLst>
      <p:ext uri="{BB962C8B-B14F-4D97-AF65-F5344CB8AC3E}">
        <p14:creationId xmlns:p14="http://schemas.microsoft.com/office/powerpoint/2010/main" val="311367956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9"/>
          <p:cNvSpPr>
            <a:spLocks noGrp="1"/>
          </p:cNvSpPr>
          <p:nvPr>
            <p:ph type="dt" sz="half" idx="10"/>
          </p:nvPr>
        </p:nvSpPr>
        <p:spPr>
          <a:xfrm>
            <a:off x="1219200" y="6172200"/>
            <a:ext cx="3124200" cy="365125"/>
          </a:xfrm>
          <a:prstGeom prst="rect">
            <a:avLst/>
          </a:prstGeom>
        </p:spPr>
        <p:txBody>
          <a:bodyPr/>
          <a:lstStyle>
            <a:lvl1pPr>
              <a:defRPr>
                <a:latin typeface="Arial" charset="0"/>
                <a:ea typeface="ＭＳ Ｐゴシック" charset="0"/>
                <a:cs typeface="ＭＳ Ｐゴシック" charset="0"/>
              </a:defRPr>
            </a:lvl1pPr>
          </a:lstStyle>
          <a:p>
            <a:pPr fontAlgn="base">
              <a:spcBef>
                <a:spcPct val="0"/>
              </a:spcBef>
              <a:spcAft>
                <a:spcPct val="0"/>
              </a:spcAft>
              <a:defRPr/>
            </a:pPr>
            <a:fld id="{8C31D641-CBC9-4DBA-A329-00FB2413A7C0}" type="datetime1">
              <a:rPr lang="en-US" sz="2400" smtClean="0">
                <a:solidFill>
                  <a:srgbClr val="404040"/>
                </a:solidFill>
              </a:rPr>
              <a:pPr fontAlgn="base">
                <a:spcBef>
                  <a:spcPct val="0"/>
                </a:spcBef>
                <a:spcAft>
                  <a:spcPct val="0"/>
                </a:spcAft>
                <a:defRPr/>
              </a:pPr>
              <a:t>3/15/2016</a:t>
            </a:fld>
            <a:endParaRPr lang="en-US" sz="2400">
              <a:solidFill>
                <a:srgbClr val="404040"/>
              </a:solidFill>
            </a:endParaRPr>
          </a:p>
        </p:txBody>
      </p:sp>
      <p:sp>
        <p:nvSpPr>
          <p:cNvPr id="6" name="Slide Number Placeholder 10"/>
          <p:cNvSpPr>
            <a:spLocks noGrp="1"/>
          </p:cNvSpPr>
          <p:nvPr>
            <p:ph type="sldNum" sz="quarter" idx="11"/>
          </p:nvPr>
        </p:nvSpPr>
        <p:spPr>
          <a:xfrm>
            <a:off x="533400" y="6172200"/>
            <a:ext cx="685800" cy="365125"/>
          </a:xfrm>
          <a:prstGeom prst="rect">
            <a:avLst/>
          </a:prstGeom>
        </p:spPr>
        <p:txBody>
          <a:bodyPr/>
          <a:lstStyle>
            <a:lvl1pPr>
              <a:defRPr>
                <a:latin typeface="Arial" charset="0"/>
                <a:ea typeface="ＭＳ Ｐゴシック" charset="0"/>
                <a:cs typeface="ＭＳ Ｐゴシック" charset="0"/>
              </a:defRPr>
            </a:lvl1pPr>
          </a:lstStyle>
          <a:p>
            <a:pPr fontAlgn="base">
              <a:spcBef>
                <a:spcPct val="0"/>
              </a:spcBef>
              <a:spcAft>
                <a:spcPct val="0"/>
              </a:spcAft>
              <a:defRPr/>
            </a:pPr>
            <a:fld id="{D4A30001-062A-44FB-AD59-A45656089251}" type="slidenum">
              <a:rPr lang="en-US" sz="2400">
                <a:solidFill>
                  <a:srgbClr val="404040"/>
                </a:solidFill>
              </a:rPr>
              <a:pPr fontAlgn="base">
                <a:spcBef>
                  <a:spcPct val="0"/>
                </a:spcBef>
                <a:spcAft>
                  <a:spcPct val="0"/>
                </a:spcAft>
                <a:defRPr/>
              </a:pPr>
              <a:t>‹#›</a:t>
            </a:fld>
            <a:endParaRPr lang="en-US" sz="2400">
              <a:solidFill>
                <a:srgbClr val="404040"/>
              </a:solidFill>
            </a:endParaRPr>
          </a:p>
        </p:txBody>
      </p:sp>
    </p:spTree>
    <p:extLst>
      <p:ext uri="{BB962C8B-B14F-4D97-AF65-F5344CB8AC3E}">
        <p14:creationId xmlns:p14="http://schemas.microsoft.com/office/powerpoint/2010/main" val="191217137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1 Content">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smtClean="0"/>
              <a:t>Click to edit Master title style</a:t>
            </a:r>
            <a:endParaRPr lang="en-US"/>
          </a:p>
        </p:txBody>
      </p:sp>
      <p:sp>
        <p:nvSpPr>
          <p:cNvPr id="5" name="Content Placeholder 4"/>
          <p:cNvSpPr>
            <a:spLocks noGrp="1"/>
          </p:cNvSpPr>
          <p:nvPr>
            <p:ph sz="quarter" idx="14"/>
          </p:nvPr>
        </p:nvSpPr>
        <p:spPr>
          <a:xfrm>
            <a:off x="365760" y="1645920"/>
            <a:ext cx="8326438" cy="43891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Slide Number Placeholder 1"/>
          <p:cNvSpPr>
            <a:spLocks noGrp="1"/>
          </p:cNvSpPr>
          <p:nvPr>
            <p:ph type="sldNum" sz="quarter" idx="15"/>
          </p:nvPr>
        </p:nvSpPr>
        <p:spPr>
          <a:xfrm>
            <a:off x="444500" y="6356350"/>
            <a:ext cx="358775" cy="365125"/>
          </a:xfrm>
          <a:prstGeom prst="rect">
            <a:avLst/>
          </a:prstGeom>
        </p:spPr>
        <p:txBody>
          <a:bodyPr/>
          <a:lstStyle>
            <a:lvl1pPr>
              <a:defRPr/>
            </a:lvl1pPr>
          </a:lstStyle>
          <a:p>
            <a:pPr fontAlgn="base">
              <a:spcBef>
                <a:spcPct val="0"/>
              </a:spcBef>
              <a:spcAft>
                <a:spcPct val="0"/>
              </a:spcAft>
              <a:defRPr/>
            </a:pPr>
            <a:fld id="{742CE1F0-28BF-A844-9B91-A150FCA372DE}" type="slidenum">
              <a:rPr lang="en-US" sz="2400">
                <a:solidFill>
                  <a:srgbClr val="404040"/>
                </a:solidFill>
                <a:latin typeface="Arial" charset="0"/>
                <a:ea typeface="ＭＳ Ｐゴシック" pitchFamily="112" charset="-128"/>
              </a:rPr>
              <a:pPr fontAlgn="base">
                <a:spcBef>
                  <a:spcPct val="0"/>
                </a:spcBef>
                <a:spcAft>
                  <a:spcPct val="0"/>
                </a:spcAft>
                <a:defRPr/>
              </a:pPr>
              <a:t>‹#›</a:t>
            </a:fld>
            <a:endParaRPr lang="en-US" sz="2400" dirty="0">
              <a:solidFill>
                <a:srgbClr val="404040"/>
              </a:solidFill>
              <a:latin typeface="Arial" charset="0"/>
              <a:ea typeface="ＭＳ Ｐゴシック" pitchFamily="112" charset="-128"/>
            </a:endParaRPr>
          </a:p>
        </p:txBody>
      </p:sp>
      <p:sp>
        <p:nvSpPr>
          <p:cNvPr id="6" name="Date Placeholder 2"/>
          <p:cNvSpPr>
            <a:spLocks noGrp="1"/>
          </p:cNvSpPr>
          <p:nvPr>
            <p:ph type="dt" sz="half" idx="16"/>
          </p:nvPr>
        </p:nvSpPr>
        <p:spPr>
          <a:xfrm>
            <a:off x="865188" y="6356350"/>
            <a:ext cx="1643062" cy="365125"/>
          </a:xfrm>
          <a:prstGeom prst="rect">
            <a:avLst/>
          </a:prstGeom>
        </p:spPr>
        <p:txBody>
          <a:bodyPr/>
          <a:lstStyle>
            <a:lvl1pPr>
              <a:defRPr/>
            </a:lvl1pPr>
          </a:lstStyle>
          <a:p>
            <a:pPr fontAlgn="base">
              <a:spcBef>
                <a:spcPct val="0"/>
              </a:spcBef>
              <a:spcAft>
                <a:spcPct val="0"/>
              </a:spcAft>
              <a:defRPr/>
            </a:pPr>
            <a:fld id="{E39F33F5-130B-7D45-AB13-851FA997CDAC}" type="datetime1">
              <a:rPr lang="en-US" sz="2400">
                <a:solidFill>
                  <a:srgbClr val="404040"/>
                </a:solidFill>
                <a:latin typeface="Arial" charset="0"/>
                <a:ea typeface="ＭＳ Ｐゴシック" pitchFamily="112" charset="-128"/>
              </a:rPr>
              <a:pPr fontAlgn="base">
                <a:spcBef>
                  <a:spcPct val="0"/>
                </a:spcBef>
                <a:spcAft>
                  <a:spcPct val="0"/>
                </a:spcAft>
                <a:defRPr/>
              </a:pPr>
              <a:t>3/15/2016</a:t>
            </a:fld>
            <a:endParaRPr lang="en-US" sz="2400" dirty="0">
              <a:solidFill>
                <a:srgbClr val="404040"/>
              </a:solidFill>
              <a:latin typeface="Arial" charset="0"/>
              <a:ea typeface="ＭＳ Ｐゴシック" pitchFamily="112" charset="-128"/>
            </a:endParaRPr>
          </a:p>
        </p:txBody>
      </p:sp>
    </p:spTree>
    <p:extLst>
      <p:ext uri="{BB962C8B-B14F-4D97-AF65-F5344CB8AC3E}">
        <p14:creationId xmlns:p14="http://schemas.microsoft.com/office/powerpoint/2010/main" val="186537465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a:xfrm>
            <a:off x="457200" y="6356350"/>
            <a:ext cx="2133600" cy="365125"/>
          </a:xfrm>
          <a:prstGeom prst="rect">
            <a:avLst/>
          </a:prstGeom>
        </p:spPr>
        <p:txBody>
          <a:bodyPr/>
          <a:lstStyle/>
          <a:p>
            <a:pPr fontAlgn="base">
              <a:spcBef>
                <a:spcPct val="0"/>
              </a:spcBef>
              <a:spcAft>
                <a:spcPct val="0"/>
              </a:spcAft>
            </a:pPr>
            <a:fld id="{B4C71EC6-210F-42DE-9C53-41977AD35B3D}" type="datetimeFigureOut">
              <a:rPr lang="ru-RU" sz="2400" smtClean="0">
                <a:solidFill>
                  <a:srgbClr val="404040"/>
                </a:solidFill>
                <a:latin typeface="Arial" charset="0"/>
                <a:ea typeface="ＭＳ Ｐゴシック" pitchFamily="112" charset="-128"/>
              </a:rPr>
              <a:pPr fontAlgn="base">
                <a:spcBef>
                  <a:spcPct val="0"/>
                </a:spcBef>
                <a:spcAft>
                  <a:spcPct val="0"/>
                </a:spcAft>
              </a:pPr>
              <a:t>15.03.2016</a:t>
            </a:fld>
            <a:endParaRPr lang="ru-RU" sz="2400">
              <a:solidFill>
                <a:srgbClr val="404040"/>
              </a:solidFill>
              <a:latin typeface="Arial" charset="0"/>
              <a:ea typeface="ＭＳ Ｐゴシック" pitchFamily="112" charset="-128"/>
            </a:endParaRPr>
          </a:p>
        </p:txBody>
      </p:sp>
      <p:sp>
        <p:nvSpPr>
          <p:cNvPr id="5" name="Нижний колонтитул 4"/>
          <p:cNvSpPr>
            <a:spLocks noGrp="1"/>
          </p:cNvSpPr>
          <p:nvPr>
            <p:ph type="ftr" sz="quarter" idx="11"/>
          </p:nvPr>
        </p:nvSpPr>
        <p:spPr/>
        <p:txBody>
          <a:bodyPr/>
          <a:lstStyle/>
          <a:p>
            <a:endParaRPr lang="ru-RU">
              <a:solidFill>
                <a:srgbClr val="404040">
                  <a:tint val="75000"/>
                </a:srgbClr>
              </a:solidFill>
            </a:endParaRPr>
          </a:p>
        </p:txBody>
      </p:sp>
      <p:sp>
        <p:nvSpPr>
          <p:cNvPr id="6" name="Номер слайда 5"/>
          <p:cNvSpPr>
            <a:spLocks noGrp="1"/>
          </p:cNvSpPr>
          <p:nvPr>
            <p:ph type="sldNum" sz="quarter" idx="12"/>
          </p:nvPr>
        </p:nvSpPr>
        <p:spPr>
          <a:xfrm>
            <a:off x="6553200" y="6356350"/>
            <a:ext cx="2133600" cy="365125"/>
          </a:xfrm>
          <a:prstGeom prst="rect">
            <a:avLst/>
          </a:prstGeom>
        </p:spPr>
        <p:txBody>
          <a:bodyPr/>
          <a:lstStyle/>
          <a:p>
            <a:pPr fontAlgn="base">
              <a:spcBef>
                <a:spcPct val="0"/>
              </a:spcBef>
              <a:spcAft>
                <a:spcPct val="0"/>
              </a:spcAft>
            </a:pPr>
            <a:fld id="{B19B0651-EE4F-4900-A07F-96A6BFA9D0F0}" type="slidenum">
              <a:rPr lang="ru-RU" sz="2400" smtClean="0">
                <a:solidFill>
                  <a:srgbClr val="404040"/>
                </a:solidFill>
                <a:latin typeface="Arial" charset="0"/>
                <a:ea typeface="ＭＳ Ｐゴシック" pitchFamily="112" charset="-128"/>
              </a:rPr>
              <a:pPr fontAlgn="base">
                <a:spcBef>
                  <a:spcPct val="0"/>
                </a:spcBef>
                <a:spcAft>
                  <a:spcPct val="0"/>
                </a:spcAft>
              </a:pPr>
              <a:t>‹#›</a:t>
            </a:fld>
            <a:endParaRPr lang="ru-RU" sz="2400">
              <a:solidFill>
                <a:srgbClr val="404040"/>
              </a:solidFill>
              <a:latin typeface="Arial" charset="0"/>
              <a:ea typeface="ＭＳ Ｐゴシック" pitchFamily="112" charset="-128"/>
            </a:endParaRPr>
          </a:p>
        </p:txBody>
      </p:sp>
    </p:spTree>
    <p:extLst>
      <p:ext uri="{BB962C8B-B14F-4D97-AF65-F5344CB8AC3E}">
        <p14:creationId xmlns:p14="http://schemas.microsoft.com/office/powerpoint/2010/main" val="331385184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Rectangle 14"/>
          <p:cNvSpPr/>
          <p:nvPr userDrawn="1"/>
        </p:nvSpPr>
        <p:spPr>
          <a:xfrm>
            <a:off x="0" y="0"/>
            <a:ext cx="9144000" cy="6858000"/>
          </a:xfrm>
          <a:prstGeom prst="rect">
            <a:avLst/>
          </a:prstGeom>
          <a:gradFill flip="none" rotWithShape="1">
            <a:gsLst>
              <a:gs pos="33000">
                <a:srgbClr val="0066A1"/>
              </a:gs>
              <a:gs pos="100000">
                <a:srgbClr val="FFFFFF"/>
              </a:gs>
            </a:gsLst>
            <a:lin ang="5400000" scaled="0"/>
            <a:tileRect/>
          </a:gra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FFFFFF"/>
              </a:solidFill>
            </a:endParaRPr>
          </a:p>
        </p:txBody>
      </p:sp>
      <p:sp>
        <p:nvSpPr>
          <p:cNvPr id="7" name="Snip Single Corner Rectangle 15"/>
          <p:cNvSpPr/>
          <p:nvPr/>
        </p:nvSpPr>
        <p:spPr>
          <a:xfrm flipH="1">
            <a:off x="0" y="3190875"/>
            <a:ext cx="9144000" cy="3667125"/>
          </a:xfrm>
          <a:prstGeom prst="snip1Rect">
            <a:avLst/>
          </a:prstGeom>
          <a:solidFill>
            <a:schemeClr val="bg1"/>
          </a:solidFill>
          <a:ln>
            <a:no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FFFFFF"/>
              </a:solidFill>
            </a:endParaRPr>
          </a:p>
        </p:txBody>
      </p:sp>
      <p:grpSp>
        <p:nvGrpSpPr>
          <p:cNvPr id="8" name="Group 6"/>
          <p:cNvGrpSpPr/>
          <p:nvPr/>
        </p:nvGrpSpPr>
        <p:grpSpPr>
          <a:xfrm flipH="1">
            <a:off x="0" y="1"/>
            <a:ext cx="8375969" cy="270818"/>
            <a:chOff x="1195233" y="1"/>
            <a:chExt cx="7948768" cy="270818"/>
          </a:xfrm>
          <a:solidFill>
            <a:schemeClr val="accent3"/>
          </a:solidFill>
        </p:grpSpPr>
        <p:sp>
          <p:nvSpPr>
            <p:cNvPr id="9" name="Rectangle 17"/>
            <p:cNvSpPr/>
            <p:nvPr/>
          </p:nvSpPr>
          <p:spPr>
            <a:xfrm>
              <a:off x="1666715" y="1"/>
              <a:ext cx="7477286" cy="270392"/>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dirty="0">
                <a:solidFill>
                  <a:srgbClr val="FFFFFF"/>
                </a:solidFill>
              </a:endParaRPr>
            </a:p>
          </p:txBody>
        </p:sp>
        <p:sp>
          <p:nvSpPr>
            <p:cNvPr id="12" name="Right Triangle 18"/>
            <p:cNvSpPr/>
            <p:nvPr/>
          </p:nvSpPr>
          <p:spPr>
            <a:xfrm flipH="1" flipV="1">
              <a:off x="1195233" y="1"/>
              <a:ext cx="480819" cy="270818"/>
            </a:xfrm>
            <a:prstGeom prst="rtTriangl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a:solidFill>
                  <a:srgbClr val="808080"/>
                </a:solidFill>
              </a:endParaRPr>
            </a:p>
          </p:txBody>
        </p:sp>
      </p:grpSp>
      <p:pic>
        <p:nvPicPr>
          <p:cNvPr id="13" name="Picture 6"/>
          <p:cNvPicPr>
            <a:picLocks noChangeAspect="1"/>
          </p:cNvPicPr>
          <p:nvPr userDrawn="1"/>
        </p:nvPicPr>
        <p:blipFill>
          <a:blip r:embed="rId2"/>
          <a:srcRect/>
          <a:stretch>
            <a:fillRect/>
          </a:stretch>
        </p:blipFill>
        <p:spPr bwMode="auto">
          <a:xfrm>
            <a:off x="7794625" y="6311900"/>
            <a:ext cx="1143000" cy="406400"/>
          </a:xfrm>
          <a:prstGeom prst="rect">
            <a:avLst/>
          </a:prstGeom>
          <a:noFill/>
          <a:ln w="9525">
            <a:noFill/>
            <a:miter lim="800000"/>
            <a:headEnd/>
            <a:tailEnd/>
          </a:ln>
        </p:spPr>
      </p:pic>
      <p:sp>
        <p:nvSpPr>
          <p:cNvPr id="16" name="Text Placeholder 2"/>
          <p:cNvSpPr>
            <a:spLocks noGrp="1"/>
          </p:cNvSpPr>
          <p:nvPr>
            <p:ph idx="1"/>
          </p:nvPr>
        </p:nvSpPr>
        <p:spPr>
          <a:xfrm>
            <a:off x="779463" y="3370828"/>
            <a:ext cx="4388183" cy="556730"/>
          </a:xfrm>
          <a:prstGeom prst="rect">
            <a:avLst/>
          </a:prstGeom>
        </p:spPr>
        <p:txBody>
          <a:bodyPr rtlCol="0">
            <a:normAutofit/>
          </a:bodyPr>
          <a:lstStyle>
            <a:lvl1pPr marL="0" indent="0">
              <a:buFont typeface="Arial"/>
              <a:buNone/>
              <a:defRPr/>
            </a:lvl1pPr>
          </a:lstStyle>
          <a:p>
            <a:pPr lvl="0"/>
            <a:r>
              <a:rPr lang="en-US" smtClean="0"/>
              <a:t>Click to edit Master text styles</a:t>
            </a:r>
          </a:p>
        </p:txBody>
      </p:sp>
      <p:sp>
        <p:nvSpPr>
          <p:cNvPr id="10" name="Text Placeholder 2"/>
          <p:cNvSpPr>
            <a:spLocks noGrp="1"/>
          </p:cNvSpPr>
          <p:nvPr>
            <p:ph idx="10"/>
          </p:nvPr>
        </p:nvSpPr>
        <p:spPr>
          <a:xfrm>
            <a:off x="779465" y="4188525"/>
            <a:ext cx="4388182" cy="408847"/>
          </a:xfrm>
          <a:prstGeom prst="rect">
            <a:avLst/>
          </a:prstGeom>
        </p:spPr>
        <p:txBody>
          <a:bodyPr rtlCol="0">
            <a:normAutofit/>
          </a:bodyPr>
          <a:lstStyle>
            <a:lvl1pPr marL="0" indent="0">
              <a:buFont typeface="Arial"/>
              <a:buNone/>
              <a:defRPr sz="1600"/>
            </a:lvl1pPr>
          </a:lstStyle>
          <a:p>
            <a:pPr lvl="0"/>
            <a:r>
              <a:rPr lang="en-US" dirty="0" smtClean="0"/>
              <a:t>Click to edit Master text styles</a:t>
            </a:r>
          </a:p>
        </p:txBody>
      </p:sp>
      <p:sp>
        <p:nvSpPr>
          <p:cNvPr id="11" name="Title 10"/>
          <p:cNvSpPr>
            <a:spLocks noGrp="1"/>
          </p:cNvSpPr>
          <p:nvPr>
            <p:ph type="title"/>
          </p:nvPr>
        </p:nvSpPr>
        <p:spPr>
          <a:xfrm>
            <a:off x="498474" y="1307054"/>
            <a:ext cx="7556313" cy="1116106"/>
          </a:xfrm>
        </p:spPr>
        <p:txBody>
          <a:bodyPr/>
          <a:lstStyle>
            <a:lvl1pPr>
              <a:defRPr>
                <a:solidFill>
                  <a:schemeClr val="bg1"/>
                </a:solidFill>
              </a:defRPr>
            </a:lvl1pPr>
          </a:lstStyle>
          <a:p>
            <a:r>
              <a:rPr lang="en-US" dirty="0" smtClean="0"/>
              <a:t>Click to edit Master title style</a:t>
            </a:r>
            <a:endParaRPr lang="en-US" dirty="0"/>
          </a:p>
        </p:txBody>
      </p:sp>
      <p:sp>
        <p:nvSpPr>
          <p:cNvPr id="18" name="Picture Placeholder 2"/>
          <p:cNvSpPr>
            <a:spLocks noGrp="1"/>
          </p:cNvSpPr>
          <p:nvPr>
            <p:ph type="pic" idx="11"/>
          </p:nvPr>
        </p:nvSpPr>
        <p:spPr>
          <a:xfrm rot="584399">
            <a:off x="5388762" y="2888766"/>
            <a:ext cx="3107590" cy="2878790"/>
          </a:xfrm>
          <a:solidFill>
            <a:srgbClr val="FFFFFF">
              <a:shade val="85000"/>
            </a:srgbClr>
          </a:solidFill>
          <a:ln w="190500" cap="sq">
            <a:solidFill>
              <a:srgbClr val="FFFFFF"/>
            </a:solidFill>
            <a:miter lim="800000"/>
          </a:ln>
          <a:effectLst>
            <a:outerShdw blurRad="65000" dist="50800" dir="12900000" kx="195000" ky="145000" algn="tl" rotWithShape="0">
              <a:srgbClr val="000000">
                <a:alpha val="24000"/>
              </a:srgbClr>
            </a:outerShdw>
          </a:effectLst>
          <a:scene3d>
            <a:camera prst="orthographicFront">
              <a:rot lat="0" lon="0" rev="360000"/>
            </a:camera>
            <a:lightRig rig="twoPt" dir="t">
              <a:rot lat="0" lon="0" rev="7200000"/>
            </a:lightRig>
          </a:scene3d>
          <a:sp3d contourW="12700">
            <a:bevelT w="25400" h="19050"/>
            <a:contourClr>
              <a:srgbClr val="969696"/>
            </a:contourClr>
          </a:sp3d>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Drag picture to placeholder or click icon to add</a:t>
            </a:r>
            <a:endParaRPr lang="en-US" noProof="0" dirty="0"/>
          </a:p>
        </p:txBody>
      </p:sp>
    </p:spTree>
    <p:extLst>
      <p:ext uri="{BB962C8B-B14F-4D97-AF65-F5344CB8AC3E}">
        <p14:creationId xmlns:p14="http://schemas.microsoft.com/office/powerpoint/2010/main" val="34605711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One Conten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1" y="0"/>
            <a:ext cx="9143997" cy="1340555"/>
          </a:xfrm>
          <a:prstGeom prst="rect">
            <a:avLst/>
          </a:prstGeom>
        </p:spPr>
      </p:pic>
      <p:sp>
        <p:nvSpPr>
          <p:cNvPr id="5" name="Title 1"/>
          <p:cNvSpPr>
            <a:spLocks noGrp="1"/>
          </p:cNvSpPr>
          <p:nvPr>
            <p:ph type="title" hasCustomPrompt="1"/>
          </p:nvPr>
        </p:nvSpPr>
        <p:spPr>
          <a:xfrm>
            <a:off x="366889" y="197555"/>
            <a:ext cx="8381999" cy="1030112"/>
          </a:xfrm>
          <a:prstGeom prst="rect">
            <a:avLst/>
          </a:prstGeom>
        </p:spPr>
        <p:txBody>
          <a:bodyPr anchor="ctr" anchorCtr="0"/>
          <a:lstStyle>
            <a:lvl1pPr algn="l">
              <a:defRPr sz="3200" b="1">
                <a:solidFill>
                  <a:schemeClr val="bg1"/>
                </a:solidFill>
                <a:latin typeface="Verdana"/>
                <a:cs typeface="Verdana"/>
              </a:defRPr>
            </a:lvl1pPr>
          </a:lstStyle>
          <a:p>
            <a:r>
              <a:rPr lang="en-US" dirty="0" smtClean="0"/>
              <a:t>Click to edit header title</a:t>
            </a:r>
            <a:endParaRPr lang="en-US" dirty="0"/>
          </a:p>
        </p:txBody>
      </p:sp>
      <p:sp>
        <p:nvSpPr>
          <p:cNvPr id="2" name="Date Placeholder 1"/>
          <p:cNvSpPr>
            <a:spLocks noGrp="1"/>
          </p:cNvSpPr>
          <p:nvPr>
            <p:ph type="dt" sz="half" idx="12"/>
          </p:nvPr>
        </p:nvSpPr>
        <p:spPr/>
        <p:txBody>
          <a:bodyPr/>
          <a:lstStyle/>
          <a:p>
            <a:fld id="{E50B30B4-8BA1-E748-9630-47607DB342DA}" type="datetime1">
              <a:rPr lang="en-US" smtClean="0"/>
              <a:pPr/>
              <a:t>3/15/2016</a:t>
            </a:fld>
            <a:endParaRPr lang="en-US" dirty="0"/>
          </a:p>
        </p:txBody>
      </p:sp>
      <p:sp>
        <p:nvSpPr>
          <p:cNvPr id="3" name="Slide Number Placeholder 2"/>
          <p:cNvSpPr>
            <a:spLocks noGrp="1"/>
          </p:cNvSpPr>
          <p:nvPr>
            <p:ph type="sldNum" sz="quarter" idx="13"/>
          </p:nvPr>
        </p:nvSpPr>
        <p:spPr/>
        <p:txBody>
          <a:bodyPr/>
          <a:lstStyle/>
          <a:p>
            <a:fld id="{60BC5383-B22C-A746-A4AF-C32103C6BFA6}" type="slidenum">
              <a:rPr lang="en-US" smtClean="0"/>
              <a:pPr/>
              <a:t>‹#›</a:t>
            </a:fld>
            <a:endParaRPr lang="en-US" dirty="0"/>
          </a:p>
        </p:txBody>
      </p:sp>
      <p:sp>
        <p:nvSpPr>
          <p:cNvPr id="7" name="Content Placeholder 3"/>
          <p:cNvSpPr>
            <a:spLocks noGrp="1"/>
          </p:cNvSpPr>
          <p:nvPr>
            <p:ph sz="half" idx="11" hasCustomPrompt="1"/>
          </p:nvPr>
        </p:nvSpPr>
        <p:spPr>
          <a:xfrm>
            <a:off x="366889" y="1644952"/>
            <a:ext cx="8381999" cy="4366381"/>
          </a:xfrm>
          <a:prstGeom prst="rect">
            <a:avLst/>
          </a:prstGeom>
          <a:ln>
            <a:noFill/>
          </a:ln>
        </p:spPr>
        <p:txBody>
          <a:bodyPr/>
          <a:lstStyle>
            <a:lvl1pPr marL="342900" indent="-342900">
              <a:spcBef>
                <a:spcPts val="1800"/>
              </a:spcBef>
              <a:buSzPct val="135000"/>
              <a:buFontTx/>
              <a:buBlip>
                <a:blip r:embed="rId3"/>
              </a:buBlip>
              <a:defRPr sz="2200" b="0" baseline="0">
                <a:solidFill>
                  <a:srgbClr val="000000"/>
                </a:solidFill>
                <a:latin typeface="Verdana"/>
                <a:cs typeface="Verdana"/>
              </a:defRPr>
            </a:lvl1pPr>
            <a:lvl2pPr marL="594360" indent="-182880">
              <a:spcBef>
                <a:spcPts val="1000"/>
              </a:spcBef>
              <a:buClr>
                <a:schemeClr val="tx1">
                  <a:lumMod val="50000"/>
                  <a:lumOff val="50000"/>
                </a:schemeClr>
              </a:buClr>
              <a:buFont typeface="Lucida Grande"/>
              <a:buChar char="–"/>
              <a:defRPr sz="1800" baseline="0"/>
            </a:lvl2pPr>
            <a:lvl3pPr marL="822960" indent="-182880">
              <a:spcBef>
                <a:spcPts val="800"/>
              </a:spcBef>
              <a:buClr>
                <a:schemeClr val="tx1">
                  <a:lumMod val="50000"/>
                  <a:lumOff val="50000"/>
                </a:schemeClr>
              </a:buClr>
              <a:buFont typeface="Lucida Grande"/>
              <a:buChar char="–"/>
              <a:defRPr sz="1800" baseline="0"/>
            </a:lvl3pPr>
            <a:lvl4pPr marL="1051560" indent="-182880">
              <a:spcBef>
                <a:spcPts val="800"/>
              </a:spcBef>
              <a:buClr>
                <a:schemeClr val="tx1">
                  <a:lumMod val="50000"/>
                  <a:lumOff val="50000"/>
                </a:schemeClr>
              </a:buClr>
              <a:defRPr sz="1500" baseline="0"/>
            </a:lvl4pPr>
            <a:lvl5pPr marL="1234440" indent="-182880">
              <a:spcBef>
                <a:spcPts val="800"/>
              </a:spcBef>
              <a:buClr>
                <a:schemeClr val="tx1">
                  <a:lumMod val="50000"/>
                  <a:lumOff val="50000"/>
                </a:schemeClr>
              </a:buClr>
              <a:buFont typeface="Wingdings" charset="2"/>
              <a:buChar char="§"/>
              <a:defRPr sz="1400" baseline="0"/>
            </a:lvl5pPr>
            <a:lvl6pPr>
              <a:defRPr sz="1600"/>
            </a:lvl6pPr>
            <a:lvl7pPr>
              <a:defRPr sz="1600"/>
            </a:lvl7pPr>
            <a:lvl8pPr>
              <a:defRPr sz="1600"/>
            </a:lvl8pPr>
            <a:lvl9pPr>
              <a:defRPr sz="1600"/>
            </a:lvl9pPr>
          </a:lstStyle>
          <a:p>
            <a:pPr lvl="0"/>
            <a:r>
              <a:rPr lang="en-US" dirty="0" smtClean="0"/>
              <a:t>Click to Edit Content</a:t>
            </a:r>
          </a:p>
          <a:p>
            <a:pPr lvl="1"/>
            <a:r>
              <a:rPr lang="en-US" sz="1800" dirty="0" smtClean="0"/>
              <a:t>Second level</a:t>
            </a:r>
          </a:p>
          <a:p>
            <a:pPr lvl="2"/>
            <a:r>
              <a:rPr lang="en-US" dirty="0" smtClean="0"/>
              <a:t>Third level</a:t>
            </a:r>
          </a:p>
          <a:p>
            <a:pPr lvl="3"/>
            <a:r>
              <a:rPr lang="en-US" dirty="0" smtClean="0"/>
              <a:t>Fourth level</a:t>
            </a:r>
          </a:p>
          <a:p>
            <a:pPr lvl="4"/>
            <a:r>
              <a:rPr lang="en-US" dirty="0" smtClean="0"/>
              <a:t>Fifth level</a:t>
            </a:r>
          </a:p>
          <a:p>
            <a:pPr lvl="4"/>
            <a:endParaRPr lang="en-US" dirty="0" smtClean="0"/>
          </a:p>
          <a:p>
            <a:pPr lvl="0"/>
            <a:endParaRPr lang="en-US" dirty="0" smtClean="0"/>
          </a:p>
        </p:txBody>
      </p:sp>
    </p:spTree>
    <p:extLst>
      <p:ext uri="{BB962C8B-B14F-4D97-AF65-F5344CB8AC3E}">
        <p14:creationId xmlns:p14="http://schemas.microsoft.com/office/powerpoint/2010/main" val="3036632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9" name="Title Placeholder 1"/>
          <p:cNvSpPr>
            <a:spLocks noGrp="1"/>
          </p:cNvSpPr>
          <p:nvPr>
            <p:ph type="title"/>
          </p:nvPr>
        </p:nvSpPr>
        <p:spPr bwMode="auto">
          <a:xfrm>
            <a:off x="457200" y="438150"/>
            <a:ext cx="8229600" cy="979488"/>
          </a:xfrm>
          <a:prstGeom prst="rect">
            <a:avLst/>
          </a:prstGeom>
          <a:noFill/>
          <a:ln>
            <a:noFill/>
          </a:ln>
          <a:extLst>
            <a:ext uri="{FAA26D3D-D897-4be2-8F04-BA451C77F1D7}"/>
          </a:extLst>
        </p:spPr>
        <p:txBody>
          <a:bodyPr/>
          <a:lstStyle/>
          <a:p>
            <a:pPr lvl="0"/>
            <a:r>
              <a:rPr lang="en-US" dirty="0" smtClean="0"/>
              <a:t>Click to edit Master title style</a:t>
            </a:r>
            <a:endParaRPr lang="en-US" dirty="0"/>
          </a:p>
        </p:txBody>
      </p:sp>
      <p:sp>
        <p:nvSpPr>
          <p:cNvPr id="20" name="Text Placeholder 2"/>
          <p:cNvSpPr>
            <a:spLocks noGrp="1"/>
          </p:cNvSpPr>
          <p:nvPr>
            <p:ph idx="1"/>
          </p:nvPr>
        </p:nvSpPr>
        <p:spPr bwMode="auto">
          <a:xfrm>
            <a:off x="457200" y="1600200"/>
            <a:ext cx="8229600" cy="4408488"/>
          </a:xfrm>
          <a:prstGeom prst="rect">
            <a:avLst/>
          </a:prstGeom>
          <a:noFill/>
          <a:ln>
            <a:noFill/>
          </a:ln>
          <a:extLst>
            <a:ext uri="{FAA26D3D-D897-4be2-8F04-BA451C77F1D7}"/>
          </a:extLst>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1"/>
          <p:cNvSpPr>
            <a:spLocks noGrp="1"/>
          </p:cNvSpPr>
          <p:nvPr>
            <p:ph type="ftr" sz="quarter" idx="10"/>
          </p:nvPr>
        </p:nvSpPr>
        <p:spPr/>
        <p:txBody>
          <a:bodyPr/>
          <a:lstStyle>
            <a:lvl1pPr>
              <a:defRPr/>
            </a:lvl1pPr>
          </a:lstStyle>
          <a:p>
            <a:pPr>
              <a:defRPr/>
            </a:pPr>
            <a:endParaRPr lang="en-US">
              <a:solidFill>
                <a:srgbClr val="404040">
                  <a:tint val="75000"/>
                </a:srgbClr>
              </a:solidFill>
            </a:endParaRPr>
          </a:p>
        </p:txBody>
      </p:sp>
    </p:spTree>
    <p:extLst>
      <p:ext uri="{BB962C8B-B14F-4D97-AF65-F5344CB8AC3E}">
        <p14:creationId xmlns:p14="http://schemas.microsoft.com/office/powerpoint/2010/main" val="683840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estimonial">
    <p:spTree>
      <p:nvGrpSpPr>
        <p:cNvPr id="1" name=""/>
        <p:cNvGrpSpPr/>
        <p:nvPr/>
      </p:nvGrpSpPr>
      <p:grpSpPr>
        <a:xfrm>
          <a:off x="0" y="0"/>
          <a:ext cx="0" cy="0"/>
          <a:chOff x="0" y="0"/>
          <a:chExt cx="0" cy="0"/>
        </a:xfrm>
      </p:grpSpPr>
      <p:cxnSp>
        <p:nvCxnSpPr>
          <p:cNvPr id="4" name="Straight Connector 14"/>
          <p:cNvCxnSpPr/>
          <p:nvPr userDrawn="1"/>
        </p:nvCxnSpPr>
        <p:spPr>
          <a:xfrm>
            <a:off x="-317500" y="2043113"/>
            <a:ext cx="8477250" cy="0"/>
          </a:xfrm>
          <a:prstGeom prst="line">
            <a:avLst/>
          </a:prstGeom>
          <a:ln w="12700">
            <a:solidFill>
              <a:schemeClr val="accent3"/>
            </a:solidFill>
          </a:ln>
        </p:spPr>
        <p:style>
          <a:lnRef idx="2">
            <a:schemeClr val="accent1"/>
          </a:lnRef>
          <a:fillRef idx="0">
            <a:schemeClr val="accent1"/>
          </a:fillRef>
          <a:effectRef idx="1">
            <a:schemeClr val="accent1"/>
          </a:effectRef>
          <a:fontRef idx="minor">
            <a:schemeClr val="tx1"/>
          </a:fontRef>
        </p:style>
      </p:cxnSp>
      <p:cxnSp>
        <p:nvCxnSpPr>
          <p:cNvPr id="5" name="Straight Connector 15"/>
          <p:cNvCxnSpPr/>
          <p:nvPr userDrawn="1"/>
        </p:nvCxnSpPr>
        <p:spPr>
          <a:xfrm>
            <a:off x="730250" y="4040188"/>
            <a:ext cx="8477250" cy="0"/>
          </a:xfrm>
          <a:prstGeom prst="line">
            <a:avLst/>
          </a:prstGeom>
          <a:ln w="12700">
            <a:solidFill>
              <a:schemeClr val="accent3"/>
            </a:solidFill>
          </a:ln>
        </p:spPr>
        <p:style>
          <a:lnRef idx="2">
            <a:schemeClr val="accent1"/>
          </a:lnRef>
          <a:fillRef idx="0">
            <a:schemeClr val="accent1"/>
          </a:fillRef>
          <a:effectRef idx="1">
            <a:schemeClr val="accent1"/>
          </a:effectRef>
          <a:fontRef idx="minor">
            <a:schemeClr val="tx1"/>
          </a:fontRef>
        </p:style>
      </p:cxnSp>
      <p:sp>
        <p:nvSpPr>
          <p:cNvPr id="3" name="Text Placeholder 2"/>
          <p:cNvSpPr>
            <a:spLocks noGrp="1"/>
          </p:cNvSpPr>
          <p:nvPr>
            <p:ph type="body" sz="quarter" idx="10"/>
          </p:nvPr>
        </p:nvSpPr>
        <p:spPr>
          <a:xfrm>
            <a:off x="1381125" y="2245360"/>
            <a:ext cx="6411595" cy="1605280"/>
          </a:xfrm>
        </p:spPr>
        <p:txBody>
          <a:bodyPr>
            <a:noAutofit/>
          </a:bodyPr>
          <a:lstStyle>
            <a:lvl1pPr marL="182880" indent="-457200" algn="l">
              <a:buFont typeface="Arial"/>
              <a:buNone/>
              <a:defRPr sz="2500"/>
            </a:lvl1pPr>
            <a:lvl2pPr marL="282575" indent="0" algn="l">
              <a:buFont typeface="Arial"/>
              <a:buNone/>
              <a:defRPr/>
            </a:lvl2pPr>
            <a:lvl3pPr marL="577850" indent="0" algn="l">
              <a:buFont typeface="Arial"/>
              <a:buNone/>
              <a:defRPr/>
            </a:lvl3pPr>
            <a:lvl4pPr marL="860425" indent="0" algn="l">
              <a:buFont typeface="Arial"/>
              <a:buNone/>
              <a:defRPr/>
            </a:lvl4pPr>
            <a:lvl5pPr marL="1143000" indent="0" algn="l">
              <a:buFont typeface="Arial"/>
              <a:buNone/>
              <a:defRPr/>
            </a:lvl5pPr>
          </a:lstStyle>
          <a:p>
            <a:pPr lvl="0"/>
            <a:r>
              <a:rPr lang="en-US" smtClean="0"/>
              <a:t>Click to edit Master text styles</a:t>
            </a:r>
          </a:p>
        </p:txBody>
      </p:sp>
      <p:sp>
        <p:nvSpPr>
          <p:cNvPr id="10" name="Text Placeholder 2"/>
          <p:cNvSpPr>
            <a:spLocks noGrp="1"/>
          </p:cNvSpPr>
          <p:nvPr>
            <p:ph type="body" sz="quarter" idx="11"/>
          </p:nvPr>
        </p:nvSpPr>
        <p:spPr>
          <a:xfrm>
            <a:off x="1381125" y="4135120"/>
            <a:ext cx="6411595" cy="304800"/>
          </a:xfrm>
        </p:spPr>
        <p:txBody>
          <a:bodyPr>
            <a:normAutofit/>
          </a:bodyPr>
          <a:lstStyle>
            <a:lvl1pPr marL="0" indent="0" algn="l">
              <a:buFont typeface="Arial"/>
              <a:buNone/>
              <a:defRPr sz="1200"/>
            </a:lvl1pPr>
            <a:lvl2pPr marL="282575" indent="0" algn="l">
              <a:buFont typeface="Arial"/>
              <a:buNone/>
              <a:defRPr/>
            </a:lvl2pPr>
            <a:lvl3pPr marL="577850" indent="0" algn="l">
              <a:buFont typeface="Arial"/>
              <a:buNone/>
              <a:defRPr/>
            </a:lvl3pPr>
            <a:lvl4pPr marL="860425" indent="0" algn="l">
              <a:buFont typeface="Arial"/>
              <a:buNone/>
              <a:defRPr/>
            </a:lvl4pPr>
            <a:lvl5pPr marL="1143000" indent="0" algn="l">
              <a:buFont typeface="Arial"/>
              <a:buNone/>
              <a:defRPr/>
            </a:lvl5pPr>
          </a:lstStyle>
          <a:p>
            <a:pPr lvl="0"/>
            <a:r>
              <a:rPr lang="en-US" smtClean="0"/>
              <a:t>Click to edit Master text styles</a:t>
            </a:r>
          </a:p>
        </p:txBody>
      </p:sp>
    </p:spTree>
    <p:extLst>
      <p:ext uri="{BB962C8B-B14F-4D97-AF65-F5344CB8AC3E}">
        <p14:creationId xmlns:p14="http://schemas.microsoft.com/office/powerpoint/2010/main" val="2762518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00"/>
                                        <p:tgtEl>
                                          <p:spTgt spid="4"/>
                                        </p:tgtEl>
                                      </p:cBhvr>
                                    </p:animEffect>
                                  </p:childTnLst>
                                </p:cTn>
                              </p:par>
                            </p:childTnLst>
                          </p:cTn>
                        </p:par>
                        <p:par>
                          <p:cTn id="8" fill="hold">
                            <p:stCondLst>
                              <p:cond delay="1000"/>
                            </p:stCondLst>
                            <p:childTnLst>
                              <p:par>
                                <p:cTn id="9" presetID="22" presetClass="entr" presetSubtype="2"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right)">
                                      <p:cBhvr>
                                        <p:cTn id="11"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Fußzeilenplatzhalter 2"/>
          <p:cNvSpPr>
            <a:spLocks noGrp="1"/>
          </p:cNvSpPr>
          <p:nvPr>
            <p:ph type="ftr" sz="quarter" idx="10"/>
          </p:nvPr>
        </p:nvSpPr>
        <p:spPr/>
        <p:txBody>
          <a:bodyPr/>
          <a:lstStyle/>
          <a:p>
            <a:pPr>
              <a:defRPr/>
            </a:pPr>
            <a:endParaRPr lang="en-US">
              <a:solidFill>
                <a:srgbClr val="404040">
                  <a:tint val="75000"/>
                </a:srgbClr>
              </a:solidFill>
            </a:endParaRPr>
          </a:p>
        </p:txBody>
      </p:sp>
    </p:spTree>
    <p:extLst>
      <p:ext uri="{BB962C8B-B14F-4D97-AF65-F5344CB8AC3E}">
        <p14:creationId xmlns:p14="http://schemas.microsoft.com/office/powerpoint/2010/main" val="418906338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Left Image">
    <p:spTree>
      <p:nvGrpSpPr>
        <p:cNvPr id="1" name=""/>
        <p:cNvGrpSpPr/>
        <p:nvPr/>
      </p:nvGrpSpPr>
      <p:grpSpPr>
        <a:xfrm>
          <a:off x="0" y="0"/>
          <a:ext cx="0" cy="0"/>
          <a:chOff x="0" y="0"/>
          <a:chExt cx="0" cy="0"/>
        </a:xfrm>
      </p:grpSpPr>
      <p:sp>
        <p:nvSpPr>
          <p:cNvPr id="46" name="Picture Placeholder 2"/>
          <p:cNvSpPr>
            <a:spLocks noGrp="1"/>
          </p:cNvSpPr>
          <p:nvPr>
            <p:ph type="pic" idx="1"/>
          </p:nvPr>
        </p:nvSpPr>
        <p:spPr>
          <a:xfrm rot="240000">
            <a:off x="3924192" y="1395174"/>
            <a:ext cx="4580874" cy="3453797"/>
          </a:xfrm>
          <a:solidFill>
            <a:srgbClr val="FFFFFF">
              <a:shade val="85000"/>
            </a:srgbClr>
          </a:solidFill>
          <a:ln w="190500" cap="sq">
            <a:solidFill>
              <a:srgbClr val="FFFFFF"/>
            </a:solidFill>
            <a:miter lim="800000"/>
          </a:ln>
          <a:effectLst>
            <a:outerShdw blurRad="65000" dist="50800" dir="12900000" kx="195000" ky="145000" algn="tl" rotWithShape="0">
              <a:srgbClr val="000000">
                <a:alpha val="24000"/>
              </a:srgbClr>
            </a:outerShdw>
          </a:effectLst>
          <a:scene3d>
            <a:camera prst="orthographicFront">
              <a:rot lat="0" lon="0" rev="360000"/>
            </a:camera>
            <a:lightRig rig="twoPt" dir="t">
              <a:rot lat="0" lon="0" rev="7200000"/>
            </a:lightRig>
          </a:scene3d>
          <a:sp3d contourW="12700">
            <a:bevelT w="25400" h="19050"/>
            <a:contourClr>
              <a:srgbClr val="969696"/>
            </a:contourClr>
          </a:sp3d>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endParaRPr lang="en-US" noProof="0" dirty="0"/>
          </a:p>
        </p:txBody>
      </p:sp>
      <p:sp>
        <p:nvSpPr>
          <p:cNvPr id="49" name="Title 48"/>
          <p:cNvSpPr>
            <a:spLocks noGrp="1"/>
          </p:cNvSpPr>
          <p:nvPr>
            <p:ph type="title"/>
          </p:nvPr>
        </p:nvSpPr>
        <p:spPr>
          <a:xfrm>
            <a:off x="498475" y="2296160"/>
            <a:ext cx="3016886" cy="965200"/>
          </a:xfrm>
        </p:spPr>
        <p:txBody>
          <a:bodyPr/>
          <a:lstStyle>
            <a:lvl1pPr>
              <a:defRPr sz="2400"/>
            </a:lvl1pPr>
          </a:lstStyle>
          <a:p>
            <a:r>
              <a:rPr lang="en-US" dirty="0" smtClean="0"/>
              <a:t>Click to edit Master title style</a:t>
            </a:r>
            <a:endParaRPr lang="en-US" dirty="0"/>
          </a:p>
        </p:txBody>
      </p:sp>
      <p:sp>
        <p:nvSpPr>
          <p:cNvPr id="52" name="Text Placeholder 51"/>
          <p:cNvSpPr>
            <a:spLocks noGrp="1"/>
          </p:cNvSpPr>
          <p:nvPr>
            <p:ph type="body" sz="quarter" idx="11"/>
          </p:nvPr>
        </p:nvSpPr>
        <p:spPr>
          <a:xfrm>
            <a:off x="498475" y="3393440"/>
            <a:ext cx="3016250" cy="1199198"/>
          </a:xfrm>
        </p:spPr>
        <p:txBody>
          <a:bodyPr>
            <a:normAutofit/>
          </a:bodyPr>
          <a:lstStyle>
            <a:lvl1pPr marL="0" indent="0">
              <a:buFont typeface="Arial"/>
              <a:buNone/>
              <a:defRPr sz="1500"/>
            </a:lvl1pPr>
            <a:lvl2pPr marL="282575" indent="0">
              <a:buFont typeface="Arial"/>
              <a:buNone/>
              <a:defRPr sz="1200"/>
            </a:lvl2pPr>
            <a:lvl3pPr marL="577850" indent="0">
              <a:buFont typeface="Arial"/>
              <a:buNone/>
              <a:defRPr sz="1200"/>
            </a:lvl3pPr>
            <a:lvl4pPr marL="860425" indent="0">
              <a:buFont typeface="Arial"/>
              <a:buNone/>
              <a:defRPr sz="1200"/>
            </a:lvl4pPr>
            <a:lvl5pPr marL="1143000" indent="0">
              <a:buFont typeface="Arial"/>
              <a:buNone/>
              <a:defRPr sz="1200"/>
            </a:lvl5pPr>
          </a:lstStyle>
          <a:p>
            <a:pPr lvl="0"/>
            <a:r>
              <a:rPr lang="en-US" dirty="0" smtClean="0"/>
              <a:t>Click to edit Master text styles</a:t>
            </a:r>
          </a:p>
        </p:txBody>
      </p:sp>
      <p:sp>
        <p:nvSpPr>
          <p:cNvPr id="5" name="Footer Placeholder 1"/>
          <p:cNvSpPr>
            <a:spLocks noGrp="1"/>
          </p:cNvSpPr>
          <p:nvPr>
            <p:ph type="ftr" sz="quarter" idx="12"/>
          </p:nvPr>
        </p:nvSpPr>
        <p:spPr/>
        <p:txBody>
          <a:bodyPr/>
          <a:lstStyle>
            <a:lvl1pPr>
              <a:defRPr/>
            </a:lvl1pPr>
          </a:lstStyle>
          <a:p>
            <a:pPr>
              <a:defRPr/>
            </a:pPr>
            <a:endParaRPr lang="en-US">
              <a:solidFill>
                <a:srgbClr val="404040">
                  <a:tint val="75000"/>
                </a:srgbClr>
              </a:solidFill>
            </a:endParaRPr>
          </a:p>
        </p:txBody>
      </p:sp>
    </p:spTree>
    <p:extLst>
      <p:ext uri="{BB962C8B-B14F-4D97-AF65-F5344CB8AC3E}">
        <p14:creationId xmlns:p14="http://schemas.microsoft.com/office/powerpoint/2010/main" val="328688990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98474" y="646654"/>
            <a:ext cx="7556313" cy="643666"/>
          </a:xfrm>
        </p:spPr>
        <p:txBody>
          <a:bodyPr/>
          <a:lstStyle>
            <a:lvl1pPr>
              <a:defRPr sz="2800"/>
            </a:lvl1pPr>
          </a:lstStyle>
          <a:p>
            <a:r>
              <a:rPr lang="en-US" dirty="0" smtClean="0"/>
              <a:t>Click to edit Master title style</a:t>
            </a:r>
            <a:endParaRPr lang="en-US" dirty="0"/>
          </a:p>
        </p:txBody>
      </p:sp>
      <p:sp>
        <p:nvSpPr>
          <p:cNvPr id="6" name="Text Placeholder 5"/>
          <p:cNvSpPr>
            <a:spLocks noGrp="1"/>
          </p:cNvSpPr>
          <p:nvPr>
            <p:ph type="body" sz="quarter" idx="11"/>
          </p:nvPr>
        </p:nvSpPr>
        <p:spPr>
          <a:xfrm>
            <a:off x="498474" y="1371600"/>
            <a:ext cx="6440488" cy="639763"/>
          </a:xfrm>
        </p:spPr>
        <p:txBody>
          <a:bodyPr>
            <a:normAutofit/>
          </a:bodyPr>
          <a:lstStyle>
            <a:lvl1pPr marL="0" indent="0">
              <a:buNone/>
              <a:defRPr sz="2000"/>
            </a:lvl1pPr>
          </a:lstStyle>
          <a:p>
            <a:pPr lvl="0"/>
            <a:endParaRPr lang="en-US" dirty="0"/>
          </a:p>
        </p:txBody>
      </p:sp>
      <p:sp>
        <p:nvSpPr>
          <p:cNvPr id="4" name="Footer Placeholder 1"/>
          <p:cNvSpPr>
            <a:spLocks noGrp="1"/>
          </p:cNvSpPr>
          <p:nvPr>
            <p:ph type="ftr" sz="quarter" idx="12"/>
          </p:nvPr>
        </p:nvSpPr>
        <p:spPr/>
        <p:txBody>
          <a:bodyPr/>
          <a:lstStyle>
            <a:lvl1pPr>
              <a:defRPr/>
            </a:lvl1pPr>
          </a:lstStyle>
          <a:p>
            <a:pPr>
              <a:defRPr/>
            </a:pPr>
            <a:endParaRPr lang="en-US">
              <a:solidFill>
                <a:srgbClr val="404040">
                  <a:tint val="75000"/>
                </a:srgbClr>
              </a:solidFill>
            </a:endParaRPr>
          </a:p>
        </p:txBody>
      </p:sp>
    </p:spTree>
    <p:extLst>
      <p:ext uri="{BB962C8B-B14F-4D97-AF65-F5344CB8AC3E}">
        <p14:creationId xmlns:p14="http://schemas.microsoft.com/office/powerpoint/2010/main" val="371292360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860572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9"/>
          <p:cNvSpPr>
            <a:spLocks noGrp="1"/>
          </p:cNvSpPr>
          <p:nvPr>
            <p:ph type="dt" sz="half" idx="10"/>
          </p:nvPr>
        </p:nvSpPr>
        <p:spPr>
          <a:xfrm>
            <a:off x="1219200" y="6172200"/>
            <a:ext cx="3124200" cy="365125"/>
          </a:xfrm>
          <a:prstGeom prst="rect">
            <a:avLst/>
          </a:prstGeom>
        </p:spPr>
        <p:txBody>
          <a:bodyPr/>
          <a:lstStyle>
            <a:lvl1pPr>
              <a:defRPr>
                <a:latin typeface="Arial" pitchFamily="34" charset="0"/>
                <a:ea typeface="ＭＳ Ｐゴシック"/>
                <a:cs typeface="ＭＳ Ｐゴシック"/>
              </a:defRPr>
            </a:lvl1pPr>
          </a:lstStyle>
          <a:p>
            <a:pPr fontAlgn="base">
              <a:spcBef>
                <a:spcPct val="0"/>
              </a:spcBef>
              <a:spcAft>
                <a:spcPct val="0"/>
              </a:spcAft>
              <a:defRPr/>
            </a:pPr>
            <a:fld id="{9FB30FEF-817F-4AE4-9DA1-E76458134E6D}" type="datetime1">
              <a:rPr lang="en-US" sz="2400" smtClean="0">
                <a:solidFill>
                  <a:srgbClr val="404040"/>
                </a:solidFill>
              </a:rPr>
              <a:pPr fontAlgn="base">
                <a:spcBef>
                  <a:spcPct val="0"/>
                </a:spcBef>
                <a:spcAft>
                  <a:spcPct val="0"/>
                </a:spcAft>
                <a:defRPr/>
              </a:pPr>
              <a:t>3/15/2016</a:t>
            </a:fld>
            <a:endParaRPr lang="en-US" sz="2400">
              <a:solidFill>
                <a:srgbClr val="404040"/>
              </a:solidFill>
            </a:endParaRPr>
          </a:p>
        </p:txBody>
      </p:sp>
      <p:sp>
        <p:nvSpPr>
          <p:cNvPr id="4" name="Slide Number Placeholder 10"/>
          <p:cNvSpPr>
            <a:spLocks noGrp="1"/>
          </p:cNvSpPr>
          <p:nvPr>
            <p:ph type="sldNum" sz="quarter" idx="11"/>
          </p:nvPr>
        </p:nvSpPr>
        <p:spPr>
          <a:xfrm>
            <a:off x="533400" y="6172200"/>
            <a:ext cx="685800" cy="365125"/>
          </a:xfrm>
          <a:prstGeom prst="rect">
            <a:avLst/>
          </a:prstGeom>
        </p:spPr>
        <p:txBody>
          <a:bodyPr/>
          <a:lstStyle>
            <a:lvl1pPr>
              <a:defRPr>
                <a:latin typeface="Arial" pitchFamily="34" charset="0"/>
                <a:ea typeface="ＭＳ Ｐゴシック"/>
                <a:cs typeface="ＭＳ Ｐゴシック"/>
              </a:defRPr>
            </a:lvl1pPr>
          </a:lstStyle>
          <a:p>
            <a:pPr fontAlgn="base">
              <a:spcBef>
                <a:spcPct val="0"/>
              </a:spcBef>
              <a:spcAft>
                <a:spcPct val="0"/>
              </a:spcAft>
              <a:defRPr/>
            </a:pPr>
            <a:fld id="{58BD2596-42BA-40E9-916F-64A835F2C2A2}" type="slidenum">
              <a:rPr lang="en-US" sz="2400">
                <a:solidFill>
                  <a:srgbClr val="404040"/>
                </a:solidFill>
              </a:rPr>
              <a:pPr fontAlgn="base">
                <a:spcBef>
                  <a:spcPct val="0"/>
                </a:spcBef>
                <a:spcAft>
                  <a:spcPct val="0"/>
                </a:spcAft>
                <a:defRPr/>
              </a:pPr>
              <a:t>‹#›</a:t>
            </a:fld>
            <a:endParaRPr lang="en-US" sz="2400">
              <a:solidFill>
                <a:srgbClr val="404040"/>
              </a:solidFill>
            </a:endParaRPr>
          </a:p>
        </p:txBody>
      </p:sp>
    </p:spTree>
    <p:extLst>
      <p:ext uri="{BB962C8B-B14F-4D97-AF65-F5344CB8AC3E}">
        <p14:creationId xmlns:p14="http://schemas.microsoft.com/office/powerpoint/2010/main" val="216919141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9"/>
          <p:cNvSpPr>
            <a:spLocks noGrp="1"/>
          </p:cNvSpPr>
          <p:nvPr>
            <p:ph type="dt" sz="half" idx="10"/>
          </p:nvPr>
        </p:nvSpPr>
        <p:spPr>
          <a:xfrm>
            <a:off x="1219200" y="6172200"/>
            <a:ext cx="3124200" cy="365125"/>
          </a:xfrm>
          <a:prstGeom prst="rect">
            <a:avLst/>
          </a:prstGeom>
        </p:spPr>
        <p:txBody>
          <a:bodyPr/>
          <a:lstStyle>
            <a:lvl1pPr>
              <a:defRPr>
                <a:latin typeface="Arial" charset="0"/>
                <a:ea typeface="ＭＳ Ｐゴシック" charset="0"/>
                <a:cs typeface="ＭＳ Ｐゴシック" charset="0"/>
              </a:defRPr>
            </a:lvl1pPr>
          </a:lstStyle>
          <a:p>
            <a:pPr fontAlgn="base">
              <a:spcBef>
                <a:spcPct val="0"/>
              </a:spcBef>
              <a:spcAft>
                <a:spcPct val="0"/>
              </a:spcAft>
              <a:defRPr/>
            </a:pPr>
            <a:fld id="{8C31D641-CBC9-4DBA-A329-00FB2413A7C0}" type="datetime1">
              <a:rPr lang="en-US" sz="2400" smtClean="0">
                <a:solidFill>
                  <a:srgbClr val="404040"/>
                </a:solidFill>
              </a:rPr>
              <a:pPr fontAlgn="base">
                <a:spcBef>
                  <a:spcPct val="0"/>
                </a:spcBef>
                <a:spcAft>
                  <a:spcPct val="0"/>
                </a:spcAft>
                <a:defRPr/>
              </a:pPr>
              <a:t>3/15/2016</a:t>
            </a:fld>
            <a:endParaRPr lang="en-US" sz="2400">
              <a:solidFill>
                <a:srgbClr val="404040"/>
              </a:solidFill>
            </a:endParaRPr>
          </a:p>
        </p:txBody>
      </p:sp>
      <p:sp>
        <p:nvSpPr>
          <p:cNvPr id="6" name="Slide Number Placeholder 10"/>
          <p:cNvSpPr>
            <a:spLocks noGrp="1"/>
          </p:cNvSpPr>
          <p:nvPr>
            <p:ph type="sldNum" sz="quarter" idx="11"/>
          </p:nvPr>
        </p:nvSpPr>
        <p:spPr>
          <a:xfrm>
            <a:off x="533400" y="6172200"/>
            <a:ext cx="685800" cy="365125"/>
          </a:xfrm>
          <a:prstGeom prst="rect">
            <a:avLst/>
          </a:prstGeom>
        </p:spPr>
        <p:txBody>
          <a:bodyPr/>
          <a:lstStyle>
            <a:lvl1pPr>
              <a:defRPr>
                <a:latin typeface="Arial" charset="0"/>
                <a:ea typeface="ＭＳ Ｐゴシック" charset="0"/>
                <a:cs typeface="ＭＳ Ｐゴシック" charset="0"/>
              </a:defRPr>
            </a:lvl1pPr>
          </a:lstStyle>
          <a:p>
            <a:pPr fontAlgn="base">
              <a:spcBef>
                <a:spcPct val="0"/>
              </a:spcBef>
              <a:spcAft>
                <a:spcPct val="0"/>
              </a:spcAft>
              <a:defRPr/>
            </a:pPr>
            <a:fld id="{D4A30001-062A-44FB-AD59-A45656089251}" type="slidenum">
              <a:rPr lang="en-US" sz="2400">
                <a:solidFill>
                  <a:srgbClr val="404040"/>
                </a:solidFill>
              </a:rPr>
              <a:pPr fontAlgn="base">
                <a:spcBef>
                  <a:spcPct val="0"/>
                </a:spcBef>
                <a:spcAft>
                  <a:spcPct val="0"/>
                </a:spcAft>
                <a:defRPr/>
              </a:pPr>
              <a:t>‹#›</a:t>
            </a:fld>
            <a:endParaRPr lang="en-US" sz="2400">
              <a:solidFill>
                <a:srgbClr val="404040"/>
              </a:solidFill>
            </a:endParaRPr>
          </a:p>
        </p:txBody>
      </p:sp>
    </p:spTree>
    <p:extLst>
      <p:ext uri="{BB962C8B-B14F-4D97-AF65-F5344CB8AC3E}">
        <p14:creationId xmlns:p14="http://schemas.microsoft.com/office/powerpoint/2010/main" val="119658223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1 Content">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smtClean="0"/>
              <a:t>Click to edit Master title style</a:t>
            </a:r>
            <a:endParaRPr lang="en-US"/>
          </a:p>
        </p:txBody>
      </p:sp>
      <p:sp>
        <p:nvSpPr>
          <p:cNvPr id="5" name="Content Placeholder 4"/>
          <p:cNvSpPr>
            <a:spLocks noGrp="1"/>
          </p:cNvSpPr>
          <p:nvPr>
            <p:ph sz="quarter" idx="14"/>
          </p:nvPr>
        </p:nvSpPr>
        <p:spPr>
          <a:xfrm>
            <a:off x="365760" y="1645920"/>
            <a:ext cx="8326438" cy="43891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Slide Number Placeholder 1"/>
          <p:cNvSpPr>
            <a:spLocks noGrp="1"/>
          </p:cNvSpPr>
          <p:nvPr>
            <p:ph type="sldNum" sz="quarter" idx="15"/>
          </p:nvPr>
        </p:nvSpPr>
        <p:spPr>
          <a:xfrm>
            <a:off x="444500" y="6356350"/>
            <a:ext cx="358775" cy="365125"/>
          </a:xfrm>
          <a:prstGeom prst="rect">
            <a:avLst/>
          </a:prstGeom>
        </p:spPr>
        <p:txBody>
          <a:bodyPr/>
          <a:lstStyle>
            <a:lvl1pPr>
              <a:defRPr/>
            </a:lvl1pPr>
          </a:lstStyle>
          <a:p>
            <a:pPr fontAlgn="base">
              <a:spcBef>
                <a:spcPct val="0"/>
              </a:spcBef>
              <a:spcAft>
                <a:spcPct val="0"/>
              </a:spcAft>
              <a:defRPr/>
            </a:pPr>
            <a:fld id="{742CE1F0-28BF-A844-9B91-A150FCA372DE}" type="slidenum">
              <a:rPr lang="en-US" sz="2400">
                <a:solidFill>
                  <a:srgbClr val="404040"/>
                </a:solidFill>
                <a:latin typeface="Arial" charset="0"/>
                <a:ea typeface="ＭＳ Ｐゴシック" pitchFamily="112" charset="-128"/>
              </a:rPr>
              <a:pPr fontAlgn="base">
                <a:spcBef>
                  <a:spcPct val="0"/>
                </a:spcBef>
                <a:spcAft>
                  <a:spcPct val="0"/>
                </a:spcAft>
                <a:defRPr/>
              </a:pPr>
              <a:t>‹#›</a:t>
            </a:fld>
            <a:endParaRPr lang="en-US" sz="2400" dirty="0">
              <a:solidFill>
                <a:srgbClr val="404040"/>
              </a:solidFill>
              <a:latin typeface="Arial" charset="0"/>
              <a:ea typeface="ＭＳ Ｐゴシック" pitchFamily="112" charset="-128"/>
            </a:endParaRPr>
          </a:p>
        </p:txBody>
      </p:sp>
      <p:sp>
        <p:nvSpPr>
          <p:cNvPr id="6" name="Date Placeholder 2"/>
          <p:cNvSpPr>
            <a:spLocks noGrp="1"/>
          </p:cNvSpPr>
          <p:nvPr>
            <p:ph type="dt" sz="half" idx="16"/>
          </p:nvPr>
        </p:nvSpPr>
        <p:spPr>
          <a:xfrm>
            <a:off x="865188" y="6356350"/>
            <a:ext cx="1643062" cy="365125"/>
          </a:xfrm>
          <a:prstGeom prst="rect">
            <a:avLst/>
          </a:prstGeom>
        </p:spPr>
        <p:txBody>
          <a:bodyPr/>
          <a:lstStyle>
            <a:lvl1pPr>
              <a:defRPr/>
            </a:lvl1pPr>
          </a:lstStyle>
          <a:p>
            <a:pPr fontAlgn="base">
              <a:spcBef>
                <a:spcPct val="0"/>
              </a:spcBef>
              <a:spcAft>
                <a:spcPct val="0"/>
              </a:spcAft>
              <a:defRPr/>
            </a:pPr>
            <a:fld id="{E39F33F5-130B-7D45-AB13-851FA997CDAC}" type="datetime1">
              <a:rPr lang="en-US" sz="2400">
                <a:solidFill>
                  <a:srgbClr val="404040"/>
                </a:solidFill>
                <a:latin typeface="Arial" charset="0"/>
                <a:ea typeface="ＭＳ Ｐゴシック" pitchFamily="112" charset="-128"/>
              </a:rPr>
              <a:pPr fontAlgn="base">
                <a:spcBef>
                  <a:spcPct val="0"/>
                </a:spcBef>
                <a:spcAft>
                  <a:spcPct val="0"/>
                </a:spcAft>
                <a:defRPr/>
              </a:pPr>
              <a:t>3/15/2016</a:t>
            </a:fld>
            <a:endParaRPr lang="en-US" sz="2400" dirty="0">
              <a:solidFill>
                <a:srgbClr val="404040"/>
              </a:solidFill>
              <a:latin typeface="Arial" charset="0"/>
              <a:ea typeface="ＭＳ Ｐゴシック" pitchFamily="112" charset="-128"/>
            </a:endParaRPr>
          </a:p>
        </p:txBody>
      </p:sp>
    </p:spTree>
    <p:extLst>
      <p:ext uri="{BB962C8B-B14F-4D97-AF65-F5344CB8AC3E}">
        <p14:creationId xmlns:p14="http://schemas.microsoft.com/office/powerpoint/2010/main" val="7716759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a:xfrm>
            <a:off x="457200" y="6356350"/>
            <a:ext cx="2133600" cy="365125"/>
          </a:xfrm>
          <a:prstGeom prst="rect">
            <a:avLst/>
          </a:prstGeom>
        </p:spPr>
        <p:txBody>
          <a:bodyPr/>
          <a:lstStyle/>
          <a:p>
            <a:pPr fontAlgn="base">
              <a:spcBef>
                <a:spcPct val="0"/>
              </a:spcBef>
              <a:spcAft>
                <a:spcPct val="0"/>
              </a:spcAft>
            </a:pPr>
            <a:fld id="{B4C71EC6-210F-42DE-9C53-41977AD35B3D}" type="datetimeFigureOut">
              <a:rPr lang="ru-RU" sz="2400" smtClean="0">
                <a:solidFill>
                  <a:srgbClr val="404040"/>
                </a:solidFill>
                <a:latin typeface="Arial" charset="0"/>
                <a:ea typeface="ＭＳ Ｐゴシック" pitchFamily="112" charset="-128"/>
              </a:rPr>
              <a:pPr fontAlgn="base">
                <a:spcBef>
                  <a:spcPct val="0"/>
                </a:spcBef>
                <a:spcAft>
                  <a:spcPct val="0"/>
                </a:spcAft>
              </a:pPr>
              <a:t>15.03.2016</a:t>
            </a:fld>
            <a:endParaRPr lang="ru-RU" sz="2400">
              <a:solidFill>
                <a:srgbClr val="404040"/>
              </a:solidFill>
              <a:latin typeface="Arial" charset="0"/>
              <a:ea typeface="ＭＳ Ｐゴシック" pitchFamily="112" charset="-128"/>
            </a:endParaRPr>
          </a:p>
        </p:txBody>
      </p:sp>
      <p:sp>
        <p:nvSpPr>
          <p:cNvPr id="5" name="Нижний колонтитул 4"/>
          <p:cNvSpPr>
            <a:spLocks noGrp="1"/>
          </p:cNvSpPr>
          <p:nvPr>
            <p:ph type="ftr" sz="quarter" idx="11"/>
          </p:nvPr>
        </p:nvSpPr>
        <p:spPr/>
        <p:txBody>
          <a:bodyPr/>
          <a:lstStyle/>
          <a:p>
            <a:endParaRPr lang="ru-RU">
              <a:solidFill>
                <a:srgbClr val="404040">
                  <a:tint val="75000"/>
                </a:srgbClr>
              </a:solidFill>
            </a:endParaRPr>
          </a:p>
        </p:txBody>
      </p:sp>
      <p:sp>
        <p:nvSpPr>
          <p:cNvPr id="6" name="Номер слайда 5"/>
          <p:cNvSpPr>
            <a:spLocks noGrp="1"/>
          </p:cNvSpPr>
          <p:nvPr>
            <p:ph type="sldNum" sz="quarter" idx="12"/>
          </p:nvPr>
        </p:nvSpPr>
        <p:spPr>
          <a:xfrm>
            <a:off x="6553200" y="6356350"/>
            <a:ext cx="2133600" cy="365125"/>
          </a:xfrm>
          <a:prstGeom prst="rect">
            <a:avLst/>
          </a:prstGeom>
        </p:spPr>
        <p:txBody>
          <a:bodyPr/>
          <a:lstStyle/>
          <a:p>
            <a:pPr fontAlgn="base">
              <a:spcBef>
                <a:spcPct val="0"/>
              </a:spcBef>
              <a:spcAft>
                <a:spcPct val="0"/>
              </a:spcAft>
            </a:pPr>
            <a:fld id="{B19B0651-EE4F-4900-A07F-96A6BFA9D0F0}" type="slidenum">
              <a:rPr lang="ru-RU" sz="2400" smtClean="0">
                <a:solidFill>
                  <a:srgbClr val="404040"/>
                </a:solidFill>
                <a:latin typeface="Arial" charset="0"/>
                <a:ea typeface="ＭＳ Ｐゴシック" pitchFamily="112" charset="-128"/>
              </a:rPr>
              <a:pPr fontAlgn="base">
                <a:spcBef>
                  <a:spcPct val="0"/>
                </a:spcBef>
                <a:spcAft>
                  <a:spcPct val="0"/>
                </a:spcAft>
              </a:pPr>
              <a:t>‹#›</a:t>
            </a:fld>
            <a:endParaRPr lang="ru-RU" sz="2400">
              <a:solidFill>
                <a:srgbClr val="404040"/>
              </a:solidFill>
              <a:latin typeface="Arial" charset="0"/>
              <a:ea typeface="ＭＳ Ｐゴシック" pitchFamily="112" charset="-128"/>
            </a:endParaRPr>
          </a:p>
        </p:txBody>
      </p:sp>
    </p:spTree>
    <p:extLst>
      <p:ext uri="{BB962C8B-B14F-4D97-AF65-F5344CB8AC3E}">
        <p14:creationId xmlns:p14="http://schemas.microsoft.com/office/powerpoint/2010/main" val="6509305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ntent Small">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stretch>
            <a:fillRect/>
          </a:stretch>
        </p:blipFill>
        <p:spPr>
          <a:xfrm>
            <a:off x="-1" y="0"/>
            <a:ext cx="9143997" cy="1340555"/>
          </a:xfrm>
          <a:prstGeom prst="rect">
            <a:avLst/>
          </a:prstGeom>
        </p:spPr>
      </p:pic>
      <p:sp>
        <p:nvSpPr>
          <p:cNvPr id="7" name="Title 1"/>
          <p:cNvSpPr>
            <a:spLocks noGrp="1"/>
          </p:cNvSpPr>
          <p:nvPr>
            <p:ph type="title" hasCustomPrompt="1"/>
          </p:nvPr>
        </p:nvSpPr>
        <p:spPr>
          <a:xfrm>
            <a:off x="366889" y="197555"/>
            <a:ext cx="8381999" cy="1030112"/>
          </a:xfrm>
          <a:prstGeom prst="rect">
            <a:avLst/>
          </a:prstGeom>
        </p:spPr>
        <p:txBody>
          <a:bodyPr anchor="ctr" anchorCtr="0"/>
          <a:lstStyle>
            <a:lvl1pPr algn="l">
              <a:defRPr sz="3200" b="1">
                <a:solidFill>
                  <a:schemeClr val="bg1"/>
                </a:solidFill>
                <a:latin typeface="Verdana"/>
                <a:cs typeface="Verdana"/>
              </a:defRPr>
            </a:lvl1pPr>
          </a:lstStyle>
          <a:p>
            <a:r>
              <a:rPr lang="en-US" dirty="0" smtClean="0"/>
              <a:t>Click to edit header title</a:t>
            </a:r>
            <a:endParaRPr lang="en-US" dirty="0"/>
          </a:p>
        </p:txBody>
      </p:sp>
      <p:sp>
        <p:nvSpPr>
          <p:cNvPr id="2" name="Date Placeholder 1"/>
          <p:cNvSpPr>
            <a:spLocks noGrp="1"/>
          </p:cNvSpPr>
          <p:nvPr>
            <p:ph type="dt" sz="half" idx="13"/>
          </p:nvPr>
        </p:nvSpPr>
        <p:spPr/>
        <p:txBody>
          <a:bodyPr/>
          <a:lstStyle/>
          <a:p>
            <a:fld id="{7572F431-939A-E846-AA35-8F81A2153EAB}" type="datetime1">
              <a:rPr lang="en-US" smtClean="0"/>
              <a:pPr/>
              <a:t>3/15/2016</a:t>
            </a:fld>
            <a:endParaRPr lang="en-US" dirty="0"/>
          </a:p>
        </p:txBody>
      </p:sp>
      <p:sp>
        <p:nvSpPr>
          <p:cNvPr id="3" name="Slide Number Placeholder 2"/>
          <p:cNvSpPr>
            <a:spLocks noGrp="1"/>
          </p:cNvSpPr>
          <p:nvPr>
            <p:ph type="sldNum" sz="quarter" idx="14"/>
          </p:nvPr>
        </p:nvSpPr>
        <p:spPr/>
        <p:txBody>
          <a:bodyPr/>
          <a:lstStyle/>
          <a:p>
            <a:fld id="{60BC5383-B22C-A746-A4AF-C32103C6BFA6}" type="slidenum">
              <a:rPr lang="en-US" smtClean="0"/>
              <a:pPr/>
              <a:t>‹#›</a:t>
            </a:fld>
            <a:endParaRPr lang="en-US" dirty="0"/>
          </a:p>
        </p:txBody>
      </p:sp>
      <p:sp>
        <p:nvSpPr>
          <p:cNvPr id="13" name="Content Placeholder 3"/>
          <p:cNvSpPr>
            <a:spLocks noGrp="1"/>
          </p:cNvSpPr>
          <p:nvPr>
            <p:ph sz="half" idx="21" hasCustomPrompt="1"/>
          </p:nvPr>
        </p:nvSpPr>
        <p:spPr>
          <a:xfrm>
            <a:off x="4713640" y="1644952"/>
            <a:ext cx="4035248" cy="4366381"/>
          </a:xfrm>
          <a:prstGeom prst="rect">
            <a:avLst/>
          </a:prstGeom>
          <a:ln>
            <a:noFill/>
          </a:ln>
        </p:spPr>
        <p:txBody>
          <a:bodyPr/>
          <a:lstStyle>
            <a:lvl1pPr marL="342900" indent="-342900">
              <a:spcBef>
                <a:spcPts val="1800"/>
              </a:spcBef>
              <a:buSzPct val="135000"/>
              <a:buFontTx/>
              <a:buBlip>
                <a:blip r:embed="rId3"/>
              </a:buBlip>
              <a:defRPr sz="2200" b="0" baseline="0">
                <a:solidFill>
                  <a:srgbClr val="000000"/>
                </a:solidFill>
                <a:latin typeface="Verdana"/>
                <a:cs typeface="Verdana"/>
              </a:defRPr>
            </a:lvl1pPr>
            <a:lvl2pPr marL="594360" indent="-182880">
              <a:spcBef>
                <a:spcPts val="1000"/>
              </a:spcBef>
              <a:buClr>
                <a:schemeClr val="tx1">
                  <a:lumMod val="50000"/>
                  <a:lumOff val="50000"/>
                </a:schemeClr>
              </a:buClr>
              <a:buFont typeface="Lucida Grande"/>
              <a:buChar char="–"/>
              <a:defRPr sz="1800" baseline="0"/>
            </a:lvl2pPr>
            <a:lvl3pPr marL="822960" indent="-182880">
              <a:spcBef>
                <a:spcPts val="800"/>
              </a:spcBef>
              <a:buClr>
                <a:schemeClr val="tx1">
                  <a:lumMod val="50000"/>
                  <a:lumOff val="50000"/>
                </a:schemeClr>
              </a:buClr>
              <a:buFont typeface="Lucida Grande"/>
              <a:buChar char="–"/>
              <a:defRPr sz="1800" baseline="0"/>
            </a:lvl3pPr>
            <a:lvl4pPr marL="1051560" indent="-182880">
              <a:spcBef>
                <a:spcPts val="800"/>
              </a:spcBef>
              <a:buClr>
                <a:schemeClr val="tx1">
                  <a:lumMod val="50000"/>
                  <a:lumOff val="50000"/>
                </a:schemeClr>
              </a:buClr>
              <a:defRPr sz="1500" baseline="0"/>
            </a:lvl4pPr>
            <a:lvl5pPr marL="1234440" indent="-182880">
              <a:spcBef>
                <a:spcPts val="800"/>
              </a:spcBef>
              <a:buClr>
                <a:schemeClr val="tx1">
                  <a:lumMod val="50000"/>
                  <a:lumOff val="50000"/>
                </a:schemeClr>
              </a:buClr>
              <a:buFont typeface="Wingdings" charset="2"/>
              <a:buChar char="§"/>
              <a:defRPr sz="1400" baseline="0"/>
            </a:lvl5pPr>
            <a:lvl6pPr>
              <a:defRPr sz="1600"/>
            </a:lvl6pPr>
            <a:lvl7pPr>
              <a:defRPr sz="1600"/>
            </a:lvl7pPr>
            <a:lvl8pPr>
              <a:defRPr sz="1600"/>
            </a:lvl8pPr>
            <a:lvl9pPr>
              <a:defRPr sz="1600"/>
            </a:lvl9pPr>
          </a:lstStyle>
          <a:p>
            <a:pPr lvl="0"/>
            <a:r>
              <a:rPr lang="en-US" dirty="0" smtClean="0"/>
              <a:t>Click to Edit Content</a:t>
            </a:r>
          </a:p>
          <a:p>
            <a:pPr lvl="1"/>
            <a:r>
              <a:rPr lang="en-US" sz="1800" dirty="0" smtClean="0"/>
              <a:t>Second level</a:t>
            </a:r>
          </a:p>
          <a:p>
            <a:pPr lvl="2"/>
            <a:r>
              <a:rPr lang="en-US" dirty="0" smtClean="0"/>
              <a:t>Third level</a:t>
            </a:r>
          </a:p>
          <a:p>
            <a:pPr lvl="3"/>
            <a:r>
              <a:rPr lang="en-US" dirty="0" smtClean="0"/>
              <a:t>Fourth level</a:t>
            </a:r>
          </a:p>
          <a:p>
            <a:pPr lvl="4"/>
            <a:r>
              <a:rPr lang="en-US" dirty="0" smtClean="0"/>
              <a:t>Fifth level</a:t>
            </a:r>
          </a:p>
          <a:p>
            <a:pPr lvl="4"/>
            <a:endParaRPr lang="en-US" dirty="0" smtClean="0"/>
          </a:p>
          <a:p>
            <a:pPr lvl="0"/>
            <a:endParaRPr lang="en-US" dirty="0" smtClean="0"/>
          </a:p>
        </p:txBody>
      </p:sp>
      <p:sp>
        <p:nvSpPr>
          <p:cNvPr id="16" name="Content Placeholder 3"/>
          <p:cNvSpPr>
            <a:spLocks noGrp="1"/>
          </p:cNvSpPr>
          <p:nvPr>
            <p:ph sz="half" idx="22" hasCustomPrompt="1"/>
          </p:nvPr>
        </p:nvSpPr>
        <p:spPr>
          <a:xfrm>
            <a:off x="366889" y="1644952"/>
            <a:ext cx="4035248" cy="4366381"/>
          </a:xfrm>
          <a:prstGeom prst="rect">
            <a:avLst/>
          </a:prstGeom>
          <a:ln>
            <a:noFill/>
          </a:ln>
        </p:spPr>
        <p:txBody>
          <a:bodyPr/>
          <a:lstStyle>
            <a:lvl1pPr marL="342900" indent="-342900">
              <a:spcBef>
                <a:spcPts val="1800"/>
              </a:spcBef>
              <a:buSzPct val="135000"/>
              <a:buFontTx/>
              <a:buBlip>
                <a:blip r:embed="rId3"/>
              </a:buBlip>
              <a:defRPr sz="2200" b="0" baseline="0">
                <a:solidFill>
                  <a:srgbClr val="000000"/>
                </a:solidFill>
                <a:latin typeface="Verdana"/>
                <a:cs typeface="Verdana"/>
              </a:defRPr>
            </a:lvl1pPr>
            <a:lvl2pPr marL="594360" indent="-182880">
              <a:spcBef>
                <a:spcPts val="1000"/>
              </a:spcBef>
              <a:buClr>
                <a:schemeClr val="tx1">
                  <a:lumMod val="50000"/>
                  <a:lumOff val="50000"/>
                </a:schemeClr>
              </a:buClr>
              <a:buFont typeface="Lucida Grande"/>
              <a:buChar char="–"/>
              <a:defRPr sz="1800" baseline="0"/>
            </a:lvl2pPr>
            <a:lvl3pPr marL="822960" indent="-182880">
              <a:spcBef>
                <a:spcPts val="800"/>
              </a:spcBef>
              <a:buClr>
                <a:schemeClr val="tx1">
                  <a:lumMod val="50000"/>
                  <a:lumOff val="50000"/>
                </a:schemeClr>
              </a:buClr>
              <a:buFont typeface="Lucida Grande"/>
              <a:buChar char="–"/>
              <a:defRPr sz="1800" baseline="0"/>
            </a:lvl3pPr>
            <a:lvl4pPr marL="1051560" indent="-182880">
              <a:spcBef>
                <a:spcPts val="800"/>
              </a:spcBef>
              <a:buClr>
                <a:schemeClr val="tx1">
                  <a:lumMod val="50000"/>
                  <a:lumOff val="50000"/>
                </a:schemeClr>
              </a:buClr>
              <a:defRPr sz="1500" baseline="0"/>
            </a:lvl4pPr>
            <a:lvl5pPr marL="1234440" indent="-182880">
              <a:spcBef>
                <a:spcPts val="800"/>
              </a:spcBef>
              <a:buClr>
                <a:schemeClr val="tx1">
                  <a:lumMod val="50000"/>
                  <a:lumOff val="50000"/>
                </a:schemeClr>
              </a:buClr>
              <a:buFont typeface="Wingdings" charset="2"/>
              <a:buChar char="§"/>
              <a:defRPr sz="1400" baseline="0"/>
            </a:lvl5pPr>
            <a:lvl6pPr>
              <a:defRPr sz="1600"/>
            </a:lvl6pPr>
            <a:lvl7pPr>
              <a:defRPr sz="1600"/>
            </a:lvl7pPr>
            <a:lvl8pPr>
              <a:defRPr sz="1600"/>
            </a:lvl8pPr>
            <a:lvl9pPr>
              <a:defRPr sz="1600"/>
            </a:lvl9pPr>
          </a:lstStyle>
          <a:p>
            <a:pPr lvl="0"/>
            <a:r>
              <a:rPr lang="en-US" dirty="0" smtClean="0"/>
              <a:t>Click to Edit Content</a:t>
            </a:r>
          </a:p>
          <a:p>
            <a:pPr lvl="1"/>
            <a:r>
              <a:rPr lang="en-US" sz="1800" dirty="0" smtClean="0"/>
              <a:t>Second level</a:t>
            </a:r>
          </a:p>
          <a:p>
            <a:pPr lvl="2"/>
            <a:r>
              <a:rPr lang="en-US" dirty="0" smtClean="0"/>
              <a:t>Third level</a:t>
            </a:r>
          </a:p>
          <a:p>
            <a:pPr lvl="3"/>
            <a:r>
              <a:rPr lang="en-US" dirty="0" smtClean="0"/>
              <a:t>Fourth level</a:t>
            </a:r>
          </a:p>
          <a:p>
            <a:pPr lvl="4"/>
            <a:r>
              <a:rPr lang="en-US" dirty="0" smtClean="0"/>
              <a:t>Fifth level</a:t>
            </a:r>
          </a:p>
          <a:p>
            <a:pPr lvl="4"/>
            <a:endParaRPr lang="en-US" dirty="0" smtClean="0"/>
          </a:p>
          <a:p>
            <a:pPr lvl="0"/>
            <a:endParaRPr lang="en-US" dirty="0" smtClean="0"/>
          </a:p>
        </p:txBody>
      </p:sp>
    </p:spTree>
    <p:extLst>
      <p:ext uri="{BB962C8B-B14F-4D97-AF65-F5344CB8AC3E}">
        <p14:creationId xmlns:p14="http://schemas.microsoft.com/office/powerpoint/2010/main" val="2377702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Rectangle 14"/>
          <p:cNvSpPr/>
          <p:nvPr userDrawn="1"/>
        </p:nvSpPr>
        <p:spPr>
          <a:xfrm>
            <a:off x="0" y="0"/>
            <a:ext cx="9144000" cy="6858000"/>
          </a:xfrm>
          <a:prstGeom prst="rect">
            <a:avLst/>
          </a:prstGeom>
          <a:gradFill flip="none" rotWithShape="1">
            <a:gsLst>
              <a:gs pos="33000">
                <a:srgbClr val="0066A1"/>
              </a:gs>
              <a:gs pos="100000">
                <a:srgbClr val="FFFFFF"/>
              </a:gs>
            </a:gsLst>
            <a:lin ang="5400000" scaled="0"/>
            <a:tileRect/>
          </a:gra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FFFFFF"/>
              </a:solidFill>
            </a:endParaRPr>
          </a:p>
        </p:txBody>
      </p:sp>
      <p:sp>
        <p:nvSpPr>
          <p:cNvPr id="7" name="Snip Single Corner Rectangle 15"/>
          <p:cNvSpPr/>
          <p:nvPr/>
        </p:nvSpPr>
        <p:spPr>
          <a:xfrm flipH="1">
            <a:off x="0" y="3190875"/>
            <a:ext cx="9144000" cy="3667125"/>
          </a:xfrm>
          <a:prstGeom prst="snip1Rect">
            <a:avLst/>
          </a:prstGeom>
          <a:solidFill>
            <a:schemeClr val="bg1"/>
          </a:solidFill>
          <a:ln>
            <a:no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FFFFFF"/>
              </a:solidFill>
            </a:endParaRPr>
          </a:p>
        </p:txBody>
      </p:sp>
      <p:grpSp>
        <p:nvGrpSpPr>
          <p:cNvPr id="8" name="Group 6"/>
          <p:cNvGrpSpPr/>
          <p:nvPr/>
        </p:nvGrpSpPr>
        <p:grpSpPr>
          <a:xfrm flipH="1">
            <a:off x="0" y="1"/>
            <a:ext cx="8375969" cy="270818"/>
            <a:chOff x="1195233" y="1"/>
            <a:chExt cx="7948768" cy="270818"/>
          </a:xfrm>
          <a:solidFill>
            <a:schemeClr val="accent3"/>
          </a:solidFill>
        </p:grpSpPr>
        <p:sp>
          <p:nvSpPr>
            <p:cNvPr id="9" name="Rectangle 17"/>
            <p:cNvSpPr/>
            <p:nvPr/>
          </p:nvSpPr>
          <p:spPr>
            <a:xfrm>
              <a:off x="1666715" y="1"/>
              <a:ext cx="7477286" cy="270392"/>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dirty="0">
                <a:solidFill>
                  <a:srgbClr val="FFFFFF"/>
                </a:solidFill>
              </a:endParaRPr>
            </a:p>
          </p:txBody>
        </p:sp>
        <p:sp>
          <p:nvSpPr>
            <p:cNvPr id="12" name="Right Triangle 18"/>
            <p:cNvSpPr/>
            <p:nvPr/>
          </p:nvSpPr>
          <p:spPr>
            <a:xfrm flipH="1" flipV="1">
              <a:off x="1195233" y="1"/>
              <a:ext cx="480819" cy="270818"/>
            </a:xfrm>
            <a:prstGeom prst="rtTriangl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a:solidFill>
                  <a:srgbClr val="808080"/>
                </a:solidFill>
              </a:endParaRPr>
            </a:p>
          </p:txBody>
        </p:sp>
      </p:grpSp>
      <p:pic>
        <p:nvPicPr>
          <p:cNvPr id="13" name="Picture 6"/>
          <p:cNvPicPr>
            <a:picLocks noChangeAspect="1"/>
          </p:cNvPicPr>
          <p:nvPr userDrawn="1"/>
        </p:nvPicPr>
        <p:blipFill>
          <a:blip r:embed="rId2"/>
          <a:srcRect/>
          <a:stretch>
            <a:fillRect/>
          </a:stretch>
        </p:blipFill>
        <p:spPr bwMode="auto">
          <a:xfrm>
            <a:off x="7794625" y="6311900"/>
            <a:ext cx="1143000" cy="406400"/>
          </a:xfrm>
          <a:prstGeom prst="rect">
            <a:avLst/>
          </a:prstGeom>
          <a:noFill/>
          <a:ln w="9525">
            <a:noFill/>
            <a:miter lim="800000"/>
            <a:headEnd/>
            <a:tailEnd/>
          </a:ln>
        </p:spPr>
      </p:pic>
      <p:sp>
        <p:nvSpPr>
          <p:cNvPr id="16" name="Text Placeholder 2"/>
          <p:cNvSpPr>
            <a:spLocks noGrp="1"/>
          </p:cNvSpPr>
          <p:nvPr>
            <p:ph idx="1"/>
          </p:nvPr>
        </p:nvSpPr>
        <p:spPr>
          <a:xfrm>
            <a:off x="779463" y="3370828"/>
            <a:ext cx="4388183" cy="556730"/>
          </a:xfrm>
          <a:prstGeom prst="rect">
            <a:avLst/>
          </a:prstGeom>
        </p:spPr>
        <p:txBody>
          <a:bodyPr rtlCol="0">
            <a:normAutofit/>
          </a:bodyPr>
          <a:lstStyle>
            <a:lvl1pPr marL="0" indent="0">
              <a:buFont typeface="Arial"/>
              <a:buNone/>
              <a:defRPr/>
            </a:lvl1pPr>
          </a:lstStyle>
          <a:p>
            <a:pPr lvl="0"/>
            <a:r>
              <a:rPr lang="en-US" smtClean="0"/>
              <a:t>Click to edit Master text styles</a:t>
            </a:r>
          </a:p>
        </p:txBody>
      </p:sp>
      <p:sp>
        <p:nvSpPr>
          <p:cNvPr id="10" name="Text Placeholder 2"/>
          <p:cNvSpPr>
            <a:spLocks noGrp="1"/>
          </p:cNvSpPr>
          <p:nvPr>
            <p:ph idx="10"/>
          </p:nvPr>
        </p:nvSpPr>
        <p:spPr>
          <a:xfrm>
            <a:off x="779465" y="4188525"/>
            <a:ext cx="4388182" cy="408847"/>
          </a:xfrm>
          <a:prstGeom prst="rect">
            <a:avLst/>
          </a:prstGeom>
        </p:spPr>
        <p:txBody>
          <a:bodyPr rtlCol="0">
            <a:normAutofit/>
          </a:bodyPr>
          <a:lstStyle>
            <a:lvl1pPr marL="0" indent="0">
              <a:buFont typeface="Arial"/>
              <a:buNone/>
              <a:defRPr sz="1600"/>
            </a:lvl1pPr>
          </a:lstStyle>
          <a:p>
            <a:pPr lvl="0"/>
            <a:r>
              <a:rPr lang="en-US" dirty="0" smtClean="0"/>
              <a:t>Click to edit Master text styles</a:t>
            </a:r>
          </a:p>
        </p:txBody>
      </p:sp>
      <p:sp>
        <p:nvSpPr>
          <p:cNvPr id="11" name="Title 10"/>
          <p:cNvSpPr>
            <a:spLocks noGrp="1"/>
          </p:cNvSpPr>
          <p:nvPr>
            <p:ph type="title"/>
          </p:nvPr>
        </p:nvSpPr>
        <p:spPr>
          <a:xfrm>
            <a:off x="498474" y="1307054"/>
            <a:ext cx="7556313" cy="1116106"/>
          </a:xfrm>
        </p:spPr>
        <p:txBody>
          <a:bodyPr/>
          <a:lstStyle>
            <a:lvl1pPr>
              <a:defRPr>
                <a:solidFill>
                  <a:schemeClr val="bg1"/>
                </a:solidFill>
              </a:defRPr>
            </a:lvl1pPr>
          </a:lstStyle>
          <a:p>
            <a:r>
              <a:rPr lang="en-US" dirty="0" smtClean="0"/>
              <a:t>Click to edit Master title style</a:t>
            </a:r>
            <a:endParaRPr lang="en-US" dirty="0"/>
          </a:p>
        </p:txBody>
      </p:sp>
      <p:sp>
        <p:nvSpPr>
          <p:cNvPr id="18" name="Picture Placeholder 2"/>
          <p:cNvSpPr>
            <a:spLocks noGrp="1"/>
          </p:cNvSpPr>
          <p:nvPr>
            <p:ph type="pic" idx="11"/>
          </p:nvPr>
        </p:nvSpPr>
        <p:spPr>
          <a:xfrm rot="584399">
            <a:off x="5388762" y="2888766"/>
            <a:ext cx="3107590" cy="2878790"/>
          </a:xfrm>
          <a:solidFill>
            <a:srgbClr val="FFFFFF">
              <a:shade val="85000"/>
            </a:srgbClr>
          </a:solidFill>
          <a:ln w="190500" cap="sq">
            <a:solidFill>
              <a:srgbClr val="FFFFFF"/>
            </a:solidFill>
            <a:miter lim="800000"/>
          </a:ln>
          <a:effectLst>
            <a:outerShdw blurRad="65000" dist="50800" dir="12900000" kx="195000" ky="145000" algn="tl" rotWithShape="0">
              <a:srgbClr val="000000">
                <a:alpha val="24000"/>
              </a:srgbClr>
            </a:outerShdw>
          </a:effectLst>
          <a:scene3d>
            <a:camera prst="orthographicFront">
              <a:rot lat="0" lon="0" rev="360000"/>
            </a:camera>
            <a:lightRig rig="twoPt" dir="t">
              <a:rot lat="0" lon="0" rev="7200000"/>
            </a:lightRig>
          </a:scene3d>
          <a:sp3d contourW="12700">
            <a:bevelT w="25400" h="19050"/>
            <a:contourClr>
              <a:srgbClr val="969696"/>
            </a:contourClr>
          </a:sp3d>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Drag picture to placeholder or click icon to add</a:t>
            </a:r>
            <a:endParaRPr lang="en-US" noProof="0" dirty="0"/>
          </a:p>
        </p:txBody>
      </p:sp>
    </p:spTree>
    <p:extLst>
      <p:ext uri="{BB962C8B-B14F-4D97-AF65-F5344CB8AC3E}">
        <p14:creationId xmlns:p14="http://schemas.microsoft.com/office/powerpoint/2010/main" val="38699775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9" name="Title Placeholder 1"/>
          <p:cNvSpPr>
            <a:spLocks noGrp="1"/>
          </p:cNvSpPr>
          <p:nvPr>
            <p:ph type="title"/>
          </p:nvPr>
        </p:nvSpPr>
        <p:spPr bwMode="auto">
          <a:xfrm>
            <a:off x="457200" y="438150"/>
            <a:ext cx="8229600" cy="979488"/>
          </a:xfrm>
          <a:prstGeom prst="rect">
            <a:avLst/>
          </a:prstGeom>
          <a:noFill/>
          <a:ln>
            <a:noFill/>
          </a:ln>
          <a:extLst>
            <a:ext uri="{FAA26D3D-D897-4be2-8F04-BA451C77F1D7}"/>
          </a:extLst>
        </p:spPr>
        <p:txBody>
          <a:bodyPr/>
          <a:lstStyle/>
          <a:p>
            <a:pPr lvl="0"/>
            <a:r>
              <a:rPr lang="en-US" dirty="0" smtClean="0"/>
              <a:t>Click to edit Master title style</a:t>
            </a:r>
            <a:endParaRPr lang="en-US" dirty="0"/>
          </a:p>
        </p:txBody>
      </p:sp>
      <p:sp>
        <p:nvSpPr>
          <p:cNvPr id="20" name="Text Placeholder 2"/>
          <p:cNvSpPr>
            <a:spLocks noGrp="1"/>
          </p:cNvSpPr>
          <p:nvPr>
            <p:ph idx="1"/>
          </p:nvPr>
        </p:nvSpPr>
        <p:spPr bwMode="auto">
          <a:xfrm>
            <a:off x="457200" y="1600200"/>
            <a:ext cx="8229600" cy="4408488"/>
          </a:xfrm>
          <a:prstGeom prst="rect">
            <a:avLst/>
          </a:prstGeom>
          <a:noFill/>
          <a:ln>
            <a:noFill/>
          </a:ln>
          <a:extLst>
            <a:ext uri="{FAA26D3D-D897-4be2-8F04-BA451C77F1D7}"/>
          </a:extLst>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1"/>
          <p:cNvSpPr>
            <a:spLocks noGrp="1"/>
          </p:cNvSpPr>
          <p:nvPr>
            <p:ph type="ftr" sz="quarter" idx="10"/>
          </p:nvPr>
        </p:nvSpPr>
        <p:spPr/>
        <p:txBody>
          <a:bodyPr/>
          <a:lstStyle>
            <a:lvl1pPr>
              <a:defRPr/>
            </a:lvl1pPr>
          </a:lstStyle>
          <a:p>
            <a:pPr>
              <a:defRPr/>
            </a:pPr>
            <a:endParaRPr lang="en-US">
              <a:solidFill>
                <a:srgbClr val="404040">
                  <a:tint val="75000"/>
                </a:srgbClr>
              </a:solidFill>
            </a:endParaRPr>
          </a:p>
        </p:txBody>
      </p:sp>
    </p:spTree>
    <p:extLst>
      <p:ext uri="{BB962C8B-B14F-4D97-AF65-F5344CB8AC3E}">
        <p14:creationId xmlns:p14="http://schemas.microsoft.com/office/powerpoint/2010/main" val="17803866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estimonial">
    <p:spTree>
      <p:nvGrpSpPr>
        <p:cNvPr id="1" name=""/>
        <p:cNvGrpSpPr/>
        <p:nvPr/>
      </p:nvGrpSpPr>
      <p:grpSpPr>
        <a:xfrm>
          <a:off x="0" y="0"/>
          <a:ext cx="0" cy="0"/>
          <a:chOff x="0" y="0"/>
          <a:chExt cx="0" cy="0"/>
        </a:xfrm>
      </p:grpSpPr>
      <p:cxnSp>
        <p:nvCxnSpPr>
          <p:cNvPr id="4" name="Straight Connector 14"/>
          <p:cNvCxnSpPr/>
          <p:nvPr userDrawn="1"/>
        </p:nvCxnSpPr>
        <p:spPr>
          <a:xfrm>
            <a:off x="-317500" y="2043113"/>
            <a:ext cx="8477250" cy="0"/>
          </a:xfrm>
          <a:prstGeom prst="line">
            <a:avLst/>
          </a:prstGeom>
          <a:ln w="12700">
            <a:solidFill>
              <a:schemeClr val="accent3"/>
            </a:solidFill>
          </a:ln>
        </p:spPr>
        <p:style>
          <a:lnRef idx="2">
            <a:schemeClr val="accent1"/>
          </a:lnRef>
          <a:fillRef idx="0">
            <a:schemeClr val="accent1"/>
          </a:fillRef>
          <a:effectRef idx="1">
            <a:schemeClr val="accent1"/>
          </a:effectRef>
          <a:fontRef idx="minor">
            <a:schemeClr val="tx1"/>
          </a:fontRef>
        </p:style>
      </p:cxnSp>
      <p:cxnSp>
        <p:nvCxnSpPr>
          <p:cNvPr id="5" name="Straight Connector 15"/>
          <p:cNvCxnSpPr/>
          <p:nvPr userDrawn="1"/>
        </p:nvCxnSpPr>
        <p:spPr>
          <a:xfrm>
            <a:off x="730250" y="4040188"/>
            <a:ext cx="8477250" cy="0"/>
          </a:xfrm>
          <a:prstGeom prst="line">
            <a:avLst/>
          </a:prstGeom>
          <a:ln w="12700">
            <a:solidFill>
              <a:schemeClr val="accent3"/>
            </a:solidFill>
          </a:ln>
        </p:spPr>
        <p:style>
          <a:lnRef idx="2">
            <a:schemeClr val="accent1"/>
          </a:lnRef>
          <a:fillRef idx="0">
            <a:schemeClr val="accent1"/>
          </a:fillRef>
          <a:effectRef idx="1">
            <a:schemeClr val="accent1"/>
          </a:effectRef>
          <a:fontRef idx="minor">
            <a:schemeClr val="tx1"/>
          </a:fontRef>
        </p:style>
      </p:cxnSp>
      <p:sp>
        <p:nvSpPr>
          <p:cNvPr id="3" name="Text Placeholder 2"/>
          <p:cNvSpPr>
            <a:spLocks noGrp="1"/>
          </p:cNvSpPr>
          <p:nvPr>
            <p:ph type="body" sz="quarter" idx="10"/>
          </p:nvPr>
        </p:nvSpPr>
        <p:spPr>
          <a:xfrm>
            <a:off x="1381125" y="2245360"/>
            <a:ext cx="6411595" cy="1605280"/>
          </a:xfrm>
        </p:spPr>
        <p:txBody>
          <a:bodyPr>
            <a:noAutofit/>
          </a:bodyPr>
          <a:lstStyle>
            <a:lvl1pPr marL="182880" indent="-457200" algn="l">
              <a:buFont typeface="Arial"/>
              <a:buNone/>
              <a:defRPr sz="2500"/>
            </a:lvl1pPr>
            <a:lvl2pPr marL="282575" indent="0" algn="l">
              <a:buFont typeface="Arial"/>
              <a:buNone/>
              <a:defRPr/>
            </a:lvl2pPr>
            <a:lvl3pPr marL="577850" indent="0" algn="l">
              <a:buFont typeface="Arial"/>
              <a:buNone/>
              <a:defRPr/>
            </a:lvl3pPr>
            <a:lvl4pPr marL="860425" indent="0" algn="l">
              <a:buFont typeface="Arial"/>
              <a:buNone/>
              <a:defRPr/>
            </a:lvl4pPr>
            <a:lvl5pPr marL="1143000" indent="0" algn="l">
              <a:buFont typeface="Arial"/>
              <a:buNone/>
              <a:defRPr/>
            </a:lvl5pPr>
          </a:lstStyle>
          <a:p>
            <a:pPr lvl="0"/>
            <a:r>
              <a:rPr lang="en-US" smtClean="0"/>
              <a:t>Click to edit Master text styles</a:t>
            </a:r>
          </a:p>
        </p:txBody>
      </p:sp>
      <p:sp>
        <p:nvSpPr>
          <p:cNvPr id="10" name="Text Placeholder 2"/>
          <p:cNvSpPr>
            <a:spLocks noGrp="1"/>
          </p:cNvSpPr>
          <p:nvPr>
            <p:ph type="body" sz="quarter" idx="11"/>
          </p:nvPr>
        </p:nvSpPr>
        <p:spPr>
          <a:xfrm>
            <a:off x="1381125" y="4135120"/>
            <a:ext cx="6411595" cy="304800"/>
          </a:xfrm>
        </p:spPr>
        <p:txBody>
          <a:bodyPr>
            <a:normAutofit/>
          </a:bodyPr>
          <a:lstStyle>
            <a:lvl1pPr marL="0" indent="0" algn="l">
              <a:buFont typeface="Arial"/>
              <a:buNone/>
              <a:defRPr sz="1200"/>
            </a:lvl1pPr>
            <a:lvl2pPr marL="282575" indent="0" algn="l">
              <a:buFont typeface="Arial"/>
              <a:buNone/>
              <a:defRPr/>
            </a:lvl2pPr>
            <a:lvl3pPr marL="577850" indent="0" algn="l">
              <a:buFont typeface="Arial"/>
              <a:buNone/>
              <a:defRPr/>
            </a:lvl3pPr>
            <a:lvl4pPr marL="860425" indent="0" algn="l">
              <a:buFont typeface="Arial"/>
              <a:buNone/>
              <a:defRPr/>
            </a:lvl4pPr>
            <a:lvl5pPr marL="1143000" indent="0" algn="l">
              <a:buFont typeface="Arial"/>
              <a:buNone/>
              <a:defRPr/>
            </a:lvl5pPr>
          </a:lstStyle>
          <a:p>
            <a:pPr lvl="0"/>
            <a:r>
              <a:rPr lang="en-US" smtClean="0"/>
              <a:t>Click to edit Master text styles</a:t>
            </a:r>
          </a:p>
        </p:txBody>
      </p:sp>
    </p:spTree>
    <p:extLst>
      <p:ext uri="{BB962C8B-B14F-4D97-AF65-F5344CB8AC3E}">
        <p14:creationId xmlns:p14="http://schemas.microsoft.com/office/powerpoint/2010/main" val="525813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00"/>
                                        <p:tgtEl>
                                          <p:spTgt spid="4"/>
                                        </p:tgtEl>
                                      </p:cBhvr>
                                    </p:animEffect>
                                  </p:childTnLst>
                                </p:cTn>
                              </p:par>
                            </p:childTnLst>
                          </p:cTn>
                        </p:par>
                        <p:par>
                          <p:cTn id="8" fill="hold">
                            <p:stCondLst>
                              <p:cond delay="1000"/>
                            </p:stCondLst>
                            <p:childTnLst>
                              <p:par>
                                <p:cTn id="9" presetID="22" presetClass="entr" presetSubtype="2"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right)">
                                      <p:cBhvr>
                                        <p:cTn id="11"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Fußzeilenplatzhalter 2"/>
          <p:cNvSpPr>
            <a:spLocks noGrp="1"/>
          </p:cNvSpPr>
          <p:nvPr>
            <p:ph type="ftr" sz="quarter" idx="10"/>
          </p:nvPr>
        </p:nvSpPr>
        <p:spPr/>
        <p:txBody>
          <a:bodyPr/>
          <a:lstStyle/>
          <a:p>
            <a:pPr>
              <a:defRPr/>
            </a:pPr>
            <a:endParaRPr lang="en-US">
              <a:solidFill>
                <a:srgbClr val="404040">
                  <a:tint val="75000"/>
                </a:srgbClr>
              </a:solidFill>
            </a:endParaRPr>
          </a:p>
        </p:txBody>
      </p:sp>
    </p:spTree>
    <p:extLst>
      <p:ext uri="{BB962C8B-B14F-4D97-AF65-F5344CB8AC3E}">
        <p14:creationId xmlns:p14="http://schemas.microsoft.com/office/powerpoint/2010/main" val="332348326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Left Image">
    <p:spTree>
      <p:nvGrpSpPr>
        <p:cNvPr id="1" name=""/>
        <p:cNvGrpSpPr/>
        <p:nvPr/>
      </p:nvGrpSpPr>
      <p:grpSpPr>
        <a:xfrm>
          <a:off x="0" y="0"/>
          <a:ext cx="0" cy="0"/>
          <a:chOff x="0" y="0"/>
          <a:chExt cx="0" cy="0"/>
        </a:xfrm>
      </p:grpSpPr>
      <p:sp>
        <p:nvSpPr>
          <p:cNvPr id="46" name="Picture Placeholder 2"/>
          <p:cNvSpPr>
            <a:spLocks noGrp="1"/>
          </p:cNvSpPr>
          <p:nvPr>
            <p:ph type="pic" idx="1"/>
          </p:nvPr>
        </p:nvSpPr>
        <p:spPr>
          <a:xfrm rot="240000">
            <a:off x="3924192" y="1395174"/>
            <a:ext cx="4580874" cy="3453797"/>
          </a:xfrm>
          <a:solidFill>
            <a:srgbClr val="FFFFFF">
              <a:shade val="85000"/>
            </a:srgbClr>
          </a:solidFill>
          <a:ln w="190500" cap="sq">
            <a:solidFill>
              <a:srgbClr val="FFFFFF"/>
            </a:solidFill>
            <a:miter lim="800000"/>
          </a:ln>
          <a:effectLst>
            <a:outerShdw blurRad="65000" dist="50800" dir="12900000" kx="195000" ky="145000" algn="tl" rotWithShape="0">
              <a:srgbClr val="000000">
                <a:alpha val="24000"/>
              </a:srgbClr>
            </a:outerShdw>
          </a:effectLst>
          <a:scene3d>
            <a:camera prst="orthographicFront">
              <a:rot lat="0" lon="0" rev="360000"/>
            </a:camera>
            <a:lightRig rig="twoPt" dir="t">
              <a:rot lat="0" lon="0" rev="7200000"/>
            </a:lightRig>
          </a:scene3d>
          <a:sp3d contourW="12700">
            <a:bevelT w="25400" h="19050"/>
            <a:contourClr>
              <a:srgbClr val="969696"/>
            </a:contourClr>
          </a:sp3d>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endParaRPr lang="en-US" noProof="0" dirty="0"/>
          </a:p>
        </p:txBody>
      </p:sp>
      <p:sp>
        <p:nvSpPr>
          <p:cNvPr id="49" name="Title 48"/>
          <p:cNvSpPr>
            <a:spLocks noGrp="1"/>
          </p:cNvSpPr>
          <p:nvPr>
            <p:ph type="title"/>
          </p:nvPr>
        </p:nvSpPr>
        <p:spPr>
          <a:xfrm>
            <a:off x="498475" y="2296160"/>
            <a:ext cx="3016886" cy="965200"/>
          </a:xfrm>
        </p:spPr>
        <p:txBody>
          <a:bodyPr/>
          <a:lstStyle>
            <a:lvl1pPr>
              <a:defRPr sz="2400"/>
            </a:lvl1pPr>
          </a:lstStyle>
          <a:p>
            <a:r>
              <a:rPr lang="en-US" dirty="0" smtClean="0"/>
              <a:t>Click to edit Master title style</a:t>
            </a:r>
            <a:endParaRPr lang="en-US" dirty="0"/>
          </a:p>
        </p:txBody>
      </p:sp>
      <p:sp>
        <p:nvSpPr>
          <p:cNvPr id="52" name="Text Placeholder 51"/>
          <p:cNvSpPr>
            <a:spLocks noGrp="1"/>
          </p:cNvSpPr>
          <p:nvPr>
            <p:ph type="body" sz="quarter" idx="11"/>
          </p:nvPr>
        </p:nvSpPr>
        <p:spPr>
          <a:xfrm>
            <a:off x="498475" y="3393440"/>
            <a:ext cx="3016250" cy="1199198"/>
          </a:xfrm>
        </p:spPr>
        <p:txBody>
          <a:bodyPr>
            <a:normAutofit/>
          </a:bodyPr>
          <a:lstStyle>
            <a:lvl1pPr marL="0" indent="0">
              <a:buFont typeface="Arial"/>
              <a:buNone/>
              <a:defRPr sz="1500"/>
            </a:lvl1pPr>
            <a:lvl2pPr marL="282575" indent="0">
              <a:buFont typeface="Arial"/>
              <a:buNone/>
              <a:defRPr sz="1200"/>
            </a:lvl2pPr>
            <a:lvl3pPr marL="577850" indent="0">
              <a:buFont typeface="Arial"/>
              <a:buNone/>
              <a:defRPr sz="1200"/>
            </a:lvl3pPr>
            <a:lvl4pPr marL="860425" indent="0">
              <a:buFont typeface="Arial"/>
              <a:buNone/>
              <a:defRPr sz="1200"/>
            </a:lvl4pPr>
            <a:lvl5pPr marL="1143000" indent="0">
              <a:buFont typeface="Arial"/>
              <a:buNone/>
              <a:defRPr sz="1200"/>
            </a:lvl5pPr>
          </a:lstStyle>
          <a:p>
            <a:pPr lvl="0"/>
            <a:r>
              <a:rPr lang="en-US" dirty="0" smtClean="0"/>
              <a:t>Click to edit Master text styles</a:t>
            </a:r>
          </a:p>
        </p:txBody>
      </p:sp>
      <p:sp>
        <p:nvSpPr>
          <p:cNvPr id="5" name="Footer Placeholder 1"/>
          <p:cNvSpPr>
            <a:spLocks noGrp="1"/>
          </p:cNvSpPr>
          <p:nvPr>
            <p:ph type="ftr" sz="quarter" idx="12"/>
          </p:nvPr>
        </p:nvSpPr>
        <p:spPr/>
        <p:txBody>
          <a:bodyPr/>
          <a:lstStyle>
            <a:lvl1pPr>
              <a:defRPr/>
            </a:lvl1pPr>
          </a:lstStyle>
          <a:p>
            <a:pPr>
              <a:defRPr/>
            </a:pPr>
            <a:endParaRPr lang="en-US">
              <a:solidFill>
                <a:srgbClr val="404040">
                  <a:tint val="75000"/>
                </a:srgbClr>
              </a:solidFill>
            </a:endParaRPr>
          </a:p>
        </p:txBody>
      </p:sp>
    </p:spTree>
    <p:extLst>
      <p:ext uri="{BB962C8B-B14F-4D97-AF65-F5344CB8AC3E}">
        <p14:creationId xmlns:p14="http://schemas.microsoft.com/office/powerpoint/2010/main" val="412211511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98474" y="646654"/>
            <a:ext cx="7556313" cy="643666"/>
          </a:xfrm>
        </p:spPr>
        <p:txBody>
          <a:bodyPr/>
          <a:lstStyle>
            <a:lvl1pPr>
              <a:defRPr sz="2800"/>
            </a:lvl1pPr>
          </a:lstStyle>
          <a:p>
            <a:r>
              <a:rPr lang="en-US" dirty="0" smtClean="0"/>
              <a:t>Click to edit Master title style</a:t>
            </a:r>
            <a:endParaRPr lang="en-US" dirty="0"/>
          </a:p>
        </p:txBody>
      </p:sp>
      <p:sp>
        <p:nvSpPr>
          <p:cNvPr id="6" name="Text Placeholder 5"/>
          <p:cNvSpPr>
            <a:spLocks noGrp="1"/>
          </p:cNvSpPr>
          <p:nvPr>
            <p:ph type="body" sz="quarter" idx="11"/>
          </p:nvPr>
        </p:nvSpPr>
        <p:spPr>
          <a:xfrm>
            <a:off x="498474" y="1371600"/>
            <a:ext cx="6440488" cy="639763"/>
          </a:xfrm>
        </p:spPr>
        <p:txBody>
          <a:bodyPr>
            <a:normAutofit/>
          </a:bodyPr>
          <a:lstStyle>
            <a:lvl1pPr marL="0" indent="0">
              <a:buNone/>
              <a:defRPr sz="2000"/>
            </a:lvl1pPr>
          </a:lstStyle>
          <a:p>
            <a:pPr lvl="0"/>
            <a:endParaRPr lang="en-US" dirty="0"/>
          </a:p>
        </p:txBody>
      </p:sp>
      <p:sp>
        <p:nvSpPr>
          <p:cNvPr id="4" name="Footer Placeholder 1"/>
          <p:cNvSpPr>
            <a:spLocks noGrp="1"/>
          </p:cNvSpPr>
          <p:nvPr>
            <p:ph type="ftr" sz="quarter" idx="12"/>
          </p:nvPr>
        </p:nvSpPr>
        <p:spPr/>
        <p:txBody>
          <a:bodyPr/>
          <a:lstStyle>
            <a:lvl1pPr>
              <a:defRPr/>
            </a:lvl1pPr>
          </a:lstStyle>
          <a:p>
            <a:pPr>
              <a:defRPr/>
            </a:pPr>
            <a:endParaRPr lang="en-US">
              <a:solidFill>
                <a:srgbClr val="404040">
                  <a:tint val="75000"/>
                </a:srgbClr>
              </a:solidFill>
            </a:endParaRPr>
          </a:p>
        </p:txBody>
      </p:sp>
    </p:spTree>
    <p:extLst>
      <p:ext uri="{BB962C8B-B14F-4D97-AF65-F5344CB8AC3E}">
        <p14:creationId xmlns:p14="http://schemas.microsoft.com/office/powerpoint/2010/main" val="226957735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184502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9"/>
          <p:cNvSpPr>
            <a:spLocks noGrp="1"/>
          </p:cNvSpPr>
          <p:nvPr>
            <p:ph type="dt" sz="half" idx="10"/>
          </p:nvPr>
        </p:nvSpPr>
        <p:spPr>
          <a:xfrm>
            <a:off x="1219200" y="6172200"/>
            <a:ext cx="3124200" cy="365125"/>
          </a:xfrm>
          <a:prstGeom prst="rect">
            <a:avLst/>
          </a:prstGeom>
        </p:spPr>
        <p:txBody>
          <a:bodyPr/>
          <a:lstStyle>
            <a:lvl1pPr>
              <a:defRPr>
                <a:latin typeface="Arial" pitchFamily="34" charset="0"/>
                <a:ea typeface="ＭＳ Ｐゴシック"/>
                <a:cs typeface="ＭＳ Ｐゴシック"/>
              </a:defRPr>
            </a:lvl1pPr>
          </a:lstStyle>
          <a:p>
            <a:pPr fontAlgn="base">
              <a:spcBef>
                <a:spcPct val="0"/>
              </a:spcBef>
              <a:spcAft>
                <a:spcPct val="0"/>
              </a:spcAft>
              <a:defRPr/>
            </a:pPr>
            <a:fld id="{9FB30FEF-817F-4AE4-9DA1-E76458134E6D}" type="datetime1">
              <a:rPr lang="en-US" sz="2400" smtClean="0">
                <a:solidFill>
                  <a:srgbClr val="404040"/>
                </a:solidFill>
              </a:rPr>
              <a:pPr fontAlgn="base">
                <a:spcBef>
                  <a:spcPct val="0"/>
                </a:spcBef>
                <a:spcAft>
                  <a:spcPct val="0"/>
                </a:spcAft>
                <a:defRPr/>
              </a:pPr>
              <a:t>3/15/2016</a:t>
            </a:fld>
            <a:endParaRPr lang="en-US" sz="2400">
              <a:solidFill>
                <a:srgbClr val="404040"/>
              </a:solidFill>
            </a:endParaRPr>
          </a:p>
        </p:txBody>
      </p:sp>
      <p:sp>
        <p:nvSpPr>
          <p:cNvPr id="4" name="Slide Number Placeholder 10"/>
          <p:cNvSpPr>
            <a:spLocks noGrp="1"/>
          </p:cNvSpPr>
          <p:nvPr>
            <p:ph type="sldNum" sz="quarter" idx="11"/>
          </p:nvPr>
        </p:nvSpPr>
        <p:spPr>
          <a:xfrm>
            <a:off x="533400" y="6172200"/>
            <a:ext cx="685800" cy="365125"/>
          </a:xfrm>
          <a:prstGeom prst="rect">
            <a:avLst/>
          </a:prstGeom>
        </p:spPr>
        <p:txBody>
          <a:bodyPr/>
          <a:lstStyle>
            <a:lvl1pPr>
              <a:defRPr>
                <a:latin typeface="Arial" pitchFamily="34" charset="0"/>
                <a:ea typeface="ＭＳ Ｐゴシック"/>
                <a:cs typeface="ＭＳ Ｐゴシック"/>
              </a:defRPr>
            </a:lvl1pPr>
          </a:lstStyle>
          <a:p>
            <a:pPr fontAlgn="base">
              <a:spcBef>
                <a:spcPct val="0"/>
              </a:spcBef>
              <a:spcAft>
                <a:spcPct val="0"/>
              </a:spcAft>
              <a:defRPr/>
            </a:pPr>
            <a:fld id="{58BD2596-42BA-40E9-916F-64A835F2C2A2}" type="slidenum">
              <a:rPr lang="en-US" sz="2400">
                <a:solidFill>
                  <a:srgbClr val="404040"/>
                </a:solidFill>
              </a:rPr>
              <a:pPr fontAlgn="base">
                <a:spcBef>
                  <a:spcPct val="0"/>
                </a:spcBef>
                <a:spcAft>
                  <a:spcPct val="0"/>
                </a:spcAft>
                <a:defRPr/>
              </a:pPr>
              <a:t>‹#›</a:t>
            </a:fld>
            <a:endParaRPr lang="en-US" sz="2400">
              <a:solidFill>
                <a:srgbClr val="404040"/>
              </a:solidFill>
            </a:endParaRPr>
          </a:p>
        </p:txBody>
      </p:sp>
    </p:spTree>
    <p:extLst>
      <p:ext uri="{BB962C8B-B14F-4D97-AF65-F5344CB8AC3E}">
        <p14:creationId xmlns:p14="http://schemas.microsoft.com/office/powerpoint/2010/main" val="179354080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9"/>
          <p:cNvSpPr>
            <a:spLocks noGrp="1"/>
          </p:cNvSpPr>
          <p:nvPr>
            <p:ph type="dt" sz="half" idx="10"/>
          </p:nvPr>
        </p:nvSpPr>
        <p:spPr>
          <a:xfrm>
            <a:off x="1219200" y="6172200"/>
            <a:ext cx="3124200" cy="365125"/>
          </a:xfrm>
          <a:prstGeom prst="rect">
            <a:avLst/>
          </a:prstGeom>
        </p:spPr>
        <p:txBody>
          <a:bodyPr/>
          <a:lstStyle>
            <a:lvl1pPr>
              <a:defRPr>
                <a:latin typeface="Arial" charset="0"/>
                <a:ea typeface="ＭＳ Ｐゴシック" charset="0"/>
                <a:cs typeface="ＭＳ Ｐゴシック" charset="0"/>
              </a:defRPr>
            </a:lvl1pPr>
          </a:lstStyle>
          <a:p>
            <a:pPr fontAlgn="base">
              <a:spcBef>
                <a:spcPct val="0"/>
              </a:spcBef>
              <a:spcAft>
                <a:spcPct val="0"/>
              </a:spcAft>
              <a:defRPr/>
            </a:pPr>
            <a:fld id="{8C31D641-CBC9-4DBA-A329-00FB2413A7C0}" type="datetime1">
              <a:rPr lang="en-US" sz="2400" smtClean="0">
                <a:solidFill>
                  <a:srgbClr val="404040"/>
                </a:solidFill>
              </a:rPr>
              <a:pPr fontAlgn="base">
                <a:spcBef>
                  <a:spcPct val="0"/>
                </a:spcBef>
                <a:spcAft>
                  <a:spcPct val="0"/>
                </a:spcAft>
                <a:defRPr/>
              </a:pPr>
              <a:t>3/15/2016</a:t>
            </a:fld>
            <a:endParaRPr lang="en-US" sz="2400">
              <a:solidFill>
                <a:srgbClr val="404040"/>
              </a:solidFill>
            </a:endParaRPr>
          </a:p>
        </p:txBody>
      </p:sp>
      <p:sp>
        <p:nvSpPr>
          <p:cNvPr id="6" name="Slide Number Placeholder 10"/>
          <p:cNvSpPr>
            <a:spLocks noGrp="1"/>
          </p:cNvSpPr>
          <p:nvPr>
            <p:ph type="sldNum" sz="quarter" idx="11"/>
          </p:nvPr>
        </p:nvSpPr>
        <p:spPr>
          <a:xfrm>
            <a:off x="533400" y="6172200"/>
            <a:ext cx="685800" cy="365125"/>
          </a:xfrm>
          <a:prstGeom prst="rect">
            <a:avLst/>
          </a:prstGeom>
        </p:spPr>
        <p:txBody>
          <a:bodyPr/>
          <a:lstStyle>
            <a:lvl1pPr>
              <a:defRPr>
                <a:latin typeface="Arial" charset="0"/>
                <a:ea typeface="ＭＳ Ｐゴシック" charset="0"/>
                <a:cs typeface="ＭＳ Ｐゴシック" charset="0"/>
              </a:defRPr>
            </a:lvl1pPr>
          </a:lstStyle>
          <a:p>
            <a:pPr fontAlgn="base">
              <a:spcBef>
                <a:spcPct val="0"/>
              </a:spcBef>
              <a:spcAft>
                <a:spcPct val="0"/>
              </a:spcAft>
              <a:defRPr/>
            </a:pPr>
            <a:fld id="{D4A30001-062A-44FB-AD59-A45656089251}" type="slidenum">
              <a:rPr lang="en-US" sz="2400">
                <a:solidFill>
                  <a:srgbClr val="404040"/>
                </a:solidFill>
              </a:rPr>
              <a:pPr fontAlgn="base">
                <a:spcBef>
                  <a:spcPct val="0"/>
                </a:spcBef>
                <a:spcAft>
                  <a:spcPct val="0"/>
                </a:spcAft>
                <a:defRPr/>
              </a:pPr>
              <a:t>‹#›</a:t>
            </a:fld>
            <a:endParaRPr lang="en-US" sz="2400">
              <a:solidFill>
                <a:srgbClr val="404040"/>
              </a:solidFill>
            </a:endParaRPr>
          </a:p>
        </p:txBody>
      </p:sp>
    </p:spTree>
    <p:extLst>
      <p:ext uri="{BB962C8B-B14F-4D97-AF65-F5344CB8AC3E}">
        <p14:creationId xmlns:p14="http://schemas.microsoft.com/office/powerpoint/2010/main" val="385837083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1 Content">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smtClean="0"/>
              <a:t>Click to edit Master title style</a:t>
            </a:r>
            <a:endParaRPr lang="en-US"/>
          </a:p>
        </p:txBody>
      </p:sp>
      <p:sp>
        <p:nvSpPr>
          <p:cNvPr id="5" name="Content Placeholder 4"/>
          <p:cNvSpPr>
            <a:spLocks noGrp="1"/>
          </p:cNvSpPr>
          <p:nvPr>
            <p:ph sz="quarter" idx="14"/>
          </p:nvPr>
        </p:nvSpPr>
        <p:spPr>
          <a:xfrm>
            <a:off x="365760" y="1645920"/>
            <a:ext cx="8326438" cy="43891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Slide Number Placeholder 1"/>
          <p:cNvSpPr>
            <a:spLocks noGrp="1"/>
          </p:cNvSpPr>
          <p:nvPr>
            <p:ph type="sldNum" sz="quarter" idx="15"/>
          </p:nvPr>
        </p:nvSpPr>
        <p:spPr>
          <a:xfrm>
            <a:off x="444500" y="6356350"/>
            <a:ext cx="358775" cy="365125"/>
          </a:xfrm>
          <a:prstGeom prst="rect">
            <a:avLst/>
          </a:prstGeom>
        </p:spPr>
        <p:txBody>
          <a:bodyPr/>
          <a:lstStyle>
            <a:lvl1pPr>
              <a:defRPr/>
            </a:lvl1pPr>
          </a:lstStyle>
          <a:p>
            <a:pPr fontAlgn="base">
              <a:spcBef>
                <a:spcPct val="0"/>
              </a:spcBef>
              <a:spcAft>
                <a:spcPct val="0"/>
              </a:spcAft>
              <a:defRPr/>
            </a:pPr>
            <a:fld id="{742CE1F0-28BF-A844-9B91-A150FCA372DE}" type="slidenum">
              <a:rPr lang="en-US" sz="2400">
                <a:solidFill>
                  <a:srgbClr val="404040"/>
                </a:solidFill>
                <a:latin typeface="Arial" charset="0"/>
                <a:ea typeface="ＭＳ Ｐゴシック" pitchFamily="112" charset="-128"/>
              </a:rPr>
              <a:pPr fontAlgn="base">
                <a:spcBef>
                  <a:spcPct val="0"/>
                </a:spcBef>
                <a:spcAft>
                  <a:spcPct val="0"/>
                </a:spcAft>
                <a:defRPr/>
              </a:pPr>
              <a:t>‹#›</a:t>
            </a:fld>
            <a:endParaRPr lang="en-US" sz="2400" dirty="0">
              <a:solidFill>
                <a:srgbClr val="404040"/>
              </a:solidFill>
              <a:latin typeface="Arial" charset="0"/>
              <a:ea typeface="ＭＳ Ｐゴシック" pitchFamily="112" charset="-128"/>
            </a:endParaRPr>
          </a:p>
        </p:txBody>
      </p:sp>
      <p:sp>
        <p:nvSpPr>
          <p:cNvPr id="6" name="Date Placeholder 2"/>
          <p:cNvSpPr>
            <a:spLocks noGrp="1"/>
          </p:cNvSpPr>
          <p:nvPr>
            <p:ph type="dt" sz="half" idx="16"/>
          </p:nvPr>
        </p:nvSpPr>
        <p:spPr>
          <a:xfrm>
            <a:off x="865188" y="6356350"/>
            <a:ext cx="1643062" cy="365125"/>
          </a:xfrm>
          <a:prstGeom prst="rect">
            <a:avLst/>
          </a:prstGeom>
        </p:spPr>
        <p:txBody>
          <a:bodyPr/>
          <a:lstStyle>
            <a:lvl1pPr>
              <a:defRPr/>
            </a:lvl1pPr>
          </a:lstStyle>
          <a:p>
            <a:pPr fontAlgn="base">
              <a:spcBef>
                <a:spcPct val="0"/>
              </a:spcBef>
              <a:spcAft>
                <a:spcPct val="0"/>
              </a:spcAft>
              <a:defRPr/>
            </a:pPr>
            <a:fld id="{E39F33F5-130B-7D45-AB13-851FA997CDAC}" type="datetime1">
              <a:rPr lang="en-US" sz="2400">
                <a:solidFill>
                  <a:srgbClr val="404040"/>
                </a:solidFill>
                <a:latin typeface="Arial" charset="0"/>
                <a:ea typeface="ＭＳ Ｐゴシック" pitchFamily="112" charset="-128"/>
              </a:rPr>
              <a:pPr fontAlgn="base">
                <a:spcBef>
                  <a:spcPct val="0"/>
                </a:spcBef>
                <a:spcAft>
                  <a:spcPct val="0"/>
                </a:spcAft>
                <a:defRPr/>
              </a:pPr>
              <a:t>3/15/2016</a:t>
            </a:fld>
            <a:endParaRPr lang="en-US" sz="2400" dirty="0">
              <a:solidFill>
                <a:srgbClr val="404040"/>
              </a:solidFill>
              <a:latin typeface="Arial" charset="0"/>
              <a:ea typeface="ＭＳ Ｐゴシック" pitchFamily="112" charset="-128"/>
            </a:endParaRPr>
          </a:p>
        </p:txBody>
      </p:sp>
    </p:spTree>
    <p:extLst>
      <p:ext uri="{BB962C8B-B14F-4D97-AF65-F5344CB8AC3E}">
        <p14:creationId xmlns:p14="http://schemas.microsoft.com/office/powerpoint/2010/main" val="1011348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image" Target="../media/image1.pn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theme" Target="../theme/theme2.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18" Type="http://schemas.openxmlformats.org/officeDocument/2006/relationships/slideLayout" Target="../slideLayouts/slideLayout48.xml"/><Relationship Id="rId26" Type="http://schemas.openxmlformats.org/officeDocument/2006/relationships/slideLayout" Target="../slideLayouts/slideLayout56.xml"/><Relationship Id="rId3" Type="http://schemas.openxmlformats.org/officeDocument/2006/relationships/slideLayout" Target="../slideLayouts/slideLayout33.xml"/><Relationship Id="rId21" Type="http://schemas.openxmlformats.org/officeDocument/2006/relationships/slideLayout" Target="../slideLayouts/slideLayout51.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slideLayout" Target="../slideLayouts/slideLayout47.xml"/><Relationship Id="rId25" Type="http://schemas.openxmlformats.org/officeDocument/2006/relationships/slideLayout" Target="../slideLayouts/slideLayout55.xml"/><Relationship Id="rId2" Type="http://schemas.openxmlformats.org/officeDocument/2006/relationships/slideLayout" Target="../slideLayouts/slideLayout32.xml"/><Relationship Id="rId16" Type="http://schemas.openxmlformats.org/officeDocument/2006/relationships/slideLayout" Target="../slideLayouts/slideLayout46.xml"/><Relationship Id="rId20" Type="http://schemas.openxmlformats.org/officeDocument/2006/relationships/slideLayout" Target="../slideLayouts/slideLayout50.xml"/><Relationship Id="rId29" Type="http://schemas.openxmlformats.org/officeDocument/2006/relationships/image" Target="../media/image1.png"/><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24" Type="http://schemas.openxmlformats.org/officeDocument/2006/relationships/slideLayout" Target="../slideLayouts/slideLayout54.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23" Type="http://schemas.openxmlformats.org/officeDocument/2006/relationships/slideLayout" Target="../slideLayouts/slideLayout53.xml"/><Relationship Id="rId28" Type="http://schemas.openxmlformats.org/officeDocument/2006/relationships/image" Target="../media/image19.png"/><Relationship Id="rId10" Type="http://schemas.openxmlformats.org/officeDocument/2006/relationships/slideLayout" Target="../slideLayouts/slideLayout40.xml"/><Relationship Id="rId19" Type="http://schemas.openxmlformats.org/officeDocument/2006/relationships/slideLayout" Target="../slideLayouts/slideLayout49.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 Id="rId22" Type="http://schemas.openxmlformats.org/officeDocument/2006/relationships/slideLayout" Target="../slideLayouts/slideLayout52.xml"/><Relationship Id="rId27" Type="http://schemas.openxmlformats.org/officeDocument/2006/relationships/theme" Target="../theme/theme3.xml"/><Relationship Id="rId30" Type="http://schemas.openxmlformats.org/officeDocument/2006/relationships/image" Target="../media/image20.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image" Target="../media/image23.png"/><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4.xml"/><Relationship Id="rId2" Type="http://schemas.openxmlformats.org/officeDocument/2006/relationships/slideLayout" Target="../slideLayouts/slideLayout58.xml"/><Relationship Id="rId16" Type="http://schemas.openxmlformats.org/officeDocument/2006/relationships/image" Target="../media/image25.png"/><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5" Type="http://schemas.openxmlformats.org/officeDocument/2006/relationships/image" Target="../media/image24.png"/><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image" Target="../media/image22.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image" Target="../media/image23.png"/><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5.xml"/><Relationship Id="rId2" Type="http://schemas.openxmlformats.org/officeDocument/2006/relationships/slideLayout" Target="../slideLayouts/slideLayout69.xml"/><Relationship Id="rId16" Type="http://schemas.openxmlformats.org/officeDocument/2006/relationships/image" Target="../media/image25.png"/><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5" Type="http://schemas.openxmlformats.org/officeDocument/2006/relationships/image" Target="../media/image24.png"/><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image" Target="../media/image22.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image" Target="../media/image23.png"/><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6.xml"/><Relationship Id="rId2" Type="http://schemas.openxmlformats.org/officeDocument/2006/relationships/slideLayout" Target="../slideLayouts/slideLayout80.xml"/><Relationship Id="rId16" Type="http://schemas.openxmlformats.org/officeDocument/2006/relationships/image" Target="../media/image25.png"/><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5" Type="http://schemas.openxmlformats.org/officeDocument/2006/relationships/image" Target="../media/image24.png"/><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image" Target="../media/image22.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image" Target="../media/image23.png"/><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7.xml"/><Relationship Id="rId2" Type="http://schemas.openxmlformats.org/officeDocument/2006/relationships/slideLayout" Target="../slideLayouts/slideLayout91.xml"/><Relationship Id="rId16" Type="http://schemas.openxmlformats.org/officeDocument/2006/relationships/image" Target="../media/image25.png"/><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5" Type="http://schemas.openxmlformats.org/officeDocument/2006/relationships/image" Target="../media/image24.png"/><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 Id="rId14" Type="http://schemas.openxmlformats.org/officeDocument/2006/relationships/image" Target="../media/image2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a:xfrm>
            <a:off x="444366" y="6356350"/>
            <a:ext cx="358609" cy="365125"/>
          </a:xfrm>
          <a:prstGeom prst="rect">
            <a:avLst/>
          </a:prstGeom>
        </p:spPr>
        <p:txBody>
          <a:bodyPr vert="horz" lIns="0" tIns="45720" rIns="91440" bIns="45720" rtlCol="0" anchor="ctr"/>
          <a:lstStyle>
            <a:lvl1pPr algn="l">
              <a:defRPr sz="1050">
                <a:solidFill>
                  <a:schemeClr val="tx1">
                    <a:tint val="75000"/>
                  </a:schemeClr>
                </a:solidFill>
              </a:defRPr>
            </a:lvl1pPr>
          </a:lstStyle>
          <a:p>
            <a:fld id="{60BC5383-B22C-A746-A4AF-C32103C6BFA6}" type="slidenum">
              <a:rPr lang="en-US" smtClean="0"/>
              <a:pPr/>
              <a:t>‹#›</a:t>
            </a:fld>
            <a:endParaRPr lang="en-US" dirty="0"/>
          </a:p>
        </p:txBody>
      </p:sp>
      <p:sp>
        <p:nvSpPr>
          <p:cNvPr id="3" name="Date Placeholder 2"/>
          <p:cNvSpPr>
            <a:spLocks noGrp="1"/>
          </p:cNvSpPr>
          <p:nvPr>
            <p:ph type="dt" sz="half" idx="2"/>
          </p:nvPr>
        </p:nvSpPr>
        <p:spPr>
          <a:xfrm>
            <a:off x="865777" y="6356350"/>
            <a:ext cx="1642533" cy="365125"/>
          </a:xfrm>
          <a:prstGeom prst="rect">
            <a:avLst/>
          </a:prstGeom>
        </p:spPr>
        <p:txBody>
          <a:bodyPr vert="horz" lIns="0" tIns="45720" rIns="91440" bIns="45720" rtlCol="0" anchor="ctr"/>
          <a:lstStyle>
            <a:lvl1pPr algn="l">
              <a:defRPr sz="1050">
                <a:solidFill>
                  <a:schemeClr val="tx1">
                    <a:tint val="75000"/>
                  </a:schemeClr>
                </a:solidFill>
              </a:defRPr>
            </a:lvl1pPr>
          </a:lstStyle>
          <a:p>
            <a:fld id="{014ADE90-EC6F-724D-92C6-B4F354F44863}" type="datetime1">
              <a:rPr lang="en-US" smtClean="0"/>
              <a:pPr/>
              <a:t>3/15/2016</a:t>
            </a:fld>
            <a:endParaRPr lang="en-US" dirty="0"/>
          </a:p>
        </p:txBody>
      </p:sp>
      <p:pic>
        <p:nvPicPr>
          <p:cNvPr id="7" name="Picture 6" descr="ieee_blue_R0G102B161-lg.png"/>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7376834" y="6225514"/>
            <a:ext cx="1393338" cy="406436"/>
          </a:xfrm>
          <a:prstGeom prst="rect">
            <a:avLst/>
          </a:prstGeom>
        </p:spPr>
      </p:pic>
      <p:sp>
        <p:nvSpPr>
          <p:cNvPr id="4" name="Rectangle 3"/>
          <p:cNvSpPr/>
          <p:nvPr userDrawn="1"/>
        </p:nvSpPr>
        <p:spPr>
          <a:xfrm rot="16200000">
            <a:off x="9737548" y="6198899"/>
            <a:ext cx="1133536" cy="184666"/>
          </a:xfrm>
          <a:prstGeom prst="rect">
            <a:avLst/>
          </a:prstGeom>
        </p:spPr>
        <p:txBody>
          <a:bodyPr wrap="square">
            <a:spAutoFit/>
          </a:bodyPr>
          <a:lstStyle/>
          <a:p>
            <a:r>
              <a:rPr lang="en-US" sz="600" kern="1200" dirty="0" smtClean="0">
                <a:solidFill>
                  <a:schemeClr val="bg1">
                    <a:lumMod val="50000"/>
                  </a:schemeClr>
                </a:solidFill>
                <a:latin typeface="+mn-lt"/>
                <a:ea typeface="+mn-ea"/>
                <a:cs typeface="+mn-cs"/>
              </a:rPr>
              <a:t>12-CRS-0106 12/12 </a:t>
            </a:r>
            <a:endParaRPr lang="en-US" sz="600" dirty="0">
              <a:solidFill>
                <a:schemeClr val="bg1">
                  <a:lumMod val="50000"/>
                </a:schemeClr>
              </a:solidFill>
            </a:endParaRPr>
          </a:p>
        </p:txBody>
      </p:sp>
    </p:spTree>
    <p:extLst>
      <p:ext uri="{BB962C8B-B14F-4D97-AF65-F5344CB8AC3E}">
        <p14:creationId xmlns:p14="http://schemas.microsoft.com/office/powerpoint/2010/main" val="2912340331"/>
      </p:ext>
    </p:extLst>
  </p:cSld>
  <p:clrMap bg1="lt1" tx1="dk1" bg2="lt2" tx2="dk2" accent1="accent1" accent2="accent2" accent3="accent3" accent4="accent4" accent5="accent5" accent6="accent6" hlink="hlink" folHlink="folHlink"/>
  <p:sldLayoutIdLst>
    <p:sldLayoutId id="2147483669" r:id="rId1"/>
    <p:sldLayoutId id="2147483668" r:id="rId2"/>
    <p:sldLayoutId id="2147483667" r:id="rId3"/>
    <p:sldLayoutId id="2147483666" r:id="rId4"/>
    <p:sldLayoutId id="2147483665" r:id="rId5"/>
    <p:sldLayoutId id="2147483664" r:id="rId6"/>
    <p:sldLayoutId id="2147483670" r:id="rId7"/>
    <p:sldLayoutId id="2147483662" r:id="rId8"/>
    <p:sldLayoutId id="2147483658" r:id="rId9"/>
    <p:sldLayoutId id="2147483675" r:id="rId10"/>
    <p:sldLayoutId id="2147483659" r:id="rId11"/>
    <p:sldLayoutId id="2147483661" r:id="rId12"/>
    <p:sldLayoutId id="2147483672" r:id="rId13"/>
    <p:sldLayoutId id="2147483674"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ft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a:xfrm>
            <a:off x="444366" y="6356350"/>
            <a:ext cx="358609" cy="365125"/>
          </a:xfrm>
          <a:prstGeom prst="rect">
            <a:avLst/>
          </a:prstGeom>
        </p:spPr>
        <p:txBody>
          <a:bodyPr vert="horz" lIns="0" tIns="45720" rIns="91440" bIns="45720" rtlCol="0" anchor="ctr"/>
          <a:lstStyle>
            <a:lvl1pPr algn="l">
              <a:defRPr sz="1050">
                <a:solidFill>
                  <a:schemeClr val="tx1">
                    <a:tint val="75000"/>
                  </a:schemeClr>
                </a:solidFill>
              </a:defRPr>
            </a:lvl1pPr>
          </a:lstStyle>
          <a:p>
            <a:fld id="{60BC5383-B22C-A746-A4AF-C32103C6BFA6}" type="slidenum">
              <a:rPr lang="en-US" smtClean="0">
                <a:solidFill>
                  <a:prstClr val="black">
                    <a:tint val="75000"/>
                  </a:prstClr>
                </a:solidFill>
              </a:rPr>
              <a:pPr/>
              <a:t>‹#›</a:t>
            </a:fld>
            <a:endParaRPr lang="en-US" dirty="0">
              <a:solidFill>
                <a:prstClr val="black">
                  <a:tint val="75000"/>
                </a:prstClr>
              </a:solidFill>
            </a:endParaRPr>
          </a:p>
        </p:txBody>
      </p:sp>
      <p:sp>
        <p:nvSpPr>
          <p:cNvPr id="3" name="Date Placeholder 2"/>
          <p:cNvSpPr>
            <a:spLocks noGrp="1"/>
          </p:cNvSpPr>
          <p:nvPr>
            <p:ph type="dt" sz="half" idx="2"/>
          </p:nvPr>
        </p:nvSpPr>
        <p:spPr>
          <a:xfrm>
            <a:off x="865777" y="6356350"/>
            <a:ext cx="1642533" cy="365125"/>
          </a:xfrm>
          <a:prstGeom prst="rect">
            <a:avLst/>
          </a:prstGeom>
        </p:spPr>
        <p:txBody>
          <a:bodyPr vert="horz" lIns="0" tIns="45720" rIns="91440" bIns="45720" rtlCol="0" anchor="ctr"/>
          <a:lstStyle>
            <a:lvl1pPr algn="l">
              <a:defRPr sz="1050">
                <a:solidFill>
                  <a:schemeClr val="tx1">
                    <a:tint val="75000"/>
                  </a:schemeClr>
                </a:solidFill>
              </a:defRPr>
            </a:lvl1pPr>
          </a:lstStyle>
          <a:p>
            <a:fld id="{014ADE90-EC6F-724D-92C6-B4F354F44863}" type="datetime1">
              <a:rPr lang="en-US" smtClean="0">
                <a:solidFill>
                  <a:prstClr val="black">
                    <a:tint val="75000"/>
                  </a:prstClr>
                </a:solidFill>
              </a:rPr>
              <a:pPr/>
              <a:t>3/15/2016</a:t>
            </a:fld>
            <a:endParaRPr lang="en-US" dirty="0">
              <a:solidFill>
                <a:prstClr val="black">
                  <a:tint val="75000"/>
                </a:prstClr>
              </a:solidFill>
            </a:endParaRPr>
          </a:p>
        </p:txBody>
      </p:sp>
      <p:pic>
        <p:nvPicPr>
          <p:cNvPr id="7" name="Picture 6" descr="ieee_blue_R0G102B161-lg.png"/>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7376834" y="6225514"/>
            <a:ext cx="1393338" cy="406436"/>
          </a:xfrm>
          <a:prstGeom prst="rect">
            <a:avLst/>
          </a:prstGeom>
        </p:spPr>
      </p:pic>
      <p:sp>
        <p:nvSpPr>
          <p:cNvPr id="4" name="Rectangle 3"/>
          <p:cNvSpPr/>
          <p:nvPr userDrawn="1"/>
        </p:nvSpPr>
        <p:spPr>
          <a:xfrm rot="16200000">
            <a:off x="9737548" y="6198899"/>
            <a:ext cx="1133536" cy="184666"/>
          </a:xfrm>
          <a:prstGeom prst="rect">
            <a:avLst/>
          </a:prstGeom>
        </p:spPr>
        <p:txBody>
          <a:bodyPr wrap="square">
            <a:spAutoFit/>
          </a:bodyPr>
          <a:lstStyle/>
          <a:p>
            <a:r>
              <a:rPr lang="en-US" sz="600" dirty="0" smtClean="0">
                <a:solidFill>
                  <a:prstClr val="white">
                    <a:lumMod val="50000"/>
                  </a:prstClr>
                </a:solidFill>
              </a:rPr>
              <a:t>12-CRS-0106 12/12 </a:t>
            </a:r>
            <a:endParaRPr lang="en-US" sz="600" dirty="0">
              <a:solidFill>
                <a:prstClr val="white">
                  <a:lumMod val="50000"/>
                </a:prstClr>
              </a:solidFill>
            </a:endParaRPr>
          </a:p>
        </p:txBody>
      </p:sp>
    </p:spTree>
    <p:extLst>
      <p:ext uri="{BB962C8B-B14F-4D97-AF65-F5344CB8AC3E}">
        <p14:creationId xmlns:p14="http://schemas.microsoft.com/office/powerpoint/2010/main" val="3848057172"/>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 id="2147483714" r:id="rId13"/>
    <p:sldLayoutId id="2147483715" r:id="rId14"/>
    <p:sldLayoutId id="2147483849" r:id="rId15"/>
    <p:sldLayoutId id="2147483850" r:id="rId1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ft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28"/>
          <a:srcRect/>
          <a:stretch>
            <a:fillRect/>
          </a:stretch>
        </a:blipFill>
        <a:effectLst/>
      </p:bgPr>
    </p:bg>
    <p:spTree>
      <p:nvGrpSpPr>
        <p:cNvPr id="1" name=""/>
        <p:cNvGrpSpPr/>
        <p:nvPr/>
      </p:nvGrpSpPr>
      <p:grpSpPr>
        <a:xfrm>
          <a:off x="0" y="0"/>
          <a:ext cx="0" cy="0"/>
          <a:chOff x="0" y="0"/>
          <a:chExt cx="0" cy="0"/>
        </a:xfrm>
      </p:grpSpPr>
      <p:sp>
        <p:nvSpPr>
          <p:cNvPr id="1026" name="Title Placeholder 9"/>
          <p:cNvSpPr>
            <a:spLocks noGrp="1" noChangeAspect="1"/>
          </p:cNvSpPr>
          <p:nvPr>
            <p:ph type="title"/>
          </p:nvPr>
        </p:nvSpPr>
        <p:spPr bwMode="auto">
          <a:xfrm>
            <a:off x="365125" y="134938"/>
            <a:ext cx="8326438"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a:p>
        </p:txBody>
      </p:sp>
      <p:sp>
        <p:nvSpPr>
          <p:cNvPr id="2" name="Slide Number Placeholder 1"/>
          <p:cNvSpPr>
            <a:spLocks noGrp="1"/>
          </p:cNvSpPr>
          <p:nvPr>
            <p:ph type="sldNum" sz="quarter" idx="4"/>
          </p:nvPr>
        </p:nvSpPr>
        <p:spPr>
          <a:xfrm>
            <a:off x="444500" y="6356350"/>
            <a:ext cx="358775" cy="365125"/>
          </a:xfrm>
          <a:prstGeom prst="rect">
            <a:avLst/>
          </a:prstGeom>
        </p:spPr>
        <p:txBody>
          <a:bodyPr vert="horz" lIns="0" tIns="45720" rIns="91440" bIns="45720" rtlCol="0" anchor="ctr"/>
          <a:lstStyle>
            <a:lvl1pPr algn="l" fontAlgn="auto">
              <a:spcBef>
                <a:spcPts val="0"/>
              </a:spcBef>
              <a:spcAft>
                <a:spcPts val="0"/>
              </a:spcAft>
              <a:defRPr sz="1050" smtClean="0">
                <a:solidFill>
                  <a:schemeClr val="tx1">
                    <a:tint val="75000"/>
                  </a:schemeClr>
                </a:solidFill>
                <a:latin typeface="+mn-lt"/>
                <a:ea typeface="+mn-ea"/>
                <a:cs typeface="+mn-cs"/>
              </a:defRPr>
            </a:lvl1pPr>
          </a:lstStyle>
          <a:p>
            <a:fld id="{60BC5383-B22C-A746-A4AF-C32103C6BFA6}" type="slidenum">
              <a:rPr lang="en-US">
                <a:solidFill>
                  <a:prstClr val="black">
                    <a:tint val="75000"/>
                  </a:prstClr>
                </a:solidFill>
              </a:rPr>
              <a:pPr/>
              <a:t>‹#›</a:t>
            </a:fld>
            <a:endParaRPr lang="en-US" dirty="0">
              <a:solidFill>
                <a:prstClr val="black">
                  <a:tint val="75000"/>
                </a:prstClr>
              </a:solidFill>
            </a:endParaRPr>
          </a:p>
        </p:txBody>
      </p:sp>
      <p:sp>
        <p:nvSpPr>
          <p:cNvPr id="3" name="Date Placeholder 2"/>
          <p:cNvSpPr>
            <a:spLocks noGrp="1"/>
          </p:cNvSpPr>
          <p:nvPr>
            <p:ph type="dt" sz="half" idx="2"/>
          </p:nvPr>
        </p:nvSpPr>
        <p:spPr>
          <a:xfrm>
            <a:off x="865188" y="6356350"/>
            <a:ext cx="1643062" cy="365125"/>
          </a:xfrm>
          <a:prstGeom prst="rect">
            <a:avLst/>
          </a:prstGeom>
        </p:spPr>
        <p:txBody>
          <a:bodyPr vert="horz" lIns="0" tIns="45720" rIns="91440" bIns="45720" rtlCol="0" anchor="ctr"/>
          <a:lstStyle>
            <a:lvl1pPr algn="l" fontAlgn="auto">
              <a:spcBef>
                <a:spcPts val="0"/>
              </a:spcBef>
              <a:spcAft>
                <a:spcPts val="0"/>
              </a:spcAft>
              <a:defRPr sz="1050" smtClean="0">
                <a:solidFill>
                  <a:schemeClr val="tx1">
                    <a:tint val="75000"/>
                  </a:schemeClr>
                </a:solidFill>
                <a:latin typeface="+mn-lt"/>
                <a:ea typeface="+mn-ea"/>
                <a:cs typeface="+mn-cs"/>
              </a:defRPr>
            </a:lvl1pPr>
          </a:lstStyle>
          <a:p>
            <a:fld id="{EAE95F89-96EF-A548-84A3-934B2C601EDF}" type="datetime1">
              <a:rPr lang="en-US">
                <a:solidFill>
                  <a:prstClr val="black">
                    <a:tint val="75000"/>
                  </a:prstClr>
                </a:solidFill>
              </a:rPr>
              <a:pPr/>
              <a:t>3/15/2016</a:t>
            </a:fld>
            <a:endParaRPr lang="en-US" dirty="0">
              <a:solidFill>
                <a:prstClr val="black">
                  <a:tint val="75000"/>
                </a:prstClr>
              </a:solidFill>
            </a:endParaRPr>
          </a:p>
        </p:txBody>
      </p:sp>
      <p:pic>
        <p:nvPicPr>
          <p:cNvPr id="1029" name="Picture 6" descr="ieee_blue_R0G102B161-lg.png"/>
          <p:cNvPicPr>
            <a:picLocks noChangeAspect="1"/>
          </p:cNvPicPr>
          <p:nvPr/>
        </p:nvPicPr>
        <p:blipFill>
          <a:blip r:embed="rId29">
            <a:extLst>
              <a:ext uri="{28A0092B-C50C-407E-A947-70E740481C1C}">
                <a14:useLocalDpi xmlns:a14="http://schemas.microsoft.com/office/drawing/2010/main" val="0"/>
              </a:ext>
            </a:extLst>
          </a:blip>
          <a:srcRect/>
          <a:stretch>
            <a:fillRect/>
          </a:stretch>
        </p:blipFill>
        <p:spPr bwMode="auto">
          <a:xfrm>
            <a:off x="7377113" y="6226175"/>
            <a:ext cx="1393825"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0" name="Rectangle 3"/>
          <p:cNvSpPr>
            <a:spLocks noChangeArrowheads="1"/>
          </p:cNvSpPr>
          <p:nvPr/>
        </p:nvSpPr>
        <p:spPr bwMode="auto">
          <a:xfrm rot="-5400000">
            <a:off x="9449594" y="5911057"/>
            <a:ext cx="1709737"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600" dirty="0">
                <a:solidFill>
                  <a:srgbClr val="7F7F7F"/>
                </a:solidFill>
              </a:rPr>
              <a:t>12-CRS-0106 REVISED </a:t>
            </a:r>
            <a:r>
              <a:rPr lang="en-US" sz="600" dirty="0" smtClean="0">
                <a:solidFill>
                  <a:srgbClr val="7F7F7F"/>
                </a:solidFill>
              </a:rPr>
              <a:t>8 </a:t>
            </a:r>
            <a:r>
              <a:rPr lang="en-US" sz="600" dirty="0">
                <a:solidFill>
                  <a:srgbClr val="7F7F7F"/>
                </a:solidFill>
              </a:rPr>
              <a:t>FEB 2013</a:t>
            </a:r>
          </a:p>
        </p:txBody>
      </p:sp>
      <p:sp>
        <p:nvSpPr>
          <p:cNvPr id="1031" name="Text Placeholder 11"/>
          <p:cNvSpPr>
            <a:spLocks noGrp="1"/>
          </p:cNvSpPr>
          <p:nvPr>
            <p:ph type="body" idx="1"/>
          </p:nvPr>
        </p:nvSpPr>
        <p:spPr bwMode="auto">
          <a:xfrm>
            <a:off x="365125" y="1646238"/>
            <a:ext cx="8326438" cy="438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75291331"/>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 id="2147483806" r:id="rId12"/>
    <p:sldLayoutId id="2147483807" r:id="rId13"/>
    <p:sldLayoutId id="2147483808" r:id="rId14"/>
    <p:sldLayoutId id="2147483809" r:id="rId15"/>
    <p:sldLayoutId id="2147483810" r:id="rId16"/>
    <p:sldLayoutId id="2147483846" r:id="rId17"/>
    <p:sldLayoutId id="2147483687" r:id="rId18"/>
    <p:sldLayoutId id="2147483848" r:id="rId19"/>
    <p:sldLayoutId id="2147483677" r:id="rId20"/>
    <p:sldLayoutId id="2147483678" r:id="rId21"/>
    <p:sldLayoutId id="2147483679" r:id="rId22"/>
    <p:sldLayoutId id="2147483680" r:id="rId23"/>
    <p:sldLayoutId id="2147483681" r:id="rId24"/>
    <p:sldLayoutId id="2147483851" r:id="rId25"/>
    <p:sldLayoutId id="2147483852" r:id="rId2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ftr="0"/>
  <p:txStyles>
    <p:titleStyle>
      <a:lvl1pPr algn="l" defTabSz="457200" rtl="0" eaLnBrk="1" fontAlgn="base" hangingPunct="1">
        <a:spcBef>
          <a:spcPct val="0"/>
        </a:spcBef>
        <a:spcAft>
          <a:spcPct val="0"/>
        </a:spcAft>
        <a:defRPr sz="3200" b="1" kern="1200">
          <a:solidFill>
            <a:schemeClr val="bg1"/>
          </a:solidFill>
          <a:latin typeface="+mj-lt"/>
          <a:ea typeface="ＭＳ Ｐゴシック" charset="0"/>
          <a:cs typeface="ＭＳ Ｐゴシック" charset="0"/>
        </a:defRPr>
      </a:lvl1pPr>
      <a:lvl2pPr algn="l" defTabSz="457200" rtl="0" eaLnBrk="1" fontAlgn="base" hangingPunct="1">
        <a:spcBef>
          <a:spcPct val="0"/>
        </a:spcBef>
        <a:spcAft>
          <a:spcPct val="0"/>
        </a:spcAft>
        <a:defRPr sz="3200" b="1">
          <a:solidFill>
            <a:schemeClr val="bg1"/>
          </a:solidFill>
          <a:latin typeface="Verdana" charset="0"/>
          <a:ea typeface="ＭＳ Ｐゴシック" charset="0"/>
          <a:cs typeface="ＭＳ Ｐゴシック" charset="0"/>
        </a:defRPr>
      </a:lvl2pPr>
      <a:lvl3pPr algn="l" defTabSz="457200" rtl="0" eaLnBrk="1" fontAlgn="base" hangingPunct="1">
        <a:spcBef>
          <a:spcPct val="0"/>
        </a:spcBef>
        <a:spcAft>
          <a:spcPct val="0"/>
        </a:spcAft>
        <a:defRPr sz="3200" b="1">
          <a:solidFill>
            <a:schemeClr val="bg1"/>
          </a:solidFill>
          <a:latin typeface="Verdana" charset="0"/>
          <a:ea typeface="ＭＳ Ｐゴシック" charset="0"/>
          <a:cs typeface="ＭＳ Ｐゴシック" charset="0"/>
        </a:defRPr>
      </a:lvl3pPr>
      <a:lvl4pPr algn="l" defTabSz="457200" rtl="0" eaLnBrk="1" fontAlgn="base" hangingPunct="1">
        <a:spcBef>
          <a:spcPct val="0"/>
        </a:spcBef>
        <a:spcAft>
          <a:spcPct val="0"/>
        </a:spcAft>
        <a:defRPr sz="3200" b="1">
          <a:solidFill>
            <a:schemeClr val="bg1"/>
          </a:solidFill>
          <a:latin typeface="Verdana" charset="0"/>
          <a:ea typeface="ＭＳ Ｐゴシック" charset="0"/>
          <a:cs typeface="ＭＳ Ｐゴシック" charset="0"/>
        </a:defRPr>
      </a:lvl4pPr>
      <a:lvl5pPr algn="l" defTabSz="457200" rtl="0" eaLnBrk="1" fontAlgn="base" hangingPunct="1">
        <a:spcBef>
          <a:spcPct val="0"/>
        </a:spcBef>
        <a:spcAft>
          <a:spcPct val="0"/>
        </a:spcAft>
        <a:defRPr sz="3200" b="1">
          <a:solidFill>
            <a:schemeClr val="bg1"/>
          </a:solidFill>
          <a:latin typeface="Verdana" charset="0"/>
          <a:ea typeface="ＭＳ Ｐゴシック" charset="0"/>
          <a:cs typeface="ＭＳ Ｐゴシック" charset="0"/>
        </a:defRPr>
      </a:lvl5pPr>
      <a:lvl6pPr marL="457200" algn="l" defTabSz="457200" rtl="0" eaLnBrk="1" fontAlgn="base" hangingPunct="1">
        <a:spcBef>
          <a:spcPct val="0"/>
        </a:spcBef>
        <a:spcAft>
          <a:spcPct val="0"/>
        </a:spcAft>
        <a:defRPr sz="3200" b="1">
          <a:solidFill>
            <a:schemeClr val="bg1"/>
          </a:solidFill>
          <a:latin typeface="Verdana" charset="0"/>
          <a:ea typeface="ＭＳ Ｐゴシック" charset="0"/>
          <a:cs typeface="ＭＳ Ｐゴシック" charset="0"/>
        </a:defRPr>
      </a:lvl6pPr>
      <a:lvl7pPr marL="914400" algn="l" defTabSz="457200" rtl="0" eaLnBrk="1" fontAlgn="base" hangingPunct="1">
        <a:spcBef>
          <a:spcPct val="0"/>
        </a:spcBef>
        <a:spcAft>
          <a:spcPct val="0"/>
        </a:spcAft>
        <a:defRPr sz="3200" b="1">
          <a:solidFill>
            <a:schemeClr val="bg1"/>
          </a:solidFill>
          <a:latin typeface="Verdana" charset="0"/>
          <a:ea typeface="ＭＳ Ｐゴシック" charset="0"/>
          <a:cs typeface="ＭＳ Ｐゴシック" charset="0"/>
        </a:defRPr>
      </a:lvl7pPr>
      <a:lvl8pPr marL="1371600" algn="l" defTabSz="457200" rtl="0" eaLnBrk="1" fontAlgn="base" hangingPunct="1">
        <a:spcBef>
          <a:spcPct val="0"/>
        </a:spcBef>
        <a:spcAft>
          <a:spcPct val="0"/>
        </a:spcAft>
        <a:defRPr sz="3200" b="1">
          <a:solidFill>
            <a:schemeClr val="bg1"/>
          </a:solidFill>
          <a:latin typeface="Verdana" charset="0"/>
          <a:ea typeface="ＭＳ Ｐゴシック" charset="0"/>
          <a:cs typeface="ＭＳ Ｐゴシック" charset="0"/>
        </a:defRPr>
      </a:lvl8pPr>
      <a:lvl9pPr marL="1828800" algn="l" defTabSz="457200" rtl="0" eaLnBrk="1" fontAlgn="base" hangingPunct="1">
        <a:spcBef>
          <a:spcPct val="0"/>
        </a:spcBef>
        <a:spcAft>
          <a:spcPct val="0"/>
        </a:spcAft>
        <a:defRPr sz="3200" b="1">
          <a:solidFill>
            <a:schemeClr val="bg1"/>
          </a:solidFill>
          <a:latin typeface="Verdana" charset="0"/>
          <a:ea typeface="ＭＳ Ｐゴシック" charset="0"/>
          <a:cs typeface="ＭＳ Ｐゴシック" charset="0"/>
        </a:defRPr>
      </a:lvl9pPr>
    </p:titleStyle>
    <p:bodyStyle>
      <a:lvl1pPr marL="346075" indent="-346075" algn="l" defTabSz="457200" rtl="0" eaLnBrk="1" fontAlgn="base" hangingPunct="1">
        <a:spcBef>
          <a:spcPts val="1800"/>
        </a:spcBef>
        <a:spcAft>
          <a:spcPct val="0"/>
        </a:spcAft>
        <a:buSzPct val="135000"/>
        <a:buBlip>
          <a:blip r:embed="rId30"/>
        </a:buBlip>
        <a:defRPr sz="2400" kern="1200">
          <a:solidFill>
            <a:schemeClr val="tx1"/>
          </a:solidFill>
          <a:latin typeface="+mn-lt"/>
          <a:ea typeface="ＭＳ Ｐゴシック" charset="0"/>
          <a:cs typeface="ＭＳ Ｐゴシック" charset="0"/>
        </a:defRPr>
      </a:lvl1pPr>
      <a:lvl2pPr marL="593725" indent="-182563" algn="l" defTabSz="457200" rtl="0" eaLnBrk="1" fontAlgn="base" hangingPunct="1">
        <a:spcBef>
          <a:spcPts val="800"/>
        </a:spcBef>
        <a:spcAft>
          <a:spcPct val="0"/>
        </a:spcAft>
        <a:buClr>
          <a:srgbClr val="595959"/>
        </a:buClr>
        <a:buFont typeface="Lucida Grande" charset="0"/>
        <a:buChar char="–"/>
        <a:defRPr sz="2000" kern="1200">
          <a:solidFill>
            <a:schemeClr val="tx1"/>
          </a:solidFill>
          <a:latin typeface="+mn-lt"/>
          <a:ea typeface="ＭＳ Ｐゴシック" charset="0"/>
          <a:cs typeface="+mn-cs"/>
        </a:defRPr>
      </a:lvl2pPr>
      <a:lvl3pPr marL="822325" indent="-182563" algn="l" defTabSz="457200" rtl="0" eaLnBrk="1" fontAlgn="base" hangingPunct="1">
        <a:spcBef>
          <a:spcPts val="700"/>
        </a:spcBef>
        <a:spcAft>
          <a:spcPct val="0"/>
        </a:spcAft>
        <a:buClr>
          <a:srgbClr val="595959"/>
        </a:buClr>
        <a:buFont typeface="Wingdings" charset="0"/>
        <a:buChar char="§"/>
        <a:defRPr kern="1200">
          <a:solidFill>
            <a:schemeClr val="tx1"/>
          </a:solidFill>
          <a:latin typeface="+mn-lt"/>
          <a:ea typeface="ＭＳ Ｐゴシック" charset="0"/>
          <a:cs typeface="+mn-cs"/>
        </a:defRPr>
      </a:lvl3pPr>
      <a:lvl4pPr marL="1050925" indent="-182563" algn="l" defTabSz="457200" rtl="0" eaLnBrk="1" fontAlgn="base" hangingPunct="1">
        <a:spcBef>
          <a:spcPts val="600"/>
        </a:spcBef>
        <a:spcAft>
          <a:spcPct val="0"/>
        </a:spcAft>
        <a:buClr>
          <a:srgbClr val="595959"/>
        </a:buClr>
        <a:buFont typeface="Arial" charset="0"/>
        <a:buChar char="–"/>
        <a:defRPr sz="1600" kern="1200">
          <a:solidFill>
            <a:schemeClr val="tx1"/>
          </a:solidFill>
          <a:latin typeface="+mn-lt"/>
          <a:ea typeface="ＭＳ Ｐゴシック" charset="0"/>
          <a:cs typeface="+mn-cs"/>
        </a:defRPr>
      </a:lvl4pPr>
      <a:lvl5pPr marL="1233488" indent="-182563" algn="l" defTabSz="457200" rtl="0" eaLnBrk="1" fontAlgn="base" hangingPunct="1">
        <a:spcBef>
          <a:spcPts val="600"/>
        </a:spcBef>
        <a:spcAft>
          <a:spcPct val="0"/>
        </a:spcAft>
        <a:buClr>
          <a:srgbClr val="7F7F7F"/>
        </a:buClr>
        <a:buFont typeface="Wingdings"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98475" y="646113"/>
            <a:ext cx="7556500" cy="11160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98475" y="1981200"/>
            <a:ext cx="7556500" cy="4144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 name="Footer Placeholder 1"/>
          <p:cNvSpPr>
            <a:spLocks noGrp="1"/>
          </p:cNvSpPr>
          <p:nvPr>
            <p:ph type="ftr" sz="quarter" idx="3"/>
          </p:nvPr>
        </p:nvSpPr>
        <p:spPr>
          <a:xfrm>
            <a:off x="1300163" y="6299200"/>
            <a:ext cx="2992437" cy="206375"/>
          </a:xfrm>
          <a:prstGeom prst="rect">
            <a:avLst/>
          </a:prstGeom>
        </p:spPr>
        <p:txBody>
          <a:bodyPr vert="horz" lIns="91440" tIns="45720" rIns="91440" bIns="45720" rtlCol="0" anchor="ctr"/>
          <a:lstStyle>
            <a:lvl1pPr algn="l">
              <a:defRPr sz="750">
                <a:solidFill>
                  <a:schemeClr val="tx1">
                    <a:tint val="75000"/>
                  </a:schemeClr>
                </a:solidFill>
                <a:latin typeface="Verdana"/>
                <a:ea typeface="ＭＳ Ｐゴシック" charset="0"/>
                <a:cs typeface="Verdana"/>
              </a:defRPr>
            </a:lvl1pPr>
          </a:lstStyle>
          <a:p>
            <a:pPr fontAlgn="base">
              <a:spcBef>
                <a:spcPct val="0"/>
              </a:spcBef>
              <a:spcAft>
                <a:spcPct val="0"/>
              </a:spcAft>
              <a:defRPr/>
            </a:pPr>
            <a:endParaRPr lang="en-US">
              <a:solidFill>
                <a:srgbClr val="404040">
                  <a:tint val="75000"/>
                </a:srgbClr>
              </a:solidFill>
            </a:endParaRPr>
          </a:p>
        </p:txBody>
      </p:sp>
      <p:grpSp>
        <p:nvGrpSpPr>
          <p:cNvPr id="1029" name="Group 1"/>
          <p:cNvGrpSpPr>
            <a:grpSpLocks/>
          </p:cNvGrpSpPr>
          <p:nvPr/>
        </p:nvGrpSpPr>
        <p:grpSpPr bwMode="auto">
          <a:xfrm>
            <a:off x="611188" y="6515100"/>
            <a:ext cx="8542337" cy="352425"/>
            <a:chOff x="611096" y="6515289"/>
            <a:chExt cx="8541662" cy="351470"/>
          </a:xfrm>
        </p:grpSpPr>
        <p:sp>
          <p:nvSpPr>
            <p:cNvPr id="25" name="Rectangle 24"/>
            <p:cNvSpPr/>
            <p:nvPr/>
          </p:nvSpPr>
          <p:spPr>
            <a:xfrm flipV="1">
              <a:off x="1273031" y="6515289"/>
              <a:ext cx="7879727" cy="35147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sz="2400" dirty="0">
                <a:solidFill>
                  <a:srgbClr val="FFFFFF"/>
                </a:solidFill>
              </a:endParaRPr>
            </a:p>
          </p:txBody>
        </p:sp>
        <p:sp>
          <p:nvSpPr>
            <p:cNvPr id="26" name="Right Triangle 25"/>
            <p:cNvSpPr/>
            <p:nvPr/>
          </p:nvSpPr>
          <p:spPr>
            <a:xfrm flipH="1">
              <a:off x="611096" y="6515289"/>
              <a:ext cx="673047" cy="351470"/>
            </a:xfrm>
            <a:prstGeom prst="rtTriangl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sz="2400" dirty="0">
                <a:solidFill>
                  <a:srgbClr val="808080"/>
                </a:solidFill>
              </a:endParaRPr>
            </a:p>
          </p:txBody>
        </p:sp>
      </p:grpSp>
      <p:grpSp>
        <p:nvGrpSpPr>
          <p:cNvPr id="4" name="Group 26"/>
          <p:cNvGrpSpPr/>
          <p:nvPr/>
        </p:nvGrpSpPr>
        <p:grpSpPr>
          <a:xfrm flipV="1">
            <a:off x="776790" y="6595941"/>
            <a:ext cx="8375969" cy="270818"/>
            <a:chOff x="1195233" y="1"/>
            <a:chExt cx="7948768" cy="270818"/>
          </a:xfrm>
          <a:solidFill>
            <a:schemeClr val="tx2"/>
          </a:solidFill>
        </p:grpSpPr>
        <p:sp>
          <p:nvSpPr>
            <p:cNvPr id="28" name="Rectangle 27"/>
            <p:cNvSpPr/>
            <p:nvPr/>
          </p:nvSpPr>
          <p:spPr>
            <a:xfrm>
              <a:off x="1666715" y="1"/>
              <a:ext cx="7477286" cy="270392"/>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sz="2400" dirty="0">
                <a:solidFill>
                  <a:srgbClr val="FFFFFF"/>
                </a:solidFill>
              </a:endParaRPr>
            </a:p>
          </p:txBody>
        </p:sp>
        <p:sp>
          <p:nvSpPr>
            <p:cNvPr id="29" name="Right Triangle 28"/>
            <p:cNvSpPr/>
            <p:nvPr/>
          </p:nvSpPr>
          <p:spPr>
            <a:xfrm flipH="1" flipV="1">
              <a:off x="1195233" y="1"/>
              <a:ext cx="480819" cy="270818"/>
            </a:xfrm>
            <a:prstGeom prst="rtTriangl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sz="2400" dirty="0">
                <a:solidFill>
                  <a:srgbClr val="808080"/>
                </a:solidFill>
              </a:endParaRPr>
            </a:p>
          </p:txBody>
        </p:sp>
      </p:grpSp>
      <p:grpSp>
        <p:nvGrpSpPr>
          <p:cNvPr id="5" name="Group 29"/>
          <p:cNvGrpSpPr/>
          <p:nvPr/>
        </p:nvGrpSpPr>
        <p:grpSpPr>
          <a:xfrm flipH="1">
            <a:off x="-3749" y="1"/>
            <a:ext cx="8375969" cy="270818"/>
            <a:chOff x="1195233" y="1"/>
            <a:chExt cx="7948768" cy="270818"/>
          </a:xfrm>
          <a:solidFill>
            <a:schemeClr val="tx2"/>
          </a:solidFill>
        </p:grpSpPr>
        <p:sp>
          <p:nvSpPr>
            <p:cNvPr id="31" name="Rectangle 30"/>
            <p:cNvSpPr/>
            <p:nvPr/>
          </p:nvSpPr>
          <p:spPr>
            <a:xfrm>
              <a:off x="1666715" y="1"/>
              <a:ext cx="7477286" cy="270392"/>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sz="2400" dirty="0">
                <a:solidFill>
                  <a:srgbClr val="FFFFFF"/>
                </a:solidFill>
              </a:endParaRPr>
            </a:p>
          </p:txBody>
        </p:sp>
        <p:sp>
          <p:nvSpPr>
            <p:cNvPr id="32" name="Right Triangle 31"/>
            <p:cNvSpPr/>
            <p:nvPr/>
          </p:nvSpPr>
          <p:spPr>
            <a:xfrm flipH="1" flipV="1">
              <a:off x="1195233" y="1"/>
              <a:ext cx="480819" cy="270818"/>
            </a:xfrm>
            <a:prstGeom prst="rtTriangl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sz="2400" dirty="0">
                <a:solidFill>
                  <a:srgbClr val="808080"/>
                </a:solidFill>
              </a:endParaRPr>
            </a:p>
          </p:txBody>
        </p:sp>
      </p:grpSp>
      <p:pic>
        <p:nvPicPr>
          <p:cNvPr id="1032" name="Picture 6"/>
          <p:cNvPicPr>
            <a:picLocks noChangeAspect="1"/>
          </p:cNvPicPr>
          <p:nvPr/>
        </p:nvPicPr>
        <p:blipFill>
          <a:blip r:embed="rId14"/>
          <a:srcRect/>
          <a:stretch>
            <a:fillRect/>
          </a:stretch>
        </p:blipFill>
        <p:spPr bwMode="auto">
          <a:xfrm>
            <a:off x="7794625" y="6059488"/>
            <a:ext cx="1143000" cy="406400"/>
          </a:xfrm>
          <a:prstGeom prst="rect">
            <a:avLst/>
          </a:prstGeom>
          <a:noFill/>
          <a:ln w="9525">
            <a:noFill/>
            <a:miter lim="800000"/>
            <a:headEnd/>
            <a:tailEnd/>
          </a:ln>
        </p:spPr>
      </p:pic>
    </p:spTree>
    <p:extLst>
      <p:ext uri="{BB962C8B-B14F-4D97-AF65-F5344CB8AC3E}">
        <p14:creationId xmlns:p14="http://schemas.microsoft.com/office/powerpoint/2010/main" val="574281331"/>
      </p:ext>
    </p:extLst>
  </p:cSld>
  <p:clrMap bg1="lt1" tx1="dk1" bg2="lt2" tx2="dk2" accent1="accent1" accent2="accent2" accent3="accent3" accent4="accent4" accent5="accent5" accent6="accent6" hlink="hlink" folHlink="folHlink"/>
  <p:sldLayoutIdLst>
    <p:sldLayoutId id="2147483854" r:id="rId1"/>
    <p:sldLayoutId id="2147483855" r:id="rId2"/>
    <p:sldLayoutId id="2147483856" r:id="rId3"/>
    <p:sldLayoutId id="2147483857" r:id="rId4"/>
    <p:sldLayoutId id="2147483858" r:id="rId5"/>
    <p:sldLayoutId id="2147483859" r:id="rId6"/>
    <p:sldLayoutId id="2147483860" r:id="rId7"/>
    <p:sldLayoutId id="2147483861" r:id="rId8"/>
    <p:sldLayoutId id="2147483862" r:id="rId9"/>
    <p:sldLayoutId id="2147483863" r:id="rId10"/>
    <p:sldLayoutId id="2147483864" r:id="rId11"/>
  </p:sldLayoutIdLst>
  <p:timing>
    <p:tnLst>
      <p:par>
        <p:cTn id="1" dur="indefinite" restart="never" nodeType="tmRoot"/>
      </p:par>
    </p:tnLst>
  </p:timing>
  <p:hf sldNum="0" hdr="0" ftr="0" dt="0"/>
  <p:txStyles>
    <p:titleStyle>
      <a:lvl1pPr algn="l" rtl="0" eaLnBrk="0" fontAlgn="base" hangingPunct="0">
        <a:spcBef>
          <a:spcPct val="0"/>
        </a:spcBef>
        <a:spcAft>
          <a:spcPct val="0"/>
        </a:spcAft>
        <a:defRPr sz="3500" kern="1200">
          <a:solidFill>
            <a:schemeClr val="tx2"/>
          </a:solidFill>
          <a:latin typeface="Verdana"/>
          <a:ea typeface="ＭＳ Ｐゴシック" charset="0"/>
          <a:cs typeface="ＭＳ Ｐゴシック" charset="0"/>
        </a:defRPr>
      </a:lvl1pPr>
      <a:lvl2pPr algn="l" rtl="0" eaLnBrk="0" fontAlgn="base" hangingPunct="0">
        <a:spcBef>
          <a:spcPct val="0"/>
        </a:spcBef>
        <a:spcAft>
          <a:spcPct val="0"/>
        </a:spcAft>
        <a:defRPr sz="3500">
          <a:solidFill>
            <a:schemeClr val="tx2"/>
          </a:solidFill>
          <a:latin typeface="Verdana" charset="0"/>
          <a:ea typeface="ＭＳ Ｐゴシック" charset="0"/>
          <a:cs typeface="ＭＳ Ｐゴシック" charset="0"/>
        </a:defRPr>
      </a:lvl2pPr>
      <a:lvl3pPr algn="l" rtl="0" eaLnBrk="0" fontAlgn="base" hangingPunct="0">
        <a:spcBef>
          <a:spcPct val="0"/>
        </a:spcBef>
        <a:spcAft>
          <a:spcPct val="0"/>
        </a:spcAft>
        <a:defRPr sz="3500">
          <a:solidFill>
            <a:schemeClr val="tx2"/>
          </a:solidFill>
          <a:latin typeface="Verdana" charset="0"/>
          <a:ea typeface="ＭＳ Ｐゴシック" charset="0"/>
          <a:cs typeface="ＭＳ Ｐゴシック" charset="0"/>
        </a:defRPr>
      </a:lvl3pPr>
      <a:lvl4pPr algn="l" rtl="0" eaLnBrk="0" fontAlgn="base" hangingPunct="0">
        <a:spcBef>
          <a:spcPct val="0"/>
        </a:spcBef>
        <a:spcAft>
          <a:spcPct val="0"/>
        </a:spcAft>
        <a:defRPr sz="3500">
          <a:solidFill>
            <a:schemeClr val="tx2"/>
          </a:solidFill>
          <a:latin typeface="Verdana" charset="0"/>
          <a:ea typeface="ＭＳ Ｐゴシック" charset="0"/>
          <a:cs typeface="ＭＳ Ｐゴシック" charset="0"/>
        </a:defRPr>
      </a:lvl4pPr>
      <a:lvl5pPr algn="l" rtl="0" eaLnBrk="0" fontAlgn="base" hangingPunct="0">
        <a:spcBef>
          <a:spcPct val="0"/>
        </a:spcBef>
        <a:spcAft>
          <a:spcPct val="0"/>
        </a:spcAft>
        <a:defRPr sz="3500">
          <a:solidFill>
            <a:schemeClr val="tx2"/>
          </a:solidFill>
          <a:latin typeface="Verdana" charset="0"/>
          <a:ea typeface="ＭＳ Ｐゴシック" charset="0"/>
          <a:cs typeface="ＭＳ Ｐゴシック" charset="0"/>
        </a:defRPr>
      </a:lvl5pPr>
      <a:lvl6pPr marL="457200" algn="l" rtl="0" eaLnBrk="1" fontAlgn="base" hangingPunct="1">
        <a:spcBef>
          <a:spcPct val="0"/>
        </a:spcBef>
        <a:spcAft>
          <a:spcPct val="0"/>
        </a:spcAft>
        <a:defRPr sz="4200">
          <a:solidFill>
            <a:schemeClr val="tx2"/>
          </a:solidFill>
          <a:latin typeface="Verdana" charset="0"/>
          <a:ea typeface="ＭＳ Ｐゴシック" charset="0"/>
          <a:cs typeface="ＭＳ Ｐゴシック" charset="0"/>
        </a:defRPr>
      </a:lvl6pPr>
      <a:lvl7pPr marL="914400" algn="l" rtl="0" eaLnBrk="1" fontAlgn="base" hangingPunct="1">
        <a:spcBef>
          <a:spcPct val="0"/>
        </a:spcBef>
        <a:spcAft>
          <a:spcPct val="0"/>
        </a:spcAft>
        <a:defRPr sz="4200">
          <a:solidFill>
            <a:schemeClr val="tx2"/>
          </a:solidFill>
          <a:latin typeface="Verdana" charset="0"/>
          <a:ea typeface="ＭＳ Ｐゴシック" charset="0"/>
          <a:cs typeface="ＭＳ Ｐゴシック" charset="0"/>
        </a:defRPr>
      </a:lvl7pPr>
      <a:lvl8pPr marL="1371600" algn="l" rtl="0" eaLnBrk="1" fontAlgn="base" hangingPunct="1">
        <a:spcBef>
          <a:spcPct val="0"/>
        </a:spcBef>
        <a:spcAft>
          <a:spcPct val="0"/>
        </a:spcAft>
        <a:defRPr sz="4200">
          <a:solidFill>
            <a:schemeClr val="tx2"/>
          </a:solidFill>
          <a:latin typeface="Verdana" charset="0"/>
          <a:ea typeface="ＭＳ Ｐゴシック" charset="0"/>
          <a:cs typeface="ＭＳ Ｐゴシック" charset="0"/>
        </a:defRPr>
      </a:lvl8pPr>
      <a:lvl9pPr marL="1828800" algn="l" rtl="0" eaLnBrk="1" fontAlgn="base" hangingPunct="1">
        <a:spcBef>
          <a:spcPct val="0"/>
        </a:spcBef>
        <a:spcAft>
          <a:spcPct val="0"/>
        </a:spcAft>
        <a:defRPr sz="4200">
          <a:solidFill>
            <a:schemeClr val="tx2"/>
          </a:solidFill>
          <a:latin typeface="Verdana" charset="0"/>
          <a:ea typeface="ＭＳ Ｐゴシック" charset="0"/>
          <a:cs typeface="ＭＳ Ｐゴシック" charset="0"/>
        </a:defRPr>
      </a:lvl9pPr>
    </p:titleStyle>
    <p:bodyStyle>
      <a:lvl1pPr marL="342900" indent="-342900" algn="l" rtl="0" eaLnBrk="0" fontAlgn="base" hangingPunct="0">
        <a:spcBef>
          <a:spcPts val="2000"/>
        </a:spcBef>
        <a:spcAft>
          <a:spcPct val="0"/>
        </a:spcAft>
        <a:buBlip>
          <a:blip r:embed="rId15"/>
        </a:buBlip>
        <a:defRPr sz="2200" kern="1200">
          <a:solidFill>
            <a:schemeClr val="bg2"/>
          </a:solidFill>
          <a:latin typeface="Verdana"/>
          <a:ea typeface="ＭＳ Ｐゴシック" charset="0"/>
          <a:cs typeface="ＭＳ Ｐゴシック" charset="0"/>
        </a:defRPr>
      </a:lvl1pPr>
      <a:lvl2pPr marL="625475" indent="-342900" algn="l" rtl="0" eaLnBrk="0" fontAlgn="base" hangingPunct="0">
        <a:spcBef>
          <a:spcPts val="600"/>
        </a:spcBef>
        <a:spcAft>
          <a:spcPct val="0"/>
        </a:spcAft>
        <a:buSzPct val="100000"/>
        <a:buBlip>
          <a:blip r:embed="rId16"/>
        </a:buBlip>
        <a:defRPr sz="2000" kern="1200">
          <a:solidFill>
            <a:schemeClr val="bg2"/>
          </a:solidFill>
          <a:latin typeface="Verdana"/>
          <a:ea typeface="ＭＳ Ｐゴシック" charset="0"/>
          <a:cs typeface="ＭＳ Ｐゴシック"/>
        </a:defRPr>
      </a:lvl2pPr>
      <a:lvl3pPr marL="863600" indent="-285750" algn="l" rtl="0" eaLnBrk="0" fontAlgn="base" hangingPunct="0">
        <a:spcBef>
          <a:spcPts val="600"/>
        </a:spcBef>
        <a:spcAft>
          <a:spcPct val="0"/>
        </a:spcAft>
        <a:buSzPct val="100000"/>
        <a:buBlip>
          <a:blip r:embed="rId16"/>
        </a:buBlip>
        <a:defRPr kern="1200">
          <a:solidFill>
            <a:schemeClr val="bg2"/>
          </a:solidFill>
          <a:latin typeface="Verdana"/>
          <a:ea typeface="ＭＳ Ｐゴシック" charset="0"/>
          <a:cs typeface="ＭＳ Ｐゴシック"/>
        </a:defRPr>
      </a:lvl3pPr>
      <a:lvl4pPr marL="1146175" indent="-285750" algn="l" rtl="0" eaLnBrk="0" fontAlgn="base" hangingPunct="0">
        <a:spcBef>
          <a:spcPts val="600"/>
        </a:spcBef>
        <a:spcAft>
          <a:spcPct val="0"/>
        </a:spcAft>
        <a:buSzPct val="100000"/>
        <a:buBlip>
          <a:blip r:embed="rId16"/>
        </a:buBlip>
        <a:defRPr kern="1200">
          <a:solidFill>
            <a:schemeClr val="bg2"/>
          </a:solidFill>
          <a:latin typeface="Verdana"/>
          <a:ea typeface="ＭＳ Ｐゴシック" charset="0"/>
          <a:cs typeface="ＭＳ Ｐゴシック"/>
        </a:defRPr>
      </a:lvl4pPr>
      <a:lvl5pPr marL="1428750" indent="-285750" algn="l" rtl="0" eaLnBrk="0" fontAlgn="base" hangingPunct="0">
        <a:spcBef>
          <a:spcPts val="600"/>
        </a:spcBef>
        <a:spcAft>
          <a:spcPct val="0"/>
        </a:spcAft>
        <a:buSzPct val="100000"/>
        <a:buBlip>
          <a:blip r:embed="rId16"/>
        </a:buBlip>
        <a:defRPr kern="1200">
          <a:solidFill>
            <a:schemeClr val="bg2"/>
          </a:solidFill>
          <a:latin typeface="Verdana"/>
          <a:ea typeface="ＭＳ Ｐゴシック" charset="0"/>
          <a:cs typeface="ＭＳ Ｐゴシック"/>
        </a:defRPr>
      </a:lvl5pPr>
      <a:lvl6pPr marL="1711325"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6pPr>
      <a:lvl7pPr marL="2000250"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7pPr>
      <a:lvl8pPr marL="2290763"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8pPr>
      <a:lvl9pPr marL="2571750" indent="-288925" algn="l" defTabSz="914400" rtl="0" eaLnBrk="1" latinLnBrk="0" hangingPunct="1">
        <a:spcBef>
          <a:spcPct val="20000"/>
        </a:spcBef>
        <a:buFont typeface="Wingdings 2" pitchFamily="18" charset="2"/>
        <a:buChar char=""/>
        <a:defRPr lang="en-US" sz="1800" kern="1200" dirty="0">
          <a:solidFill>
            <a:schemeClr val="bg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98475" y="646113"/>
            <a:ext cx="7556500" cy="11160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98475" y="1981200"/>
            <a:ext cx="7556500" cy="4144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 name="Footer Placeholder 1"/>
          <p:cNvSpPr>
            <a:spLocks noGrp="1"/>
          </p:cNvSpPr>
          <p:nvPr>
            <p:ph type="ftr" sz="quarter" idx="3"/>
          </p:nvPr>
        </p:nvSpPr>
        <p:spPr>
          <a:xfrm>
            <a:off x="1300163" y="6299200"/>
            <a:ext cx="2992437" cy="206375"/>
          </a:xfrm>
          <a:prstGeom prst="rect">
            <a:avLst/>
          </a:prstGeom>
        </p:spPr>
        <p:txBody>
          <a:bodyPr vert="horz" lIns="91440" tIns="45720" rIns="91440" bIns="45720" rtlCol="0" anchor="ctr"/>
          <a:lstStyle>
            <a:lvl1pPr algn="l">
              <a:defRPr sz="750">
                <a:solidFill>
                  <a:schemeClr val="tx1">
                    <a:tint val="75000"/>
                  </a:schemeClr>
                </a:solidFill>
                <a:latin typeface="Verdana"/>
                <a:ea typeface="ＭＳ Ｐゴシック" charset="0"/>
                <a:cs typeface="Verdana"/>
              </a:defRPr>
            </a:lvl1pPr>
          </a:lstStyle>
          <a:p>
            <a:pPr fontAlgn="base">
              <a:spcBef>
                <a:spcPct val="0"/>
              </a:spcBef>
              <a:spcAft>
                <a:spcPct val="0"/>
              </a:spcAft>
              <a:defRPr/>
            </a:pPr>
            <a:endParaRPr lang="en-US">
              <a:solidFill>
                <a:srgbClr val="404040">
                  <a:tint val="75000"/>
                </a:srgbClr>
              </a:solidFill>
            </a:endParaRPr>
          </a:p>
        </p:txBody>
      </p:sp>
      <p:grpSp>
        <p:nvGrpSpPr>
          <p:cNvPr id="1029" name="Group 1"/>
          <p:cNvGrpSpPr>
            <a:grpSpLocks/>
          </p:cNvGrpSpPr>
          <p:nvPr/>
        </p:nvGrpSpPr>
        <p:grpSpPr bwMode="auto">
          <a:xfrm>
            <a:off x="611188" y="6515100"/>
            <a:ext cx="8542337" cy="352425"/>
            <a:chOff x="611096" y="6515289"/>
            <a:chExt cx="8541662" cy="351470"/>
          </a:xfrm>
        </p:grpSpPr>
        <p:sp>
          <p:nvSpPr>
            <p:cNvPr id="25" name="Rectangle 24"/>
            <p:cNvSpPr/>
            <p:nvPr/>
          </p:nvSpPr>
          <p:spPr>
            <a:xfrm flipV="1">
              <a:off x="1273031" y="6515289"/>
              <a:ext cx="7879727" cy="35147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sz="2400" dirty="0">
                <a:solidFill>
                  <a:srgbClr val="FFFFFF"/>
                </a:solidFill>
              </a:endParaRPr>
            </a:p>
          </p:txBody>
        </p:sp>
        <p:sp>
          <p:nvSpPr>
            <p:cNvPr id="26" name="Right Triangle 25"/>
            <p:cNvSpPr/>
            <p:nvPr/>
          </p:nvSpPr>
          <p:spPr>
            <a:xfrm flipH="1">
              <a:off x="611096" y="6515289"/>
              <a:ext cx="673047" cy="351470"/>
            </a:xfrm>
            <a:prstGeom prst="rtTriangl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sz="2400" dirty="0">
                <a:solidFill>
                  <a:srgbClr val="808080"/>
                </a:solidFill>
              </a:endParaRPr>
            </a:p>
          </p:txBody>
        </p:sp>
      </p:grpSp>
      <p:grpSp>
        <p:nvGrpSpPr>
          <p:cNvPr id="4" name="Group 26"/>
          <p:cNvGrpSpPr/>
          <p:nvPr/>
        </p:nvGrpSpPr>
        <p:grpSpPr>
          <a:xfrm flipV="1">
            <a:off x="776790" y="6595941"/>
            <a:ext cx="8375969" cy="270818"/>
            <a:chOff x="1195233" y="1"/>
            <a:chExt cx="7948768" cy="270818"/>
          </a:xfrm>
          <a:solidFill>
            <a:schemeClr val="tx2"/>
          </a:solidFill>
        </p:grpSpPr>
        <p:sp>
          <p:nvSpPr>
            <p:cNvPr id="28" name="Rectangle 27"/>
            <p:cNvSpPr/>
            <p:nvPr/>
          </p:nvSpPr>
          <p:spPr>
            <a:xfrm>
              <a:off x="1666715" y="1"/>
              <a:ext cx="7477286" cy="270392"/>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sz="2400" dirty="0">
                <a:solidFill>
                  <a:srgbClr val="FFFFFF"/>
                </a:solidFill>
              </a:endParaRPr>
            </a:p>
          </p:txBody>
        </p:sp>
        <p:sp>
          <p:nvSpPr>
            <p:cNvPr id="29" name="Right Triangle 28"/>
            <p:cNvSpPr/>
            <p:nvPr/>
          </p:nvSpPr>
          <p:spPr>
            <a:xfrm flipH="1" flipV="1">
              <a:off x="1195233" y="1"/>
              <a:ext cx="480819" cy="270818"/>
            </a:xfrm>
            <a:prstGeom prst="rtTriangl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sz="2400" dirty="0">
                <a:solidFill>
                  <a:srgbClr val="808080"/>
                </a:solidFill>
              </a:endParaRPr>
            </a:p>
          </p:txBody>
        </p:sp>
      </p:grpSp>
      <p:grpSp>
        <p:nvGrpSpPr>
          <p:cNvPr id="5" name="Group 29"/>
          <p:cNvGrpSpPr/>
          <p:nvPr/>
        </p:nvGrpSpPr>
        <p:grpSpPr>
          <a:xfrm flipH="1">
            <a:off x="-3749" y="1"/>
            <a:ext cx="8375969" cy="270818"/>
            <a:chOff x="1195233" y="1"/>
            <a:chExt cx="7948768" cy="270818"/>
          </a:xfrm>
          <a:solidFill>
            <a:schemeClr val="tx2"/>
          </a:solidFill>
        </p:grpSpPr>
        <p:sp>
          <p:nvSpPr>
            <p:cNvPr id="31" name="Rectangle 30"/>
            <p:cNvSpPr/>
            <p:nvPr/>
          </p:nvSpPr>
          <p:spPr>
            <a:xfrm>
              <a:off x="1666715" y="1"/>
              <a:ext cx="7477286" cy="270392"/>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sz="2400" dirty="0">
                <a:solidFill>
                  <a:srgbClr val="FFFFFF"/>
                </a:solidFill>
              </a:endParaRPr>
            </a:p>
          </p:txBody>
        </p:sp>
        <p:sp>
          <p:nvSpPr>
            <p:cNvPr id="32" name="Right Triangle 31"/>
            <p:cNvSpPr/>
            <p:nvPr/>
          </p:nvSpPr>
          <p:spPr>
            <a:xfrm flipH="1" flipV="1">
              <a:off x="1195233" y="1"/>
              <a:ext cx="480819" cy="270818"/>
            </a:xfrm>
            <a:prstGeom prst="rtTriangl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sz="2400" dirty="0">
                <a:solidFill>
                  <a:srgbClr val="808080"/>
                </a:solidFill>
              </a:endParaRPr>
            </a:p>
          </p:txBody>
        </p:sp>
      </p:grpSp>
      <p:pic>
        <p:nvPicPr>
          <p:cNvPr id="1032" name="Picture 6"/>
          <p:cNvPicPr>
            <a:picLocks noChangeAspect="1"/>
          </p:cNvPicPr>
          <p:nvPr/>
        </p:nvPicPr>
        <p:blipFill>
          <a:blip r:embed="rId14"/>
          <a:srcRect/>
          <a:stretch>
            <a:fillRect/>
          </a:stretch>
        </p:blipFill>
        <p:spPr bwMode="auto">
          <a:xfrm>
            <a:off x="7794625" y="6059488"/>
            <a:ext cx="1143000" cy="406400"/>
          </a:xfrm>
          <a:prstGeom prst="rect">
            <a:avLst/>
          </a:prstGeom>
          <a:noFill/>
          <a:ln w="9525">
            <a:noFill/>
            <a:miter lim="800000"/>
            <a:headEnd/>
            <a:tailEnd/>
          </a:ln>
        </p:spPr>
      </p:pic>
    </p:spTree>
    <p:extLst>
      <p:ext uri="{BB962C8B-B14F-4D97-AF65-F5344CB8AC3E}">
        <p14:creationId xmlns:p14="http://schemas.microsoft.com/office/powerpoint/2010/main" val="758627973"/>
      </p:ext>
    </p:extLst>
  </p:cSld>
  <p:clrMap bg1="lt1" tx1="dk1" bg2="lt2" tx2="dk2" accent1="accent1" accent2="accent2" accent3="accent3" accent4="accent4" accent5="accent5" accent6="accent6" hlink="hlink" folHlink="folHlink"/>
  <p:sldLayoutIdLst>
    <p:sldLayoutId id="2147483866" r:id="rId1"/>
    <p:sldLayoutId id="2147483867" r:id="rId2"/>
    <p:sldLayoutId id="2147483868" r:id="rId3"/>
    <p:sldLayoutId id="2147483869" r:id="rId4"/>
    <p:sldLayoutId id="2147483870" r:id="rId5"/>
    <p:sldLayoutId id="2147483871" r:id="rId6"/>
    <p:sldLayoutId id="2147483872" r:id="rId7"/>
    <p:sldLayoutId id="2147483873" r:id="rId8"/>
    <p:sldLayoutId id="2147483874" r:id="rId9"/>
    <p:sldLayoutId id="2147483875" r:id="rId10"/>
    <p:sldLayoutId id="2147483876" r:id="rId11"/>
  </p:sldLayoutIdLst>
  <p:timing>
    <p:tnLst>
      <p:par>
        <p:cTn id="1" dur="indefinite" restart="never" nodeType="tmRoot"/>
      </p:par>
    </p:tnLst>
  </p:timing>
  <p:hf sldNum="0" hdr="0" ftr="0" dt="0"/>
  <p:txStyles>
    <p:titleStyle>
      <a:lvl1pPr algn="l" rtl="0" eaLnBrk="0" fontAlgn="base" hangingPunct="0">
        <a:spcBef>
          <a:spcPct val="0"/>
        </a:spcBef>
        <a:spcAft>
          <a:spcPct val="0"/>
        </a:spcAft>
        <a:defRPr sz="3500" kern="1200">
          <a:solidFill>
            <a:schemeClr val="tx2"/>
          </a:solidFill>
          <a:latin typeface="Verdana"/>
          <a:ea typeface="ＭＳ Ｐゴシック" charset="0"/>
          <a:cs typeface="ＭＳ Ｐゴシック" charset="0"/>
        </a:defRPr>
      </a:lvl1pPr>
      <a:lvl2pPr algn="l" rtl="0" eaLnBrk="0" fontAlgn="base" hangingPunct="0">
        <a:spcBef>
          <a:spcPct val="0"/>
        </a:spcBef>
        <a:spcAft>
          <a:spcPct val="0"/>
        </a:spcAft>
        <a:defRPr sz="3500">
          <a:solidFill>
            <a:schemeClr val="tx2"/>
          </a:solidFill>
          <a:latin typeface="Verdana" charset="0"/>
          <a:ea typeface="ＭＳ Ｐゴシック" charset="0"/>
          <a:cs typeface="ＭＳ Ｐゴシック" charset="0"/>
        </a:defRPr>
      </a:lvl2pPr>
      <a:lvl3pPr algn="l" rtl="0" eaLnBrk="0" fontAlgn="base" hangingPunct="0">
        <a:spcBef>
          <a:spcPct val="0"/>
        </a:spcBef>
        <a:spcAft>
          <a:spcPct val="0"/>
        </a:spcAft>
        <a:defRPr sz="3500">
          <a:solidFill>
            <a:schemeClr val="tx2"/>
          </a:solidFill>
          <a:latin typeface="Verdana" charset="0"/>
          <a:ea typeface="ＭＳ Ｐゴシック" charset="0"/>
          <a:cs typeface="ＭＳ Ｐゴシック" charset="0"/>
        </a:defRPr>
      </a:lvl3pPr>
      <a:lvl4pPr algn="l" rtl="0" eaLnBrk="0" fontAlgn="base" hangingPunct="0">
        <a:spcBef>
          <a:spcPct val="0"/>
        </a:spcBef>
        <a:spcAft>
          <a:spcPct val="0"/>
        </a:spcAft>
        <a:defRPr sz="3500">
          <a:solidFill>
            <a:schemeClr val="tx2"/>
          </a:solidFill>
          <a:latin typeface="Verdana" charset="0"/>
          <a:ea typeface="ＭＳ Ｐゴシック" charset="0"/>
          <a:cs typeface="ＭＳ Ｐゴシック" charset="0"/>
        </a:defRPr>
      </a:lvl4pPr>
      <a:lvl5pPr algn="l" rtl="0" eaLnBrk="0" fontAlgn="base" hangingPunct="0">
        <a:spcBef>
          <a:spcPct val="0"/>
        </a:spcBef>
        <a:spcAft>
          <a:spcPct val="0"/>
        </a:spcAft>
        <a:defRPr sz="3500">
          <a:solidFill>
            <a:schemeClr val="tx2"/>
          </a:solidFill>
          <a:latin typeface="Verdana" charset="0"/>
          <a:ea typeface="ＭＳ Ｐゴシック" charset="0"/>
          <a:cs typeface="ＭＳ Ｐゴシック" charset="0"/>
        </a:defRPr>
      </a:lvl5pPr>
      <a:lvl6pPr marL="457200" algn="l" rtl="0" eaLnBrk="1" fontAlgn="base" hangingPunct="1">
        <a:spcBef>
          <a:spcPct val="0"/>
        </a:spcBef>
        <a:spcAft>
          <a:spcPct val="0"/>
        </a:spcAft>
        <a:defRPr sz="4200">
          <a:solidFill>
            <a:schemeClr val="tx2"/>
          </a:solidFill>
          <a:latin typeface="Verdana" charset="0"/>
          <a:ea typeface="ＭＳ Ｐゴシック" charset="0"/>
          <a:cs typeface="ＭＳ Ｐゴシック" charset="0"/>
        </a:defRPr>
      </a:lvl6pPr>
      <a:lvl7pPr marL="914400" algn="l" rtl="0" eaLnBrk="1" fontAlgn="base" hangingPunct="1">
        <a:spcBef>
          <a:spcPct val="0"/>
        </a:spcBef>
        <a:spcAft>
          <a:spcPct val="0"/>
        </a:spcAft>
        <a:defRPr sz="4200">
          <a:solidFill>
            <a:schemeClr val="tx2"/>
          </a:solidFill>
          <a:latin typeface="Verdana" charset="0"/>
          <a:ea typeface="ＭＳ Ｐゴシック" charset="0"/>
          <a:cs typeface="ＭＳ Ｐゴシック" charset="0"/>
        </a:defRPr>
      </a:lvl7pPr>
      <a:lvl8pPr marL="1371600" algn="l" rtl="0" eaLnBrk="1" fontAlgn="base" hangingPunct="1">
        <a:spcBef>
          <a:spcPct val="0"/>
        </a:spcBef>
        <a:spcAft>
          <a:spcPct val="0"/>
        </a:spcAft>
        <a:defRPr sz="4200">
          <a:solidFill>
            <a:schemeClr val="tx2"/>
          </a:solidFill>
          <a:latin typeface="Verdana" charset="0"/>
          <a:ea typeface="ＭＳ Ｐゴシック" charset="0"/>
          <a:cs typeface="ＭＳ Ｐゴシック" charset="0"/>
        </a:defRPr>
      </a:lvl8pPr>
      <a:lvl9pPr marL="1828800" algn="l" rtl="0" eaLnBrk="1" fontAlgn="base" hangingPunct="1">
        <a:spcBef>
          <a:spcPct val="0"/>
        </a:spcBef>
        <a:spcAft>
          <a:spcPct val="0"/>
        </a:spcAft>
        <a:defRPr sz="4200">
          <a:solidFill>
            <a:schemeClr val="tx2"/>
          </a:solidFill>
          <a:latin typeface="Verdana" charset="0"/>
          <a:ea typeface="ＭＳ Ｐゴシック" charset="0"/>
          <a:cs typeface="ＭＳ Ｐゴシック" charset="0"/>
        </a:defRPr>
      </a:lvl9pPr>
    </p:titleStyle>
    <p:bodyStyle>
      <a:lvl1pPr marL="342900" indent="-342900" algn="l" rtl="0" eaLnBrk="0" fontAlgn="base" hangingPunct="0">
        <a:spcBef>
          <a:spcPts val="2000"/>
        </a:spcBef>
        <a:spcAft>
          <a:spcPct val="0"/>
        </a:spcAft>
        <a:buBlip>
          <a:blip r:embed="rId15"/>
        </a:buBlip>
        <a:defRPr sz="2200" kern="1200">
          <a:solidFill>
            <a:schemeClr val="bg2"/>
          </a:solidFill>
          <a:latin typeface="Verdana"/>
          <a:ea typeface="ＭＳ Ｐゴシック" charset="0"/>
          <a:cs typeface="ＭＳ Ｐゴシック" charset="0"/>
        </a:defRPr>
      </a:lvl1pPr>
      <a:lvl2pPr marL="625475" indent="-342900" algn="l" rtl="0" eaLnBrk="0" fontAlgn="base" hangingPunct="0">
        <a:spcBef>
          <a:spcPts val="600"/>
        </a:spcBef>
        <a:spcAft>
          <a:spcPct val="0"/>
        </a:spcAft>
        <a:buSzPct val="100000"/>
        <a:buBlip>
          <a:blip r:embed="rId16"/>
        </a:buBlip>
        <a:defRPr sz="2000" kern="1200">
          <a:solidFill>
            <a:schemeClr val="bg2"/>
          </a:solidFill>
          <a:latin typeface="Verdana"/>
          <a:ea typeface="ＭＳ Ｐゴシック" charset="0"/>
          <a:cs typeface="ＭＳ Ｐゴシック"/>
        </a:defRPr>
      </a:lvl2pPr>
      <a:lvl3pPr marL="863600" indent="-285750" algn="l" rtl="0" eaLnBrk="0" fontAlgn="base" hangingPunct="0">
        <a:spcBef>
          <a:spcPts val="600"/>
        </a:spcBef>
        <a:spcAft>
          <a:spcPct val="0"/>
        </a:spcAft>
        <a:buSzPct val="100000"/>
        <a:buBlip>
          <a:blip r:embed="rId16"/>
        </a:buBlip>
        <a:defRPr kern="1200">
          <a:solidFill>
            <a:schemeClr val="bg2"/>
          </a:solidFill>
          <a:latin typeface="Verdana"/>
          <a:ea typeface="ＭＳ Ｐゴシック" charset="0"/>
          <a:cs typeface="ＭＳ Ｐゴシック"/>
        </a:defRPr>
      </a:lvl3pPr>
      <a:lvl4pPr marL="1146175" indent="-285750" algn="l" rtl="0" eaLnBrk="0" fontAlgn="base" hangingPunct="0">
        <a:spcBef>
          <a:spcPts val="600"/>
        </a:spcBef>
        <a:spcAft>
          <a:spcPct val="0"/>
        </a:spcAft>
        <a:buSzPct val="100000"/>
        <a:buBlip>
          <a:blip r:embed="rId16"/>
        </a:buBlip>
        <a:defRPr kern="1200">
          <a:solidFill>
            <a:schemeClr val="bg2"/>
          </a:solidFill>
          <a:latin typeface="Verdana"/>
          <a:ea typeface="ＭＳ Ｐゴシック" charset="0"/>
          <a:cs typeface="ＭＳ Ｐゴシック"/>
        </a:defRPr>
      </a:lvl4pPr>
      <a:lvl5pPr marL="1428750" indent="-285750" algn="l" rtl="0" eaLnBrk="0" fontAlgn="base" hangingPunct="0">
        <a:spcBef>
          <a:spcPts val="600"/>
        </a:spcBef>
        <a:spcAft>
          <a:spcPct val="0"/>
        </a:spcAft>
        <a:buSzPct val="100000"/>
        <a:buBlip>
          <a:blip r:embed="rId16"/>
        </a:buBlip>
        <a:defRPr kern="1200">
          <a:solidFill>
            <a:schemeClr val="bg2"/>
          </a:solidFill>
          <a:latin typeface="Verdana"/>
          <a:ea typeface="ＭＳ Ｐゴシック" charset="0"/>
          <a:cs typeface="ＭＳ Ｐゴシック"/>
        </a:defRPr>
      </a:lvl5pPr>
      <a:lvl6pPr marL="1711325"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6pPr>
      <a:lvl7pPr marL="2000250"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7pPr>
      <a:lvl8pPr marL="2290763"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8pPr>
      <a:lvl9pPr marL="2571750" indent="-288925" algn="l" defTabSz="914400" rtl="0" eaLnBrk="1" latinLnBrk="0" hangingPunct="1">
        <a:spcBef>
          <a:spcPct val="20000"/>
        </a:spcBef>
        <a:buFont typeface="Wingdings 2" pitchFamily="18" charset="2"/>
        <a:buChar char=""/>
        <a:defRPr lang="en-US" sz="1800" kern="1200" dirty="0">
          <a:solidFill>
            <a:schemeClr val="bg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98475" y="646113"/>
            <a:ext cx="7556500" cy="11160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98475" y="1981200"/>
            <a:ext cx="7556500" cy="4144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 name="Footer Placeholder 1"/>
          <p:cNvSpPr>
            <a:spLocks noGrp="1"/>
          </p:cNvSpPr>
          <p:nvPr>
            <p:ph type="ftr" sz="quarter" idx="3"/>
          </p:nvPr>
        </p:nvSpPr>
        <p:spPr>
          <a:xfrm>
            <a:off x="1300163" y="6299200"/>
            <a:ext cx="2992437" cy="206375"/>
          </a:xfrm>
          <a:prstGeom prst="rect">
            <a:avLst/>
          </a:prstGeom>
        </p:spPr>
        <p:txBody>
          <a:bodyPr vert="horz" lIns="91440" tIns="45720" rIns="91440" bIns="45720" rtlCol="0" anchor="ctr"/>
          <a:lstStyle>
            <a:lvl1pPr algn="l">
              <a:defRPr sz="750">
                <a:solidFill>
                  <a:schemeClr val="tx1">
                    <a:tint val="75000"/>
                  </a:schemeClr>
                </a:solidFill>
                <a:latin typeface="Verdana"/>
                <a:ea typeface="ＭＳ Ｐゴシック" charset="0"/>
                <a:cs typeface="Verdana"/>
              </a:defRPr>
            </a:lvl1pPr>
          </a:lstStyle>
          <a:p>
            <a:pPr fontAlgn="base">
              <a:spcBef>
                <a:spcPct val="0"/>
              </a:spcBef>
              <a:spcAft>
                <a:spcPct val="0"/>
              </a:spcAft>
              <a:defRPr/>
            </a:pPr>
            <a:endParaRPr lang="en-US">
              <a:solidFill>
                <a:srgbClr val="404040">
                  <a:tint val="75000"/>
                </a:srgbClr>
              </a:solidFill>
            </a:endParaRPr>
          </a:p>
        </p:txBody>
      </p:sp>
      <p:grpSp>
        <p:nvGrpSpPr>
          <p:cNvPr id="1029" name="Group 1"/>
          <p:cNvGrpSpPr>
            <a:grpSpLocks/>
          </p:cNvGrpSpPr>
          <p:nvPr/>
        </p:nvGrpSpPr>
        <p:grpSpPr bwMode="auto">
          <a:xfrm>
            <a:off x="611188" y="6515100"/>
            <a:ext cx="8542337" cy="352425"/>
            <a:chOff x="611096" y="6515289"/>
            <a:chExt cx="8541662" cy="351470"/>
          </a:xfrm>
        </p:grpSpPr>
        <p:sp>
          <p:nvSpPr>
            <p:cNvPr id="25" name="Rectangle 24"/>
            <p:cNvSpPr/>
            <p:nvPr/>
          </p:nvSpPr>
          <p:spPr>
            <a:xfrm flipV="1">
              <a:off x="1273031" y="6515289"/>
              <a:ext cx="7879727" cy="35147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sz="2400" dirty="0">
                <a:solidFill>
                  <a:srgbClr val="FFFFFF"/>
                </a:solidFill>
              </a:endParaRPr>
            </a:p>
          </p:txBody>
        </p:sp>
        <p:sp>
          <p:nvSpPr>
            <p:cNvPr id="26" name="Right Triangle 25"/>
            <p:cNvSpPr/>
            <p:nvPr/>
          </p:nvSpPr>
          <p:spPr>
            <a:xfrm flipH="1">
              <a:off x="611096" y="6515289"/>
              <a:ext cx="673047" cy="351470"/>
            </a:xfrm>
            <a:prstGeom prst="rtTriangl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sz="2400" dirty="0">
                <a:solidFill>
                  <a:srgbClr val="808080"/>
                </a:solidFill>
              </a:endParaRPr>
            </a:p>
          </p:txBody>
        </p:sp>
      </p:grpSp>
      <p:grpSp>
        <p:nvGrpSpPr>
          <p:cNvPr id="4" name="Group 26"/>
          <p:cNvGrpSpPr/>
          <p:nvPr/>
        </p:nvGrpSpPr>
        <p:grpSpPr>
          <a:xfrm flipV="1">
            <a:off x="776790" y="6595941"/>
            <a:ext cx="8375969" cy="270818"/>
            <a:chOff x="1195233" y="1"/>
            <a:chExt cx="7948768" cy="270818"/>
          </a:xfrm>
          <a:solidFill>
            <a:schemeClr val="tx2"/>
          </a:solidFill>
        </p:grpSpPr>
        <p:sp>
          <p:nvSpPr>
            <p:cNvPr id="28" name="Rectangle 27"/>
            <p:cNvSpPr/>
            <p:nvPr/>
          </p:nvSpPr>
          <p:spPr>
            <a:xfrm>
              <a:off x="1666715" y="1"/>
              <a:ext cx="7477286" cy="270392"/>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sz="2400" dirty="0">
                <a:solidFill>
                  <a:srgbClr val="FFFFFF"/>
                </a:solidFill>
              </a:endParaRPr>
            </a:p>
          </p:txBody>
        </p:sp>
        <p:sp>
          <p:nvSpPr>
            <p:cNvPr id="29" name="Right Triangle 28"/>
            <p:cNvSpPr/>
            <p:nvPr/>
          </p:nvSpPr>
          <p:spPr>
            <a:xfrm flipH="1" flipV="1">
              <a:off x="1195233" y="1"/>
              <a:ext cx="480819" cy="270818"/>
            </a:xfrm>
            <a:prstGeom prst="rtTriangl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sz="2400" dirty="0">
                <a:solidFill>
                  <a:srgbClr val="808080"/>
                </a:solidFill>
              </a:endParaRPr>
            </a:p>
          </p:txBody>
        </p:sp>
      </p:grpSp>
      <p:grpSp>
        <p:nvGrpSpPr>
          <p:cNvPr id="5" name="Group 29"/>
          <p:cNvGrpSpPr/>
          <p:nvPr/>
        </p:nvGrpSpPr>
        <p:grpSpPr>
          <a:xfrm flipH="1">
            <a:off x="-3749" y="1"/>
            <a:ext cx="8375969" cy="270818"/>
            <a:chOff x="1195233" y="1"/>
            <a:chExt cx="7948768" cy="270818"/>
          </a:xfrm>
          <a:solidFill>
            <a:schemeClr val="tx2"/>
          </a:solidFill>
        </p:grpSpPr>
        <p:sp>
          <p:nvSpPr>
            <p:cNvPr id="31" name="Rectangle 30"/>
            <p:cNvSpPr/>
            <p:nvPr/>
          </p:nvSpPr>
          <p:spPr>
            <a:xfrm>
              <a:off x="1666715" y="1"/>
              <a:ext cx="7477286" cy="270392"/>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sz="2400" dirty="0">
                <a:solidFill>
                  <a:srgbClr val="FFFFFF"/>
                </a:solidFill>
              </a:endParaRPr>
            </a:p>
          </p:txBody>
        </p:sp>
        <p:sp>
          <p:nvSpPr>
            <p:cNvPr id="32" name="Right Triangle 31"/>
            <p:cNvSpPr/>
            <p:nvPr/>
          </p:nvSpPr>
          <p:spPr>
            <a:xfrm flipH="1" flipV="1">
              <a:off x="1195233" y="1"/>
              <a:ext cx="480819" cy="270818"/>
            </a:xfrm>
            <a:prstGeom prst="rtTriangl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sz="2400" dirty="0">
                <a:solidFill>
                  <a:srgbClr val="808080"/>
                </a:solidFill>
              </a:endParaRPr>
            </a:p>
          </p:txBody>
        </p:sp>
      </p:grpSp>
      <p:pic>
        <p:nvPicPr>
          <p:cNvPr id="1032" name="Picture 6"/>
          <p:cNvPicPr>
            <a:picLocks noChangeAspect="1"/>
          </p:cNvPicPr>
          <p:nvPr/>
        </p:nvPicPr>
        <p:blipFill>
          <a:blip r:embed="rId14"/>
          <a:srcRect/>
          <a:stretch>
            <a:fillRect/>
          </a:stretch>
        </p:blipFill>
        <p:spPr bwMode="auto">
          <a:xfrm>
            <a:off x="7794625" y="6059488"/>
            <a:ext cx="1143000" cy="406400"/>
          </a:xfrm>
          <a:prstGeom prst="rect">
            <a:avLst/>
          </a:prstGeom>
          <a:noFill/>
          <a:ln w="9525">
            <a:noFill/>
            <a:miter lim="800000"/>
            <a:headEnd/>
            <a:tailEnd/>
          </a:ln>
        </p:spPr>
      </p:pic>
    </p:spTree>
    <p:extLst>
      <p:ext uri="{BB962C8B-B14F-4D97-AF65-F5344CB8AC3E}">
        <p14:creationId xmlns:p14="http://schemas.microsoft.com/office/powerpoint/2010/main" val="3466840287"/>
      </p:ext>
    </p:extLst>
  </p:cSld>
  <p:clrMap bg1="lt1" tx1="dk1" bg2="lt2" tx2="dk2" accent1="accent1" accent2="accent2" accent3="accent3" accent4="accent4" accent5="accent5" accent6="accent6" hlink="hlink" folHlink="folHlink"/>
  <p:sldLayoutIdLst>
    <p:sldLayoutId id="2147483878" r:id="rId1"/>
    <p:sldLayoutId id="2147483879" r:id="rId2"/>
    <p:sldLayoutId id="2147483880" r:id="rId3"/>
    <p:sldLayoutId id="2147483881" r:id="rId4"/>
    <p:sldLayoutId id="2147483882" r:id="rId5"/>
    <p:sldLayoutId id="2147483883" r:id="rId6"/>
    <p:sldLayoutId id="2147483884" r:id="rId7"/>
    <p:sldLayoutId id="2147483885" r:id="rId8"/>
    <p:sldLayoutId id="2147483886" r:id="rId9"/>
    <p:sldLayoutId id="2147483887" r:id="rId10"/>
    <p:sldLayoutId id="2147483888" r:id="rId11"/>
  </p:sldLayoutIdLst>
  <p:timing>
    <p:tnLst>
      <p:par>
        <p:cTn id="1" dur="indefinite" restart="never" nodeType="tmRoot"/>
      </p:par>
    </p:tnLst>
  </p:timing>
  <p:hf sldNum="0" hdr="0" ftr="0" dt="0"/>
  <p:txStyles>
    <p:titleStyle>
      <a:lvl1pPr algn="l" rtl="0" eaLnBrk="0" fontAlgn="base" hangingPunct="0">
        <a:spcBef>
          <a:spcPct val="0"/>
        </a:spcBef>
        <a:spcAft>
          <a:spcPct val="0"/>
        </a:spcAft>
        <a:defRPr sz="3500" kern="1200">
          <a:solidFill>
            <a:schemeClr val="tx2"/>
          </a:solidFill>
          <a:latin typeface="Verdana"/>
          <a:ea typeface="ＭＳ Ｐゴシック" charset="0"/>
          <a:cs typeface="ＭＳ Ｐゴシック" charset="0"/>
        </a:defRPr>
      </a:lvl1pPr>
      <a:lvl2pPr algn="l" rtl="0" eaLnBrk="0" fontAlgn="base" hangingPunct="0">
        <a:spcBef>
          <a:spcPct val="0"/>
        </a:spcBef>
        <a:spcAft>
          <a:spcPct val="0"/>
        </a:spcAft>
        <a:defRPr sz="3500">
          <a:solidFill>
            <a:schemeClr val="tx2"/>
          </a:solidFill>
          <a:latin typeface="Verdana" charset="0"/>
          <a:ea typeface="ＭＳ Ｐゴシック" charset="0"/>
          <a:cs typeface="ＭＳ Ｐゴシック" charset="0"/>
        </a:defRPr>
      </a:lvl2pPr>
      <a:lvl3pPr algn="l" rtl="0" eaLnBrk="0" fontAlgn="base" hangingPunct="0">
        <a:spcBef>
          <a:spcPct val="0"/>
        </a:spcBef>
        <a:spcAft>
          <a:spcPct val="0"/>
        </a:spcAft>
        <a:defRPr sz="3500">
          <a:solidFill>
            <a:schemeClr val="tx2"/>
          </a:solidFill>
          <a:latin typeface="Verdana" charset="0"/>
          <a:ea typeface="ＭＳ Ｐゴシック" charset="0"/>
          <a:cs typeface="ＭＳ Ｐゴシック" charset="0"/>
        </a:defRPr>
      </a:lvl3pPr>
      <a:lvl4pPr algn="l" rtl="0" eaLnBrk="0" fontAlgn="base" hangingPunct="0">
        <a:spcBef>
          <a:spcPct val="0"/>
        </a:spcBef>
        <a:spcAft>
          <a:spcPct val="0"/>
        </a:spcAft>
        <a:defRPr sz="3500">
          <a:solidFill>
            <a:schemeClr val="tx2"/>
          </a:solidFill>
          <a:latin typeface="Verdana" charset="0"/>
          <a:ea typeface="ＭＳ Ｐゴシック" charset="0"/>
          <a:cs typeface="ＭＳ Ｐゴシック" charset="0"/>
        </a:defRPr>
      </a:lvl4pPr>
      <a:lvl5pPr algn="l" rtl="0" eaLnBrk="0" fontAlgn="base" hangingPunct="0">
        <a:spcBef>
          <a:spcPct val="0"/>
        </a:spcBef>
        <a:spcAft>
          <a:spcPct val="0"/>
        </a:spcAft>
        <a:defRPr sz="3500">
          <a:solidFill>
            <a:schemeClr val="tx2"/>
          </a:solidFill>
          <a:latin typeface="Verdana" charset="0"/>
          <a:ea typeface="ＭＳ Ｐゴシック" charset="0"/>
          <a:cs typeface="ＭＳ Ｐゴシック" charset="0"/>
        </a:defRPr>
      </a:lvl5pPr>
      <a:lvl6pPr marL="457200" algn="l" rtl="0" eaLnBrk="1" fontAlgn="base" hangingPunct="1">
        <a:spcBef>
          <a:spcPct val="0"/>
        </a:spcBef>
        <a:spcAft>
          <a:spcPct val="0"/>
        </a:spcAft>
        <a:defRPr sz="4200">
          <a:solidFill>
            <a:schemeClr val="tx2"/>
          </a:solidFill>
          <a:latin typeface="Verdana" charset="0"/>
          <a:ea typeface="ＭＳ Ｐゴシック" charset="0"/>
          <a:cs typeface="ＭＳ Ｐゴシック" charset="0"/>
        </a:defRPr>
      </a:lvl6pPr>
      <a:lvl7pPr marL="914400" algn="l" rtl="0" eaLnBrk="1" fontAlgn="base" hangingPunct="1">
        <a:spcBef>
          <a:spcPct val="0"/>
        </a:spcBef>
        <a:spcAft>
          <a:spcPct val="0"/>
        </a:spcAft>
        <a:defRPr sz="4200">
          <a:solidFill>
            <a:schemeClr val="tx2"/>
          </a:solidFill>
          <a:latin typeface="Verdana" charset="0"/>
          <a:ea typeface="ＭＳ Ｐゴシック" charset="0"/>
          <a:cs typeface="ＭＳ Ｐゴシック" charset="0"/>
        </a:defRPr>
      </a:lvl7pPr>
      <a:lvl8pPr marL="1371600" algn="l" rtl="0" eaLnBrk="1" fontAlgn="base" hangingPunct="1">
        <a:spcBef>
          <a:spcPct val="0"/>
        </a:spcBef>
        <a:spcAft>
          <a:spcPct val="0"/>
        </a:spcAft>
        <a:defRPr sz="4200">
          <a:solidFill>
            <a:schemeClr val="tx2"/>
          </a:solidFill>
          <a:latin typeface="Verdana" charset="0"/>
          <a:ea typeface="ＭＳ Ｐゴシック" charset="0"/>
          <a:cs typeface="ＭＳ Ｐゴシック" charset="0"/>
        </a:defRPr>
      </a:lvl8pPr>
      <a:lvl9pPr marL="1828800" algn="l" rtl="0" eaLnBrk="1" fontAlgn="base" hangingPunct="1">
        <a:spcBef>
          <a:spcPct val="0"/>
        </a:spcBef>
        <a:spcAft>
          <a:spcPct val="0"/>
        </a:spcAft>
        <a:defRPr sz="4200">
          <a:solidFill>
            <a:schemeClr val="tx2"/>
          </a:solidFill>
          <a:latin typeface="Verdana" charset="0"/>
          <a:ea typeface="ＭＳ Ｐゴシック" charset="0"/>
          <a:cs typeface="ＭＳ Ｐゴシック" charset="0"/>
        </a:defRPr>
      </a:lvl9pPr>
    </p:titleStyle>
    <p:bodyStyle>
      <a:lvl1pPr marL="342900" indent="-342900" algn="l" rtl="0" eaLnBrk="0" fontAlgn="base" hangingPunct="0">
        <a:spcBef>
          <a:spcPts val="2000"/>
        </a:spcBef>
        <a:spcAft>
          <a:spcPct val="0"/>
        </a:spcAft>
        <a:buBlip>
          <a:blip r:embed="rId15"/>
        </a:buBlip>
        <a:defRPr sz="2200" kern="1200">
          <a:solidFill>
            <a:schemeClr val="bg2"/>
          </a:solidFill>
          <a:latin typeface="Verdana"/>
          <a:ea typeface="ＭＳ Ｐゴシック" charset="0"/>
          <a:cs typeface="ＭＳ Ｐゴシック" charset="0"/>
        </a:defRPr>
      </a:lvl1pPr>
      <a:lvl2pPr marL="625475" indent="-342900" algn="l" rtl="0" eaLnBrk="0" fontAlgn="base" hangingPunct="0">
        <a:spcBef>
          <a:spcPts val="600"/>
        </a:spcBef>
        <a:spcAft>
          <a:spcPct val="0"/>
        </a:spcAft>
        <a:buSzPct val="100000"/>
        <a:buBlip>
          <a:blip r:embed="rId16"/>
        </a:buBlip>
        <a:defRPr sz="2000" kern="1200">
          <a:solidFill>
            <a:schemeClr val="bg2"/>
          </a:solidFill>
          <a:latin typeface="Verdana"/>
          <a:ea typeface="ＭＳ Ｐゴシック" charset="0"/>
          <a:cs typeface="ＭＳ Ｐゴシック"/>
        </a:defRPr>
      </a:lvl2pPr>
      <a:lvl3pPr marL="863600" indent="-285750" algn="l" rtl="0" eaLnBrk="0" fontAlgn="base" hangingPunct="0">
        <a:spcBef>
          <a:spcPts val="600"/>
        </a:spcBef>
        <a:spcAft>
          <a:spcPct val="0"/>
        </a:spcAft>
        <a:buSzPct val="100000"/>
        <a:buBlip>
          <a:blip r:embed="rId16"/>
        </a:buBlip>
        <a:defRPr kern="1200">
          <a:solidFill>
            <a:schemeClr val="bg2"/>
          </a:solidFill>
          <a:latin typeface="Verdana"/>
          <a:ea typeface="ＭＳ Ｐゴシック" charset="0"/>
          <a:cs typeface="ＭＳ Ｐゴシック"/>
        </a:defRPr>
      </a:lvl3pPr>
      <a:lvl4pPr marL="1146175" indent="-285750" algn="l" rtl="0" eaLnBrk="0" fontAlgn="base" hangingPunct="0">
        <a:spcBef>
          <a:spcPts val="600"/>
        </a:spcBef>
        <a:spcAft>
          <a:spcPct val="0"/>
        </a:spcAft>
        <a:buSzPct val="100000"/>
        <a:buBlip>
          <a:blip r:embed="rId16"/>
        </a:buBlip>
        <a:defRPr kern="1200">
          <a:solidFill>
            <a:schemeClr val="bg2"/>
          </a:solidFill>
          <a:latin typeface="Verdana"/>
          <a:ea typeface="ＭＳ Ｐゴシック" charset="0"/>
          <a:cs typeface="ＭＳ Ｐゴシック"/>
        </a:defRPr>
      </a:lvl4pPr>
      <a:lvl5pPr marL="1428750" indent="-285750" algn="l" rtl="0" eaLnBrk="0" fontAlgn="base" hangingPunct="0">
        <a:spcBef>
          <a:spcPts val="600"/>
        </a:spcBef>
        <a:spcAft>
          <a:spcPct val="0"/>
        </a:spcAft>
        <a:buSzPct val="100000"/>
        <a:buBlip>
          <a:blip r:embed="rId16"/>
        </a:buBlip>
        <a:defRPr kern="1200">
          <a:solidFill>
            <a:schemeClr val="bg2"/>
          </a:solidFill>
          <a:latin typeface="Verdana"/>
          <a:ea typeface="ＭＳ Ｐゴシック" charset="0"/>
          <a:cs typeface="ＭＳ Ｐゴシック"/>
        </a:defRPr>
      </a:lvl5pPr>
      <a:lvl6pPr marL="1711325"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6pPr>
      <a:lvl7pPr marL="2000250"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7pPr>
      <a:lvl8pPr marL="2290763"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8pPr>
      <a:lvl9pPr marL="2571750" indent="-288925" algn="l" defTabSz="914400" rtl="0" eaLnBrk="1" latinLnBrk="0" hangingPunct="1">
        <a:spcBef>
          <a:spcPct val="20000"/>
        </a:spcBef>
        <a:buFont typeface="Wingdings 2" pitchFamily="18" charset="2"/>
        <a:buChar char=""/>
        <a:defRPr lang="en-US" sz="1800" kern="1200" dirty="0">
          <a:solidFill>
            <a:schemeClr val="bg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98475" y="646113"/>
            <a:ext cx="7556500" cy="11160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98475" y="1981200"/>
            <a:ext cx="7556500" cy="4144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 name="Footer Placeholder 1"/>
          <p:cNvSpPr>
            <a:spLocks noGrp="1"/>
          </p:cNvSpPr>
          <p:nvPr>
            <p:ph type="ftr" sz="quarter" idx="3"/>
          </p:nvPr>
        </p:nvSpPr>
        <p:spPr>
          <a:xfrm>
            <a:off x="1300163" y="6299200"/>
            <a:ext cx="2992437" cy="206375"/>
          </a:xfrm>
          <a:prstGeom prst="rect">
            <a:avLst/>
          </a:prstGeom>
        </p:spPr>
        <p:txBody>
          <a:bodyPr vert="horz" lIns="91440" tIns="45720" rIns="91440" bIns="45720" rtlCol="0" anchor="ctr"/>
          <a:lstStyle>
            <a:lvl1pPr algn="l">
              <a:defRPr sz="750">
                <a:solidFill>
                  <a:schemeClr val="tx1">
                    <a:tint val="75000"/>
                  </a:schemeClr>
                </a:solidFill>
                <a:latin typeface="Verdana"/>
                <a:ea typeface="ＭＳ Ｐゴシック" charset="0"/>
                <a:cs typeface="Verdana"/>
              </a:defRPr>
            </a:lvl1pPr>
          </a:lstStyle>
          <a:p>
            <a:pPr fontAlgn="base">
              <a:spcBef>
                <a:spcPct val="0"/>
              </a:spcBef>
              <a:spcAft>
                <a:spcPct val="0"/>
              </a:spcAft>
              <a:defRPr/>
            </a:pPr>
            <a:endParaRPr lang="en-US">
              <a:solidFill>
                <a:srgbClr val="404040">
                  <a:tint val="75000"/>
                </a:srgbClr>
              </a:solidFill>
            </a:endParaRPr>
          </a:p>
        </p:txBody>
      </p:sp>
      <p:grpSp>
        <p:nvGrpSpPr>
          <p:cNvPr id="1029" name="Group 1"/>
          <p:cNvGrpSpPr>
            <a:grpSpLocks/>
          </p:cNvGrpSpPr>
          <p:nvPr/>
        </p:nvGrpSpPr>
        <p:grpSpPr bwMode="auto">
          <a:xfrm>
            <a:off x="611188" y="6515100"/>
            <a:ext cx="8542337" cy="352425"/>
            <a:chOff x="611096" y="6515289"/>
            <a:chExt cx="8541662" cy="351470"/>
          </a:xfrm>
        </p:grpSpPr>
        <p:sp>
          <p:nvSpPr>
            <p:cNvPr id="25" name="Rectangle 24"/>
            <p:cNvSpPr/>
            <p:nvPr/>
          </p:nvSpPr>
          <p:spPr>
            <a:xfrm flipV="1">
              <a:off x="1273031" y="6515289"/>
              <a:ext cx="7879727" cy="35147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sz="2400" dirty="0">
                <a:solidFill>
                  <a:srgbClr val="FFFFFF"/>
                </a:solidFill>
              </a:endParaRPr>
            </a:p>
          </p:txBody>
        </p:sp>
        <p:sp>
          <p:nvSpPr>
            <p:cNvPr id="26" name="Right Triangle 25"/>
            <p:cNvSpPr/>
            <p:nvPr/>
          </p:nvSpPr>
          <p:spPr>
            <a:xfrm flipH="1">
              <a:off x="611096" y="6515289"/>
              <a:ext cx="673047" cy="351470"/>
            </a:xfrm>
            <a:prstGeom prst="rtTriangl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sz="2400" dirty="0">
                <a:solidFill>
                  <a:srgbClr val="808080"/>
                </a:solidFill>
              </a:endParaRPr>
            </a:p>
          </p:txBody>
        </p:sp>
      </p:grpSp>
      <p:grpSp>
        <p:nvGrpSpPr>
          <p:cNvPr id="4" name="Group 26"/>
          <p:cNvGrpSpPr/>
          <p:nvPr/>
        </p:nvGrpSpPr>
        <p:grpSpPr>
          <a:xfrm flipV="1">
            <a:off x="776790" y="6595941"/>
            <a:ext cx="8375969" cy="270818"/>
            <a:chOff x="1195233" y="1"/>
            <a:chExt cx="7948768" cy="270818"/>
          </a:xfrm>
          <a:solidFill>
            <a:schemeClr val="tx2"/>
          </a:solidFill>
        </p:grpSpPr>
        <p:sp>
          <p:nvSpPr>
            <p:cNvPr id="28" name="Rectangle 27"/>
            <p:cNvSpPr/>
            <p:nvPr/>
          </p:nvSpPr>
          <p:spPr>
            <a:xfrm>
              <a:off x="1666715" y="1"/>
              <a:ext cx="7477286" cy="270392"/>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sz="2400" dirty="0">
                <a:solidFill>
                  <a:srgbClr val="FFFFFF"/>
                </a:solidFill>
              </a:endParaRPr>
            </a:p>
          </p:txBody>
        </p:sp>
        <p:sp>
          <p:nvSpPr>
            <p:cNvPr id="29" name="Right Triangle 28"/>
            <p:cNvSpPr/>
            <p:nvPr/>
          </p:nvSpPr>
          <p:spPr>
            <a:xfrm flipH="1" flipV="1">
              <a:off x="1195233" y="1"/>
              <a:ext cx="480819" cy="270818"/>
            </a:xfrm>
            <a:prstGeom prst="rtTriangl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sz="2400" dirty="0">
                <a:solidFill>
                  <a:srgbClr val="808080"/>
                </a:solidFill>
              </a:endParaRPr>
            </a:p>
          </p:txBody>
        </p:sp>
      </p:grpSp>
      <p:grpSp>
        <p:nvGrpSpPr>
          <p:cNvPr id="5" name="Group 29"/>
          <p:cNvGrpSpPr/>
          <p:nvPr/>
        </p:nvGrpSpPr>
        <p:grpSpPr>
          <a:xfrm flipH="1">
            <a:off x="-3749" y="1"/>
            <a:ext cx="8375969" cy="270818"/>
            <a:chOff x="1195233" y="1"/>
            <a:chExt cx="7948768" cy="270818"/>
          </a:xfrm>
          <a:solidFill>
            <a:schemeClr val="tx2"/>
          </a:solidFill>
        </p:grpSpPr>
        <p:sp>
          <p:nvSpPr>
            <p:cNvPr id="31" name="Rectangle 30"/>
            <p:cNvSpPr/>
            <p:nvPr/>
          </p:nvSpPr>
          <p:spPr>
            <a:xfrm>
              <a:off x="1666715" y="1"/>
              <a:ext cx="7477286" cy="270392"/>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sz="2400" dirty="0">
                <a:solidFill>
                  <a:srgbClr val="FFFFFF"/>
                </a:solidFill>
              </a:endParaRPr>
            </a:p>
          </p:txBody>
        </p:sp>
        <p:sp>
          <p:nvSpPr>
            <p:cNvPr id="32" name="Right Triangle 31"/>
            <p:cNvSpPr/>
            <p:nvPr/>
          </p:nvSpPr>
          <p:spPr>
            <a:xfrm flipH="1" flipV="1">
              <a:off x="1195233" y="1"/>
              <a:ext cx="480819" cy="270818"/>
            </a:xfrm>
            <a:prstGeom prst="rtTriangl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sz="2400" dirty="0">
                <a:solidFill>
                  <a:srgbClr val="808080"/>
                </a:solidFill>
              </a:endParaRPr>
            </a:p>
          </p:txBody>
        </p:sp>
      </p:grpSp>
      <p:pic>
        <p:nvPicPr>
          <p:cNvPr id="1032" name="Picture 6"/>
          <p:cNvPicPr>
            <a:picLocks noChangeAspect="1"/>
          </p:cNvPicPr>
          <p:nvPr/>
        </p:nvPicPr>
        <p:blipFill>
          <a:blip r:embed="rId14"/>
          <a:srcRect/>
          <a:stretch>
            <a:fillRect/>
          </a:stretch>
        </p:blipFill>
        <p:spPr bwMode="auto">
          <a:xfrm>
            <a:off x="7794625" y="6059488"/>
            <a:ext cx="1143000" cy="406400"/>
          </a:xfrm>
          <a:prstGeom prst="rect">
            <a:avLst/>
          </a:prstGeom>
          <a:noFill/>
          <a:ln w="9525">
            <a:noFill/>
            <a:miter lim="800000"/>
            <a:headEnd/>
            <a:tailEnd/>
          </a:ln>
        </p:spPr>
      </p:pic>
    </p:spTree>
    <p:extLst>
      <p:ext uri="{BB962C8B-B14F-4D97-AF65-F5344CB8AC3E}">
        <p14:creationId xmlns:p14="http://schemas.microsoft.com/office/powerpoint/2010/main" val="1577390520"/>
      </p:ext>
    </p:extLst>
  </p:cSld>
  <p:clrMap bg1="lt1" tx1="dk1" bg2="lt2" tx2="dk2" accent1="accent1" accent2="accent2" accent3="accent3" accent4="accent4" accent5="accent5" accent6="accent6" hlink="hlink" folHlink="folHlink"/>
  <p:sldLayoutIdLst>
    <p:sldLayoutId id="2147483890" r:id="rId1"/>
    <p:sldLayoutId id="2147483891" r:id="rId2"/>
    <p:sldLayoutId id="2147483892" r:id="rId3"/>
    <p:sldLayoutId id="2147483893" r:id="rId4"/>
    <p:sldLayoutId id="2147483894" r:id="rId5"/>
    <p:sldLayoutId id="2147483895" r:id="rId6"/>
    <p:sldLayoutId id="2147483896" r:id="rId7"/>
    <p:sldLayoutId id="2147483897" r:id="rId8"/>
    <p:sldLayoutId id="2147483898" r:id="rId9"/>
    <p:sldLayoutId id="2147483899" r:id="rId10"/>
    <p:sldLayoutId id="2147483900" r:id="rId11"/>
  </p:sldLayoutIdLst>
  <p:timing>
    <p:tnLst>
      <p:par>
        <p:cTn id="1" dur="indefinite" restart="never" nodeType="tmRoot"/>
      </p:par>
    </p:tnLst>
  </p:timing>
  <p:hf sldNum="0" hdr="0" ftr="0" dt="0"/>
  <p:txStyles>
    <p:titleStyle>
      <a:lvl1pPr algn="l" rtl="0" eaLnBrk="0" fontAlgn="base" hangingPunct="0">
        <a:spcBef>
          <a:spcPct val="0"/>
        </a:spcBef>
        <a:spcAft>
          <a:spcPct val="0"/>
        </a:spcAft>
        <a:defRPr sz="3500" kern="1200">
          <a:solidFill>
            <a:schemeClr val="tx2"/>
          </a:solidFill>
          <a:latin typeface="Verdana"/>
          <a:ea typeface="ＭＳ Ｐゴシック" charset="0"/>
          <a:cs typeface="ＭＳ Ｐゴシック" charset="0"/>
        </a:defRPr>
      </a:lvl1pPr>
      <a:lvl2pPr algn="l" rtl="0" eaLnBrk="0" fontAlgn="base" hangingPunct="0">
        <a:spcBef>
          <a:spcPct val="0"/>
        </a:spcBef>
        <a:spcAft>
          <a:spcPct val="0"/>
        </a:spcAft>
        <a:defRPr sz="3500">
          <a:solidFill>
            <a:schemeClr val="tx2"/>
          </a:solidFill>
          <a:latin typeface="Verdana" charset="0"/>
          <a:ea typeface="ＭＳ Ｐゴシック" charset="0"/>
          <a:cs typeface="ＭＳ Ｐゴシック" charset="0"/>
        </a:defRPr>
      </a:lvl2pPr>
      <a:lvl3pPr algn="l" rtl="0" eaLnBrk="0" fontAlgn="base" hangingPunct="0">
        <a:spcBef>
          <a:spcPct val="0"/>
        </a:spcBef>
        <a:spcAft>
          <a:spcPct val="0"/>
        </a:spcAft>
        <a:defRPr sz="3500">
          <a:solidFill>
            <a:schemeClr val="tx2"/>
          </a:solidFill>
          <a:latin typeface="Verdana" charset="0"/>
          <a:ea typeface="ＭＳ Ｐゴシック" charset="0"/>
          <a:cs typeface="ＭＳ Ｐゴシック" charset="0"/>
        </a:defRPr>
      </a:lvl3pPr>
      <a:lvl4pPr algn="l" rtl="0" eaLnBrk="0" fontAlgn="base" hangingPunct="0">
        <a:spcBef>
          <a:spcPct val="0"/>
        </a:spcBef>
        <a:spcAft>
          <a:spcPct val="0"/>
        </a:spcAft>
        <a:defRPr sz="3500">
          <a:solidFill>
            <a:schemeClr val="tx2"/>
          </a:solidFill>
          <a:latin typeface="Verdana" charset="0"/>
          <a:ea typeface="ＭＳ Ｐゴシック" charset="0"/>
          <a:cs typeface="ＭＳ Ｐゴシック" charset="0"/>
        </a:defRPr>
      </a:lvl4pPr>
      <a:lvl5pPr algn="l" rtl="0" eaLnBrk="0" fontAlgn="base" hangingPunct="0">
        <a:spcBef>
          <a:spcPct val="0"/>
        </a:spcBef>
        <a:spcAft>
          <a:spcPct val="0"/>
        </a:spcAft>
        <a:defRPr sz="3500">
          <a:solidFill>
            <a:schemeClr val="tx2"/>
          </a:solidFill>
          <a:latin typeface="Verdana" charset="0"/>
          <a:ea typeface="ＭＳ Ｐゴシック" charset="0"/>
          <a:cs typeface="ＭＳ Ｐゴシック" charset="0"/>
        </a:defRPr>
      </a:lvl5pPr>
      <a:lvl6pPr marL="457200" algn="l" rtl="0" eaLnBrk="1" fontAlgn="base" hangingPunct="1">
        <a:spcBef>
          <a:spcPct val="0"/>
        </a:spcBef>
        <a:spcAft>
          <a:spcPct val="0"/>
        </a:spcAft>
        <a:defRPr sz="4200">
          <a:solidFill>
            <a:schemeClr val="tx2"/>
          </a:solidFill>
          <a:latin typeface="Verdana" charset="0"/>
          <a:ea typeface="ＭＳ Ｐゴシック" charset="0"/>
          <a:cs typeface="ＭＳ Ｐゴシック" charset="0"/>
        </a:defRPr>
      </a:lvl6pPr>
      <a:lvl7pPr marL="914400" algn="l" rtl="0" eaLnBrk="1" fontAlgn="base" hangingPunct="1">
        <a:spcBef>
          <a:spcPct val="0"/>
        </a:spcBef>
        <a:spcAft>
          <a:spcPct val="0"/>
        </a:spcAft>
        <a:defRPr sz="4200">
          <a:solidFill>
            <a:schemeClr val="tx2"/>
          </a:solidFill>
          <a:latin typeface="Verdana" charset="0"/>
          <a:ea typeface="ＭＳ Ｐゴシック" charset="0"/>
          <a:cs typeface="ＭＳ Ｐゴシック" charset="0"/>
        </a:defRPr>
      </a:lvl7pPr>
      <a:lvl8pPr marL="1371600" algn="l" rtl="0" eaLnBrk="1" fontAlgn="base" hangingPunct="1">
        <a:spcBef>
          <a:spcPct val="0"/>
        </a:spcBef>
        <a:spcAft>
          <a:spcPct val="0"/>
        </a:spcAft>
        <a:defRPr sz="4200">
          <a:solidFill>
            <a:schemeClr val="tx2"/>
          </a:solidFill>
          <a:latin typeface="Verdana" charset="0"/>
          <a:ea typeface="ＭＳ Ｐゴシック" charset="0"/>
          <a:cs typeface="ＭＳ Ｐゴシック" charset="0"/>
        </a:defRPr>
      </a:lvl8pPr>
      <a:lvl9pPr marL="1828800" algn="l" rtl="0" eaLnBrk="1" fontAlgn="base" hangingPunct="1">
        <a:spcBef>
          <a:spcPct val="0"/>
        </a:spcBef>
        <a:spcAft>
          <a:spcPct val="0"/>
        </a:spcAft>
        <a:defRPr sz="4200">
          <a:solidFill>
            <a:schemeClr val="tx2"/>
          </a:solidFill>
          <a:latin typeface="Verdana" charset="0"/>
          <a:ea typeface="ＭＳ Ｐゴシック" charset="0"/>
          <a:cs typeface="ＭＳ Ｐゴシック" charset="0"/>
        </a:defRPr>
      </a:lvl9pPr>
    </p:titleStyle>
    <p:bodyStyle>
      <a:lvl1pPr marL="342900" indent="-342900" algn="l" rtl="0" eaLnBrk="0" fontAlgn="base" hangingPunct="0">
        <a:spcBef>
          <a:spcPts val="2000"/>
        </a:spcBef>
        <a:spcAft>
          <a:spcPct val="0"/>
        </a:spcAft>
        <a:buBlip>
          <a:blip r:embed="rId15"/>
        </a:buBlip>
        <a:defRPr sz="2200" kern="1200">
          <a:solidFill>
            <a:schemeClr val="bg2"/>
          </a:solidFill>
          <a:latin typeface="Verdana"/>
          <a:ea typeface="ＭＳ Ｐゴシック" charset="0"/>
          <a:cs typeface="ＭＳ Ｐゴシック" charset="0"/>
        </a:defRPr>
      </a:lvl1pPr>
      <a:lvl2pPr marL="625475" indent="-342900" algn="l" rtl="0" eaLnBrk="0" fontAlgn="base" hangingPunct="0">
        <a:spcBef>
          <a:spcPts val="600"/>
        </a:spcBef>
        <a:spcAft>
          <a:spcPct val="0"/>
        </a:spcAft>
        <a:buSzPct val="100000"/>
        <a:buBlip>
          <a:blip r:embed="rId16"/>
        </a:buBlip>
        <a:defRPr sz="2000" kern="1200">
          <a:solidFill>
            <a:schemeClr val="bg2"/>
          </a:solidFill>
          <a:latin typeface="Verdana"/>
          <a:ea typeface="ＭＳ Ｐゴシック" charset="0"/>
          <a:cs typeface="ＭＳ Ｐゴシック"/>
        </a:defRPr>
      </a:lvl2pPr>
      <a:lvl3pPr marL="863600" indent="-285750" algn="l" rtl="0" eaLnBrk="0" fontAlgn="base" hangingPunct="0">
        <a:spcBef>
          <a:spcPts val="600"/>
        </a:spcBef>
        <a:spcAft>
          <a:spcPct val="0"/>
        </a:spcAft>
        <a:buSzPct val="100000"/>
        <a:buBlip>
          <a:blip r:embed="rId16"/>
        </a:buBlip>
        <a:defRPr kern="1200">
          <a:solidFill>
            <a:schemeClr val="bg2"/>
          </a:solidFill>
          <a:latin typeface="Verdana"/>
          <a:ea typeface="ＭＳ Ｐゴシック" charset="0"/>
          <a:cs typeface="ＭＳ Ｐゴシック"/>
        </a:defRPr>
      </a:lvl3pPr>
      <a:lvl4pPr marL="1146175" indent="-285750" algn="l" rtl="0" eaLnBrk="0" fontAlgn="base" hangingPunct="0">
        <a:spcBef>
          <a:spcPts val="600"/>
        </a:spcBef>
        <a:spcAft>
          <a:spcPct val="0"/>
        </a:spcAft>
        <a:buSzPct val="100000"/>
        <a:buBlip>
          <a:blip r:embed="rId16"/>
        </a:buBlip>
        <a:defRPr kern="1200">
          <a:solidFill>
            <a:schemeClr val="bg2"/>
          </a:solidFill>
          <a:latin typeface="Verdana"/>
          <a:ea typeface="ＭＳ Ｐゴシック" charset="0"/>
          <a:cs typeface="ＭＳ Ｐゴシック"/>
        </a:defRPr>
      </a:lvl4pPr>
      <a:lvl5pPr marL="1428750" indent="-285750" algn="l" rtl="0" eaLnBrk="0" fontAlgn="base" hangingPunct="0">
        <a:spcBef>
          <a:spcPts val="600"/>
        </a:spcBef>
        <a:spcAft>
          <a:spcPct val="0"/>
        </a:spcAft>
        <a:buSzPct val="100000"/>
        <a:buBlip>
          <a:blip r:embed="rId16"/>
        </a:buBlip>
        <a:defRPr kern="1200">
          <a:solidFill>
            <a:schemeClr val="bg2"/>
          </a:solidFill>
          <a:latin typeface="Verdana"/>
          <a:ea typeface="ＭＳ Ｐゴシック" charset="0"/>
          <a:cs typeface="ＭＳ Ｐゴシック"/>
        </a:defRPr>
      </a:lvl5pPr>
      <a:lvl6pPr marL="1711325"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6pPr>
      <a:lvl7pPr marL="2000250"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7pPr>
      <a:lvl8pPr marL="2290763"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8pPr>
      <a:lvl9pPr marL="2571750" indent="-288925" algn="l" defTabSz="914400" rtl="0" eaLnBrk="1" latinLnBrk="0" hangingPunct="1">
        <a:spcBef>
          <a:spcPct val="20000"/>
        </a:spcBef>
        <a:buFont typeface="Wingdings 2" pitchFamily="18" charset="2"/>
        <a:buChar char=""/>
        <a:defRPr lang="en-US" sz="1800" kern="1200" dirty="0">
          <a:solidFill>
            <a:schemeClr val="bg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7.xml"/></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21.png"/><Relationship Id="rId1" Type="http://schemas.openxmlformats.org/officeDocument/2006/relationships/slideLayout" Target="../slideLayouts/slideLayout4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9.xml"/></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xml"/><Relationship Id="rId1" Type="http://schemas.openxmlformats.org/officeDocument/2006/relationships/slideLayout" Target="../slideLayouts/slideLayout80.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7.xml"/></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47.xml"/><Relationship Id="rId4" Type="http://schemas.openxmlformats.org/officeDocument/2006/relationships/image" Target="../media/image45.png"/></Relationships>
</file>

<file path=ppt/slides/_rels/slide1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8.xml"/><Relationship Id="rId1" Type="http://schemas.openxmlformats.org/officeDocument/2006/relationships/slideLayout" Target="../slideLayouts/slideLayout4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32.xml"/></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0.xml"/><Relationship Id="rId1" Type="http://schemas.openxmlformats.org/officeDocument/2006/relationships/slideLayout" Target="../slideLayouts/slideLayout49.xml"/></Relationships>
</file>

<file path=ppt/slides/_rels/slide2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49.xml"/></Relationships>
</file>

<file path=ppt/slides/_rels/slide2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47.xml"/></Relationships>
</file>

<file path=ppt/slides/_rels/slide23.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47.xml"/></Relationships>
</file>

<file path=ppt/slides/_rels/slide2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21.png"/><Relationship Id="rId1" Type="http://schemas.openxmlformats.org/officeDocument/2006/relationships/slideLayout" Target="../slideLayouts/slideLayout49.xml"/></Relationships>
</file>

<file path=ppt/slides/_rels/slide2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91.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4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2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9.xml"/></Relationships>
</file>

<file path=ppt/slides/_rels/slide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2.xml"/></Relationships>
</file>

<file path=ppt/slides/_rels/slide3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3.xml"/><Relationship Id="rId1" Type="http://schemas.openxmlformats.org/officeDocument/2006/relationships/slideLayout" Target="../slideLayouts/slideLayout50.xml"/></Relationships>
</file>

<file path=ppt/slides/_rels/slide31.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notesSlide" Target="../notesSlides/notesSlide14.xml"/><Relationship Id="rId7" Type="http://schemas.openxmlformats.org/officeDocument/2006/relationships/image" Target="../media/image29.png"/><Relationship Id="rId2" Type="http://schemas.openxmlformats.org/officeDocument/2006/relationships/slideLayout" Target="../slideLayouts/slideLayout49.xml"/><Relationship Id="rId1" Type="http://schemas.openxmlformats.org/officeDocument/2006/relationships/vmlDrawing" Target="../drawings/vmlDrawing2.v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oleObject" Target="../embeddings/oleObject2.bin"/><Relationship Id="rId10" Type="http://schemas.openxmlformats.org/officeDocument/2006/relationships/image" Target="../media/image32.jpeg"/><Relationship Id="rId4" Type="http://schemas.openxmlformats.org/officeDocument/2006/relationships/image" Target="../media/image21.png"/><Relationship Id="rId9" Type="http://schemas.openxmlformats.org/officeDocument/2006/relationships/image" Target="../media/image31.jpeg"/></Relationships>
</file>

<file path=ppt/slides/_rels/slide32.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15.xml"/><Relationship Id="rId1" Type="http://schemas.openxmlformats.org/officeDocument/2006/relationships/slideLayout" Target="../slideLayouts/slideLayout47.xml"/><Relationship Id="rId6" Type="http://schemas.openxmlformats.org/officeDocument/2006/relationships/image" Target="../media/image58.emf"/><Relationship Id="rId5" Type="http://schemas.openxmlformats.org/officeDocument/2006/relationships/image" Target="../media/image57.emf"/><Relationship Id="rId4" Type="http://schemas.openxmlformats.org/officeDocument/2006/relationships/image" Target="../media/image56.emf"/></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7.xml"/></Relationships>
</file>

<file path=ppt/slides/_rels/slide3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7.xml"/><Relationship Id="rId1" Type="http://schemas.openxmlformats.org/officeDocument/2006/relationships/slideLayout" Target="../slideLayouts/slideLayout47.xml"/><Relationship Id="rId5" Type="http://schemas.openxmlformats.org/officeDocument/2006/relationships/image" Target="../media/image61.jpeg"/><Relationship Id="rId4" Type="http://schemas.openxmlformats.org/officeDocument/2006/relationships/image" Target="../media/image60.jpeg"/></Relationships>
</file>

<file path=ppt/slides/_rels/slide3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8.xml"/><Relationship Id="rId1" Type="http://schemas.openxmlformats.org/officeDocument/2006/relationships/slideLayout" Target="../slideLayouts/slideLayout47.xml"/></Relationships>
</file>

<file path=ppt/slides/_rels/slide3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9.xml"/><Relationship Id="rId1" Type="http://schemas.openxmlformats.org/officeDocument/2006/relationships/slideLayout" Target="../slideLayouts/slideLayout47.xml"/><Relationship Id="rId4" Type="http://schemas.openxmlformats.org/officeDocument/2006/relationships/image" Target="../media/image63.png"/></Relationships>
</file>

<file path=ppt/slides/_rels/slide3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0.xml"/><Relationship Id="rId1" Type="http://schemas.openxmlformats.org/officeDocument/2006/relationships/slideLayout" Target="../slideLayouts/slideLayout47.xml"/><Relationship Id="rId4" Type="http://schemas.openxmlformats.org/officeDocument/2006/relationships/image" Target="../media/image65.png"/></Relationships>
</file>

<file path=ppt/slides/_rels/slide38.xml.rels><?xml version="1.0" encoding="UTF-8" standalone="yes"?>
<Relationships xmlns="http://schemas.openxmlformats.org/package/2006/relationships"><Relationship Id="rId8" Type="http://schemas.openxmlformats.org/officeDocument/2006/relationships/image" Target="../media/image71.jpeg"/><Relationship Id="rId3" Type="http://schemas.openxmlformats.org/officeDocument/2006/relationships/image" Target="../media/image66.jpeg"/><Relationship Id="rId7" Type="http://schemas.openxmlformats.org/officeDocument/2006/relationships/image" Target="../media/image70.png"/><Relationship Id="rId2" Type="http://schemas.openxmlformats.org/officeDocument/2006/relationships/notesSlide" Target="../notesSlides/notesSlide21.xml"/><Relationship Id="rId1" Type="http://schemas.openxmlformats.org/officeDocument/2006/relationships/slideLayout" Target="../slideLayouts/slideLayout47.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jpeg"/></Relationships>
</file>

<file path=ppt/slides/_rels/slide3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2.xml"/><Relationship Id="rId1" Type="http://schemas.openxmlformats.org/officeDocument/2006/relationships/slideLayout" Target="../slideLayouts/slideLayout4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9.xml"/></Relationships>
</file>

<file path=ppt/slides/_rels/slide4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23.xml"/><Relationship Id="rId1" Type="http://schemas.openxmlformats.org/officeDocument/2006/relationships/slideLayout" Target="../slideLayouts/slideLayout4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4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4.xml"/><Relationship Id="rId1" Type="http://schemas.openxmlformats.org/officeDocument/2006/relationships/slideLayout" Target="../slideLayouts/slideLayout47.xml"/></Relationships>
</file>

<file path=ppt/slides/_rels/slide43.xml.rels><?xml version="1.0" encoding="UTF-8" standalone="yes"?>
<Relationships xmlns="http://schemas.openxmlformats.org/package/2006/relationships"><Relationship Id="rId3" Type="http://schemas.openxmlformats.org/officeDocument/2006/relationships/image" Target="../media/image73.jpeg"/><Relationship Id="rId7" Type="http://schemas.openxmlformats.org/officeDocument/2006/relationships/image" Target="../media/image77.png"/><Relationship Id="rId2" Type="http://schemas.openxmlformats.org/officeDocument/2006/relationships/notesSlide" Target="../notesSlides/notesSlide25.xml"/><Relationship Id="rId1" Type="http://schemas.openxmlformats.org/officeDocument/2006/relationships/slideLayout" Target="../slideLayouts/slideLayout47.xml"/><Relationship Id="rId6" Type="http://schemas.openxmlformats.org/officeDocument/2006/relationships/image" Target="../media/image76.jpeg"/><Relationship Id="rId5" Type="http://schemas.openxmlformats.org/officeDocument/2006/relationships/image" Target="../media/image75.jpeg"/><Relationship Id="rId4" Type="http://schemas.openxmlformats.org/officeDocument/2006/relationships/image" Target="../media/image74.jpe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5.xml"/></Relationships>
</file>

<file path=ppt/slides/_rels/slide45.xml.rels><?xml version="1.0" encoding="UTF-8" standalone="yes"?>
<Relationships xmlns="http://schemas.openxmlformats.org/package/2006/relationships"><Relationship Id="rId3" Type="http://schemas.openxmlformats.org/officeDocument/2006/relationships/image" Target="../media/image78.emf"/><Relationship Id="rId2" Type="http://schemas.openxmlformats.org/officeDocument/2006/relationships/notesSlide" Target="../notesSlides/notesSlide27.xml"/><Relationship Id="rId1" Type="http://schemas.openxmlformats.org/officeDocument/2006/relationships/slideLayout" Target="../slideLayouts/slideLayout55.xml"/><Relationship Id="rId4" Type="http://schemas.openxmlformats.org/officeDocument/2006/relationships/image" Target="../media/image79.emf"/></Relationships>
</file>

<file path=ppt/slides/_rels/slide4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32.xml"/><Relationship Id="rId4" Type="http://schemas.openxmlformats.org/officeDocument/2006/relationships/image" Target="../media/image82.png"/></Relationships>
</file>

<file path=ppt/slides/_rels/slide4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32.xml"/><Relationship Id="rId4" Type="http://schemas.openxmlformats.org/officeDocument/2006/relationships/image" Target="../media/image85.png"/></Relationships>
</file>

<file path=ppt/slides/_rels/slide48.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3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5.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notesSlide" Target="../notesSlides/notesSlide2.xml"/><Relationship Id="rId7" Type="http://schemas.openxmlformats.org/officeDocument/2006/relationships/image" Target="../media/image29.png"/><Relationship Id="rId2" Type="http://schemas.openxmlformats.org/officeDocument/2006/relationships/slideLayout" Target="../slideLayouts/slideLayout49.xml"/><Relationship Id="rId1" Type="http://schemas.openxmlformats.org/officeDocument/2006/relationships/vmlDrawing" Target="../drawings/vmlDrawing1.v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oleObject" Target="../embeddings/oleObject1.bin"/><Relationship Id="rId10" Type="http://schemas.openxmlformats.org/officeDocument/2006/relationships/image" Target="../media/image32.jpeg"/><Relationship Id="rId4" Type="http://schemas.openxmlformats.org/officeDocument/2006/relationships/image" Target="../media/image21.png"/><Relationship Id="rId9" Type="http://schemas.openxmlformats.org/officeDocument/2006/relationships/image" Target="../media/image31.jpeg"/></Relationships>
</file>

<file path=ppt/slides/_rels/slide50.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28.xml"/><Relationship Id="rId1" Type="http://schemas.openxmlformats.org/officeDocument/2006/relationships/slideLayout" Target="../slideLayouts/slideLayout47.xml"/><Relationship Id="rId5" Type="http://schemas.openxmlformats.org/officeDocument/2006/relationships/image" Target="../media/image89.jpeg"/><Relationship Id="rId4" Type="http://schemas.openxmlformats.org/officeDocument/2006/relationships/image" Target="../media/image88.jpe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56.xml.rels><?xml version="1.0" encoding="UTF-8" standalone="yes"?>
<Relationships xmlns="http://schemas.openxmlformats.org/package/2006/relationships"><Relationship Id="rId3" Type="http://schemas.openxmlformats.org/officeDocument/2006/relationships/image" Target="../media/image90.emf"/><Relationship Id="rId2" Type="http://schemas.openxmlformats.org/officeDocument/2006/relationships/notesSlide" Target="../notesSlides/notesSlide31.xml"/><Relationship Id="rId1" Type="http://schemas.openxmlformats.org/officeDocument/2006/relationships/slideLayout" Target="../slideLayouts/slideLayout47.xml"/></Relationships>
</file>

<file path=ppt/slides/_rels/slide5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4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8.xml.rels><?xml version="1.0" encoding="UTF-8" standalone="yes"?>
<Relationships xmlns="http://schemas.openxmlformats.org/package/2006/relationships"><Relationship Id="rId3" Type="http://schemas.openxmlformats.org/officeDocument/2006/relationships/image" Target="../media/image92.emf"/><Relationship Id="rId2" Type="http://schemas.openxmlformats.org/officeDocument/2006/relationships/image" Target="../media/image91.emf"/><Relationship Id="rId1" Type="http://schemas.openxmlformats.org/officeDocument/2006/relationships/slideLayout" Target="../slideLayouts/slideLayout47.xml"/><Relationship Id="rId4" Type="http://schemas.openxmlformats.org/officeDocument/2006/relationships/image" Target="../media/image93.emf"/></Relationships>
</file>

<file path=ppt/slides/_rels/slide5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32.xml"/><Relationship Id="rId1" Type="http://schemas.openxmlformats.org/officeDocument/2006/relationships/slideLayout" Target="../slideLayouts/slideLayout47.xml"/></Relationships>
</file>

<file path=ppt/slides/_rels/slide6.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notesSlide" Target="../notesSlides/notesSlide3.xml"/><Relationship Id="rId1" Type="http://schemas.openxmlformats.org/officeDocument/2006/relationships/slideLayout" Target="../slideLayouts/slideLayout47.xml"/></Relationships>
</file>

<file path=ppt/slides/_rels/slide60.xml.rels><?xml version="1.0" encoding="UTF-8" standalone="yes"?>
<Relationships xmlns="http://schemas.openxmlformats.org/package/2006/relationships"><Relationship Id="rId2" Type="http://schemas.openxmlformats.org/officeDocument/2006/relationships/image" Target="../media/image95.emf"/><Relationship Id="rId1" Type="http://schemas.openxmlformats.org/officeDocument/2006/relationships/slideLayout" Target="../slideLayouts/slideLayout47.xml"/></Relationships>
</file>

<file path=ppt/slides/_rels/slide6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33.xml"/><Relationship Id="rId1" Type="http://schemas.openxmlformats.org/officeDocument/2006/relationships/slideLayout" Target="../slideLayouts/slideLayout4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5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7.xml"/></Relationships>
</file>

<file path=ppt/slides/_rels/slide68.xml.rels><?xml version="1.0" encoding="UTF-8" standalone="yes"?>
<Relationships xmlns="http://schemas.openxmlformats.org/package/2006/relationships"><Relationship Id="rId8" Type="http://schemas.openxmlformats.org/officeDocument/2006/relationships/image" Target="../media/image102.jpeg"/><Relationship Id="rId3" Type="http://schemas.openxmlformats.org/officeDocument/2006/relationships/image" Target="../media/image97.png"/><Relationship Id="rId7" Type="http://schemas.openxmlformats.org/officeDocument/2006/relationships/image" Target="../media/image101.png"/><Relationship Id="rId2" Type="http://schemas.openxmlformats.org/officeDocument/2006/relationships/notesSlide" Target="../notesSlides/notesSlide36.xml"/><Relationship Id="rId1" Type="http://schemas.openxmlformats.org/officeDocument/2006/relationships/slideLayout" Target="../slideLayouts/slideLayout47.xml"/><Relationship Id="rId6" Type="http://schemas.openxmlformats.org/officeDocument/2006/relationships/image" Target="../media/image100.jpeg"/><Relationship Id="rId11" Type="http://schemas.openxmlformats.org/officeDocument/2006/relationships/image" Target="../media/image105.png"/><Relationship Id="rId5" Type="http://schemas.openxmlformats.org/officeDocument/2006/relationships/image" Target="../media/image99.png"/><Relationship Id="rId10" Type="http://schemas.openxmlformats.org/officeDocument/2006/relationships/image" Target="../media/image104.jpeg"/><Relationship Id="rId4" Type="http://schemas.openxmlformats.org/officeDocument/2006/relationships/image" Target="../media/image98.png"/><Relationship Id="rId9" Type="http://schemas.openxmlformats.org/officeDocument/2006/relationships/image" Target="../media/image103.jpeg"/></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7.xml"/></Relationships>
</file>

<file path=ppt/slides/_rels/slide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9.xml"/></Relationships>
</file>

<file path=ppt/slides/_rels/slide70.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46.xml"/></Relationships>
</file>

<file path=ppt/slides/_rels/slide71.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hyperlink" Target="http://www.ieee.org/conferences" TargetMode="External"/><Relationship Id="rId1" Type="http://schemas.openxmlformats.org/officeDocument/2006/relationships/slideLayout" Target="../slideLayouts/slideLayout47.xml"/></Relationships>
</file>

<file path=ppt/slides/_rels/slide72.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hyperlink" Target="http://www.ieee.org/conferences" TargetMode="External"/><Relationship Id="rId1" Type="http://schemas.openxmlformats.org/officeDocument/2006/relationships/slideLayout" Target="../slideLayouts/slideLayout47.xml"/><Relationship Id="rId4" Type="http://schemas.openxmlformats.org/officeDocument/2006/relationships/image" Target="../media/image109.png"/></Relationships>
</file>

<file path=ppt/slides/_rels/slide73.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47.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7.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7.xml"/></Relationships>
</file>

<file path=ppt/slides/_rels/slide7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0.xml"/><Relationship Id="rId1" Type="http://schemas.openxmlformats.org/officeDocument/2006/relationships/slideLayout" Target="../slideLayouts/slideLayout47.xml"/><Relationship Id="rId4" Type="http://schemas.openxmlformats.org/officeDocument/2006/relationships/image" Target="../media/image25.png"/></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7.xml"/></Relationships>
</file>

<file path=ppt/slides/_rels/slide78.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42.xml"/><Relationship Id="rId1" Type="http://schemas.openxmlformats.org/officeDocument/2006/relationships/slideLayout" Target="../slideLayouts/slideLayout47.xml"/><Relationship Id="rId4" Type="http://schemas.openxmlformats.org/officeDocument/2006/relationships/hyperlink" Target="http://www.ieee.org/publications_standards/publications/authors/authors_journals.html" TargetMode="External"/></Relationships>
</file>

<file path=ppt/slides/_rels/slide79.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hyperlink" Target="http://www.ieee.org/publications_standards/publications/authors/authors_journals.html" TargetMode="External"/><Relationship Id="rId1" Type="http://schemas.openxmlformats.org/officeDocument/2006/relationships/slideLayout" Target="../slideLayouts/slideLayout47.xml"/></Relationships>
</file>

<file path=ppt/slides/_rels/slide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47.xml"/><Relationship Id="rId4" Type="http://schemas.openxmlformats.org/officeDocument/2006/relationships/image" Target="../media/image37.jpeg"/></Relationships>
</file>

<file path=ppt/slides/_rels/slide80.xml.rels><?xml version="1.0" encoding="UTF-8" standalone="yes"?>
<Relationships xmlns="http://schemas.openxmlformats.org/package/2006/relationships"><Relationship Id="rId8" Type="http://schemas.openxmlformats.org/officeDocument/2006/relationships/hyperlink" Target="http://www.ieee.org/publications_standards/publications/journmag/journalcitations.html" TargetMode="External"/><Relationship Id="rId3" Type="http://schemas.openxmlformats.org/officeDocument/2006/relationships/hyperlink" Target="http://www.ieee.org/publications_standards/publications/authors/author_guide_interactive.pdf" TargetMode="External"/><Relationship Id="rId7" Type="http://schemas.openxmlformats.org/officeDocument/2006/relationships/hyperlink" Target="http://www.ieee.org/go/clientservices" TargetMode="External"/><Relationship Id="rId2" Type="http://schemas.openxmlformats.org/officeDocument/2006/relationships/notesSlide" Target="../notesSlides/notesSlide43.xml"/><Relationship Id="rId1" Type="http://schemas.openxmlformats.org/officeDocument/2006/relationships/slideLayout" Target="../slideLayouts/slideLayout55.xml"/><Relationship Id="rId6" Type="http://schemas.openxmlformats.org/officeDocument/2006/relationships/hyperlink" Target="http://ieeexplore.ieee.org/" TargetMode="External"/><Relationship Id="rId5" Type="http://schemas.openxmlformats.org/officeDocument/2006/relationships/hyperlink" Target="http://www.ieee.org/conferences_events/index.html" TargetMode="External"/><Relationship Id="rId4" Type="http://schemas.openxmlformats.org/officeDocument/2006/relationships/hyperlink" Target="http://www.ieee.org/publications_standards/publications/authors/author_tools.html" TargetMode="External"/></Relationships>
</file>

<file path=ppt/slides/_rels/slide81.xml.rels><?xml version="1.0" encoding="UTF-8" standalone="yes"?>
<Relationships xmlns="http://schemas.openxmlformats.org/package/2006/relationships"><Relationship Id="rId3" Type="http://schemas.openxmlformats.org/officeDocument/2006/relationships/hyperlink" Target="https://ieeetv.ieee.org/ieeetv-specials/how-to-publish-a-technical-paper-with-ieee-part-1-overview-publishing-options-from-ieee" TargetMode="External"/><Relationship Id="rId2" Type="http://schemas.openxmlformats.org/officeDocument/2006/relationships/hyperlink" Target="https://ieeetv.ieee.org/conference-highlights/how-to-write-papers-for-mtt" TargetMode="External"/><Relationship Id="rId1" Type="http://schemas.openxmlformats.org/officeDocument/2006/relationships/slideLayout" Target="../slideLayouts/slideLayout47.xml"/><Relationship Id="rId6" Type="http://schemas.openxmlformats.org/officeDocument/2006/relationships/hyperlink" Target="https://ieeetv.ieee.org/ieeetv-specials/how-to-publish-a-technical-paper-with-ieee-part-4-using-ieee-xplore-and-other-author-tools" TargetMode="External"/><Relationship Id="rId5" Type="http://schemas.openxmlformats.org/officeDocument/2006/relationships/hyperlink" Target="https://ieeetv.ieee.org/ieeetv-specials/how-to-publish-a-technical-paper-with-ieee-part-3-ethics-where-to-publish-open-access-impact-factor" TargetMode="External"/><Relationship Id="rId4" Type="http://schemas.openxmlformats.org/officeDocument/2006/relationships/hyperlink" Target="https://ieeetv.ieee.org/ieeetv-specials/how-to-publish-a-technical-paper-with-ieee-part-2-audience-paper-structure" TargetMode="External"/></Relationships>
</file>

<file path=ppt/slides/_rels/slide82.xml.rels><?xml version="1.0" encoding="UTF-8" standalone="yes"?>
<Relationships xmlns="http://schemas.openxmlformats.org/package/2006/relationships"><Relationship Id="rId3" Type="http://schemas.openxmlformats.org/officeDocument/2006/relationships/hyperlink" Target="http://www.prof-editing.com/ieee/index.php" TargetMode="External"/><Relationship Id="rId2" Type="http://schemas.openxmlformats.org/officeDocument/2006/relationships/image" Target="../media/image113.png"/><Relationship Id="rId1" Type="http://schemas.openxmlformats.org/officeDocument/2006/relationships/slideLayout" Target="../slideLayouts/slideLayout47.xml"/></Relationships>
</file>

<file path=ppt/slides/_rels/slide83.xml.rels><?xml version="1.0" encoding="UTF-8" standalone="yes"?>
<Relationships xmlns="http://schemas.openxmlformats.org/package/2006/relationships"><Relationship Id="rId3" Type="http://schemas.openxmlformats.org/officeDocument/2006/relationships/hyperlink" Target="http://refassist.ieee.org/action/showAuthorLogin" TargetMode="External"/><Relationship Id="rId2" Type="http://schemas.openxmlformats.org/officeDocument/2006/relationships/image" Target="../media/image114.png"/><Relationship Id="rId1" Type="http://schemas.openxmlformats.org/officeDocument/2006/relationships/slideLayout" Target="../slideLayouts/slideLayout47.xml"/></Relationships>
</file>

<file path=ppt/slides/_rels/slide84.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56.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87.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jpeg"/><Relationship Id="rId1" Type="http://schemas.openxmlformats.org/officeDocument/2006/relationships/slideLayout" Target="../slideLayouts/slideLayout47.xml"/><Relationship Id="rId4" Type="http://schemas.openxmlformats.org/officeDocument/2006/relationships/image" Target="../media/image119.png"/></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1.xml"/></Relationships>
</file>

<file path=ppt/slides/_rels/slide89.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8.png"/><Relationship Id="rId1" Type="http://schemas.openxmlformats.org/officeDocument/2006/relationships/slideLayout" Target="../slideLayouts/slideLayout4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0912" y="2912172"/>
            <a:ext cx="7909316" cy="765053"/>
          </a:xfrm>
        </p:spPr>
        <p:txBody>
          <a:bodyPr/>
          <a:lstStyle/>
          <a:p>
            <a:r>
              <a:rPr lang="en-US" dirty="0" smtClean="0"/>
              <a:t/>
            </a:r>
            <a:br>
              <a:rPr lang="en-US" dirty="0" smtClean="0"/>
            </a:br>
            <a:r>
              <a:rPr lang="en-US" dirty="0" smtClean="0"/>
              <a:t/>
            </a:r>
            <a:br>
              <a:rPr lang="en-US" dirty="0" smtClean="0"/>
            </a:br>
            <a:r>
              <a:rPr lang="ru-RU" dirty="0" smtClean="0"/>
              <a:t>Использование электронных научных ресурсов </a:t>
            </a:r>
            <a:r>
              <a:rPr lang="en-US" dirty="0" smtClean="0"/>
              <a:t>IEEE</a:t>
            </a:r>
            <a:r>
              <a:rPr lang="ru-RU" dirty="0" smtClean="0"/>
              <a:t> в научном и учебном процессах современного  университета</a:t>
            </a:r>
            <a:endParaRPr lang="en-US" dirty="0"/>
          </a:p>
        </p:txBody>
      </p:sp>
      <p:sp>
        <p:nvSpPr>
          <p:cNvPr id="4" name="Text Placeholder 3"/>
          <p:cNvSpPr>
            <a:spLocks noGrp="1"/>
          </p:cNvSpPr>
          <p:nvPr>
            <p:ph type="body" sz="quarter" idx="13"/>
          </p:nvPr>
        </p:nvSpPr>
        <p:spPr>
          <a:xfrm>
            <a:off x="442206" y="5437892"/>
            <a:ext cx="8604140" cy="378005"/>
          </a:xfrm>
        </p:spPr>
        <p:txBody>
          <a:bodyPr/>
          <a:lstStyle/>
          <a:p>
            <a:r>
              <a:rPr lang="ru-RU" dirty="0" smtClean="0"/>
              <a:t>Андрей Соколов</a:t>
            </a:r>
            <a:r>
              <a:rPr lang="en-US" dirty="0" smtClean="0"/>
              <a:t>, </a:t>
            </a:r>
            <a:r>
              <a:rPr lang="ru-RU" dirty="0" smtClean="0"/>
              <a:t>представитель </a:t>
            </a:r>
            <a:r>
              <a:rPr lang="en-US" dirty="0" smtClean="0"/>
              <a:t>EBSCO </a:t>
            </a:r>
            <a:r>
              <a:rPr lang="ru-RU" dirty="0" smtClean="0"/>
              <a:t>по России</a:t>
            </a:r>
            <a:r>
              <a:rPr lang="ru-RU" smtClean="0"/>
              <a:t>, Беларуси, </a:t>
            </a:r>
            <a:r>
              <a:rPr lang="ru-RU" dirty="0" smtClean="0"/>
              <a:t>Молдове</a:t>
            </a:r>
            <a:endParaRPr lang="en-US" dirty="0"/>
          </a:p>
        </p:txBody>
      </p:sp>
      <p:sp>
        <p:nvSpPr>
          <p:cNvPr id="5" name="Date Placeholder 4"/>
          <p:cNvSpPr>
            <a:spLocks noGrp="1"/>
          </p:cNvSpPr>
          <p:nvPr>
            <p:ph type="dt" sz="half" idx="14"/>
          </p:nvPr>
        </p:nvSpPr>
        <p:spPr/>
        <p:txBody>
          <a:bodyPr/>
          <a:lstStyle/>
          <a:p>
            <a:fld id="{94B4938F-C4AA-4841-9EF1-647F18415BBC}" type="datetime1">
              <a:rPr lang="en-US" smtClean="0"/>
              <a:pPr/>
              <a:t>3/15/2016</a:t>
            </a:fld>
            <a:endParaRPr lang="en-US" dirty="0"/>
          </a:p>
        </p:txBody>
      </p:sp>
      <p:sp>
        <p:nvSpPr>
          <p:cNvPr id="6" name="Slide Number Placeholder 5"/>
          <p:cNvSpPr>
            <a:spLocks noGrp="1"/>
          </p:cNvSpPr>
          <p:nvPr>
            <p:ph type="sldNum" sz="quarter" idx="15"/>
          </p:nvPr>
        </p:nvSpPr>
        <p:spPr/>
        <p:txBody>
          <a:bodyPr/>
          <a:lstStyle/>
          <a:p>
            <a:fld id="{60BC5383-B22C-A746-A4AF-C32103C6BFA6}" type="slidenum">
              <a:rPr lang="en-US" smtClean="0"/>
              <a:pPr/>
              <a:t>1</a:t>
            </a:fld>
            <a:endParaRPr lang="en-US" dirty="0"/>
          </a:p>
        </p:txBody>
      </p:sp>
    </p:spTree>
    <p:extLst>
      <p:ext uri="{BB962C8B-B14F-4D97-AF65-F5344CB8AC3E}">
        <p14:creationId xmlns:p14="http://schemas.microsoft.com/office/powerpoint/2010/main" val="2783960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6610" name="Rectangle 2"/>
          <p:cNvSpPr>
            <a:spLocks noGrp="1" noChangeArrowheads="1"/>
          </p:cNvSpPr>
          <p:nvPr>
            <p:ph type="body" idx="1"/>
          </p:nvPr>
        </p:nvSpPr>
        <p:spPr bwMode="black">
          <a:xfrm>
            <a:off x="407149" y="1932025"/>
            <a:ext cx="6391088" cy="4367175"/>
          </a:xfrm>
        </p:spPr>
        <p:txBody>
          <a:bodyPr>
            <a:normAutofit fontScale="25000" lnSpcReduction="20000"/>
          </a:bodyPr>
          <a:lstStyle/>
          <a:p>
            <a:pPr marL="114300" indent="0" eaLnBrk="1" hangingPunct="1">
              <a:lnSpc>
                <a:spcPts val="1700"/>
              </a:lnSpc>
              <a:spcBef>
                <a:spcPts val="500"/>
              </a:spcBef>
              <a:spcAft>
                <a:spcPts val="2000"/>
              </a:spcAft>
              <a:buNone/>
            </a:pPr>
            <a:r>
              <a:rPr lang="en-US" altLang="en-US" sz="5600" b="1" dirty="0" smtClean="0">
                <a:solidFill>
                  <a:srgbClr val="0081C6"/>
                </a:solidFill>
              </a:rPr>
              <a:t>IEEE </a:t>
            </a:r>
            <a:r>
              <a:rPr lang="ru-RU" altLang="en-US" sz="5600" b="1" dirty="0" smtClean="0">
                <a:solidFill>
                  <a:srgbClr val="0081C6"/>
                </a:solidFill>
              </a:rPr>
              <a:t> журналы</a:t>
            </a:r>
            <a:r>
              <a:rPr lang="en-US" altLang="en-US" sz="5600" dirty="0" smtClean="0">
                <a:solidFill>
                  <a:srgbClr val="737373"/>
                </a:solidFill>
              </a:rPr>
              <a:t>—</a:t>
            </a:r>
            <a:r>
              <a:rPr lang="ru-RU" altLang="en-US" sz="5600" dirty="0" smtClean="0">
                <a:solidFill>
                  <a:schemeClr val="tx1">
                    <a:lumMod val="75000"/>
                  </a:schemeClr>
                </a:solidFill>
              </a:rPr>
              <a:t> высоко</a:t>
            </a:r>
            <a:r>
              <a:rPr lang="en-US" altLang="en-US" sz="5600" dirty="0" smtClean="0">
                <a:solidFill>
                  <a:schemeClr val="tx1">
                    <a:lumMod val="75000"/>
                  </a:schemeClr>
                </a:solidFill>
              </a:rPr>
              <a:t> </a:t>
            </a:r>
            <a:r>
              <a:rPr lang="ru-RU" altLang="en-US" sz="5600" dirty="0" smtClean="0">
                <a:solidFill>
                  <a:schemeClr val="tx1">
                    <a:lumMod val="75000"/>
                  </a:schemeClr>
                </a:solidFill>
              </a:rPr>
              <a:t>цитируемые в  обл. техники, электроники </a:t>
            </a:r>
            <a:r>
              <a:rPr lang="en-US" altLang="en-US" sz="5600" dirty="0" smtClean="0">
                <a:solidFill>
                  <a:schemeClr val="tx1">
                    <a:lumMod val="75000"/>
                  </a:schemeClr>
                </a:solidFill>
              </a:rPr>
              <a:t> 166 </a:t>
            </a:r>
            <a:r>
              <a:rPr lang="ru-RU" altLang="en-US" sz="5600" dirty="0" smtClean="0">
                <a:solidFill>
                  <a:schemeClr val="tx1">
                    <a:lumMod val="75000"/>
                  </a:schemeClr>
                </a:solidFill>
              </a:rPr>
              <a:t>названий</a:t>
            </a:r>
            <a:r>
              <a:rPr lang="en-US" altLang="en-US" sz="5600" dirty="0" smtClean="0">
                <a:solidFill>
                  <a:schemeClr val="tx1">
                    <a:lumMod val="75000"/>
                  </a:schemeClr>
                </a:solidFill>
              </a:rPr>
              <a:t>. </a:t>
            </a:r>
          </a:p>
          <a:p>
            <a:pPr marL="114300" indent="0" eaLnBrk="1" hangingPunct="1">
              <a:lnSpc>
                <a:spcPts val="1700"/>
              </a:lnSpc>
              <a:spcBef>
                <a:spcPts val="500"/>
              </a:spcBef>
              <a:spcAft>
                <a:spcPts val="2000"/>
              </a:spcAft>
              <a:buNone/>
            </a:pPr>
            <a:r>
              <a:rPr lang="en-US" altLang="en-US" sz="5600" b="1" dirty="0" smtClean="0">
                <a:solidFill>
                  <a:srgbClr val="0066A1"/>
                </a:solidFill>
              </a:rPr>
              <a:t>IEEE Conference Proceedings</a:t>
            </a:r>
            <a:r>
              <a:rPr lang="en-US" altLang="en-US" sz="5600" dirty="0" smtClean="0">
                <a:solidFill>
                  <a:srgbClr val="737373"/>
                </a:solidFill>
              </a:rPr>
              <a:t>—</a:t>
            </a:r>
            <a:r>
              <a:rPr lang="ru-RU" altLang="en-US" sz="5600" dirty="0" smtClean="0">
                <a:solidFill>
                  <a:srgbClr val="737373"/>
                </a:solidFill>
              </a:rPr>
              <a:t> </a:t>
            </a:r>
            <a:r>
              <a:rPr lang="ru-RU" altLang="en-US" sz="5600" dirty="0" smtClean="0">
                <a:solidFill>
                  <a:schemeClr val="tx1">
                    <a:lumMod val="75000"/>
                  </a:schemeClr>
                </a:solidFill>
              </a:rPr>
              <a:t>Новейшие материалы представлены в</a:t>
            </a:r>
            <a:r>
              <a:rPr lang="en-US" altLang="en-US" sz="5600" dirty="0" smtClean="0">
                <a:solidFill>
                  <a:schemeClr val="tx1">
                    <a:lumMod val="75000"/>
                  </a:schemeClr>
                </a:solidFill>
              </a:rPr>
              <a:t> </a:t>
            </a:r>
            <a:r>
              <a:rPr lang="ru-RU" altLang="en-US" sz="5600" dirty="0" smtClean="0">
                <a:solidFill>
                  <a:schemeClr val="tx1">
                    <a:lumMod val="75000"/>
                  </a:schemeClr>
                </a:solidFill>
              </a:rPr>
              <a:t>трудах конференций </a:t>
            </a:r>
            <a:r>
              <a:rPr lang="en-US" altLang="en-US" sz="5600" dirty="0" smtClean="0">
                <a:solidFill>
                  <a:schemeClr val="tx1">
                    <a:lumMod val="75000"/>
                  </a:schemeClr>
                </a:solidFill>
              </a:rPr>
              <a:t> IEEE. </a:t>
            </a:r>
          </a:p>
          <a:p>
            <a:pPr marL="114300" indent="0" eaLnBrk="1" hangingPunct="1">
              <a:lnSpc>
                <a:spcPts val="1700"/>
              </a:lnSpc>
              <a:spcBef>
                <a:spcPts val="500"/>
              </a:spcBef>
              <a:spcAft>
                <a:spcPts val="2000"/>
              </a:spcAft>
              <a:buNone/>
            </a:pPr>
            <a:r>
              <a:rPr lang="en-US" altLang="en-US" sz="5600" b="1" dirty="0" smtClean="0">
                <a:solidFill>
                  <a:srgbClr val="0081C6"/>
                </a:solidFill>
              </a:rPr>
              <a:t>IEEE Standards</a:t>
            </a:r>
            <a:r>
              <a:rPr lang="en-US" altLang="en-US" sz="5600" dirty="0" smtClean="0">
                <a:solidFill>
                  <a:srgbClr val="737373"/>
                </a:solidFill>
              </a:rPr>
              <a:t>—</a:t>
            </a:r>
            <a:r>
              <a:rPr lang="ru-RU" altLang="en-US" sz="5600" dirty="0" smtClean="0">
                <a:solidFill>
                  <a:srgbClr val="737373"/>
                </a:solidFill>
              </a:rPr>
              <a:t> </a:t>
            </a:r>
            <a:r>
              <a:rPr lang="ru-RU" altLang="en-US" sz="5600" dirty="0" smtClean="0">
                <a:solidFill>
                  <a:schemeClr val="tx1">
                    <a:lumMod val="75000"/>
                  </a:schemeClr>
                </a:solidFill>
              </a:rPr>
              <a:t>Стандарты качества для продукции и технологий используются во всем мире.</a:t>
            </a:r>
            <a:r>
              <a:rPr lang="en-US" altLang="en-US" sz="5600" dirty="0" smtClean="0">
                <a:solidFill>
                  <a:schemeClr val="tx1">
                    <a:lumMod val="75000"/>
                  </a:schemeClr>
                </a:solidFill>
              </a:rPr>
              <a:t> </a:t>
            </a:r>
          </a:p>
          <a:p>
            <a:pPr marL="114300" indent="0">
              <a:lnSpc>
                <a:spcPts val="1700"/>
              </a:lnSpc>
              <a:spcBef>
                <a:spcPts val="500"/>
              </a:spcBef>
              <a:spcAft>
                <a:spcPts val="2000"/>
              </a:spcAft>
              <a:buNone/>
            </a:pPr>
            <a:r>
              <a:rPr lang="en-US" altLang="en-US" sz="5600" b="1" dirty="0">
                <a:solidFill>
                  <a:srgbClr val="0066A1"/>
                </a:solidFill>
              </a:rPr>
              <a:t>IEEE Educational </a:t>
            </a:r>
            <a:r>
              <a:rPr lang="en-US" altLang="en-US" sz="5600" b="1" dirty="0" smtClean="0">
                <a:solidFill>
                  <a:srgbClr val="0066A1"/>
                </a:solidFill>
              </a:rPr>
              <a:t>Courses</a:t>
            </a:r>
            <a:r>
              <a:rPr lang="en-US" altLang="en-US" sz="5600" dirty="0" smtClean="0">
                <a:solidFill>
                  <a:srgbClr val="737373"/>
                </a:solidFill>
              </a:rPr>
              <a:t>—</a:t>
            </a:r>
            <a:r>
              <a:rPr lang="ru-RU" altLang="en-US" sz="5600" dirty="0" smtClean="0">
                <a:solidFill>
                  <a:srgbClr val="737373"/>
                </a:solidFill>
              </a:rPr>
              <a:t> </a:t>
            </a:r>
            <a:r>
              <a:rPr lang="ru-RU" altLang="en-US" sz="5600" dirty="0">
                <a:solidFill>
                  <a:schemeClr val="tx1">
                    <a:lumMod val="75000"/>
                  </a:schemeClr>
                </a:solidFill>
              </a:rPr>
              <a:t>Б</a:t>
            </a:r>
            <a:r>
              <a:rPr lang="ru-RU" altLang="en-US" sz="5600" dirty="0" smtClean="0">
                <a:solidFill>
                  <a:schemeClr val="tx1">
                    <a:lumMod val="75000"/>
                  </a:schemeClr>
                </a:solidFill>
              </a:rPr>
              <a:t>олее </a:t>
            </a:r>
            <a:r>
              <a:rPr lang="en-US" altLang="en-US" sz="5600" dirty="0" smtClean="0">
                <a:solidFill>
                  <a:schemeClr val="tx1">
                    <a:lumMod val="75000"/>
                  </a:schemeClr>
                </a:solidFill>
              </a:rPr>
              <a:t>300 IEEE </a:t>
            </a:r>
            <a:r>
              <a:rPr lang="ru-RU" altLang="en-US" sz="5600" dirty="0" smtClean="0">
                <a:solidFill>
                  <a:schemeClr val="tx1">
                    <a:lumMod val="75000"/>
                  </a:schemeClr>
                </a:solidFill>
              </a:rPr>
              <a:t>образовательных курсов, вкл. </a:t>
            </a:r>
            <a:r>
              <a:rPr lang="en-US" altLang="en-US" sz="5600" dirty="0" smtClean="0">
                <a:solidFill>
                  <a:schemeClr val="tx1">
                    <a:lumMod val="75000"/>
                  </a:schemeClr>
                </a:solidFill>
              </a:rPr>
              <a:t>IEEE English for Engineering.</a:t>
            </a:r>
          </a:p>
          <a:p>
            <a:pPr marL="114300" indent="0">
              <a:lnSpc>
                <a:spcPts val="1700"/>
              </a:lnSpc>
              <a:spcBef>
                <a:spcPts val="500"/>
              </a:spcBef>
              <a:spcAft>
                <a:spcPts val="2000"/>
              </a:spcAft>
              <a:buNone/>
            </a:pPr>
            <a:r>
              <a:rPr lang="en-US" altLang="en-US" sz="5600" b="1" dirty="0" smtClean="0">
                <a:solidFill>
                  <a:srgbClr val="0081C6"/>
                </a:solidFill>
              </a:rPr>
              <a:t>eBooks Collections</a:t>
            </a:r>
            <a:r>
              <a:rPr lang="en-US" altLang="en-US" sz="5600" dirty="0" smtClean="0"/>
              <a:t>— </a:t>
            </a:r>
            <a:r>
              <a:rPr lang="ru-RU" altLang="en-US" sz="5600" dirty="0" smtClean="0"/>
              <a:t>2 книжных коллекции</a:t>
            </a:r>
            <a:r>
              <a:rPr lang="en-US" altLang="en-US" sz="5600" dirty="0" smtClean="0">
                <a:solidFill>
                  <a:schemeClr val="tx1">
                    <a:lumMod val="75000"/>
                  </a:schemeClr>
                </a:solidFill>
              </a:rPr>
              <a:t> </a:t>
            </a:r>
            <a:r>
              <a:rPr lang="en-US" altLang="en-US" sz="5600" dirty="0">
                <a:solidFill>
                  <a:schemeClr val="tx1">
                    <a:lumMod val="75000"/>
                  </a:schemeClr>
                </a:solidFill>
              </a:rPr>
              <a:t>IEEE-Wiley eBooks Library &amp; MIT Press eBooks Library</a:t>
            </a:r>
          </a:p>
          <a:p>
            <a:pPr marL="0" indent="0" eaLnBrk="1" hangingPunct="1">
              <a:lnSpc>
                <a:spcPts val="1800"/>
              </a:lnSpc>
              <a:spcBef>
                <a:spcPts val="500"/>
              </a:spcBef>
              <a:spcAft>
                <a:spcPts val="2000"/>
              </a:spcAft>
              <a:buNone/>
            </a:pPr>
            <a:endParaRPr lang="en-US" altLang="en-US" sz="1600" dirty="0" smtClean="0"/>
          </a:p>
          <a:p>
            <a:pPr marL="0" indent="0" eaLnBrk="1" hangingPunct="1">
              <a:lnSpc>
                <a:spcPts val="1800"/>
              </a:lnSpc>
              <a:spcBef>
                <a:spcPts val="500"/>
              </a:spcBef>
              <a:spcAft>
                <a:spcPts val="2000"/>
              </a:spcAft>
              <a:buNone/>
            </a:pPr>
            <a:endParaRPr lang="en-US" altLang="en-US" sz="1600" dirty="0" smtClean="0"/>
          </a:p>
        </p:txBody>
      </p:sp>
      <p:sp>
        <p:nvSpPr>
          <p:cNvPr id="22531" name="Rectangle 3"/>
          <p:cNvSpPr>
            <a:spLocks noGrp="1" noChangeArrowheads="1"/>
          </p:cNvSpPr>
          <p:nvPr>
            <p:ph type="title"/>
          </p:nvPr>
        </p:nvSpPr>
        <p:spPr bwMode="black">
          <a:xfrm>
            <a:off x="195310" y="-239696"/>
            <a:ext cx="8886546" cy="1958430"/>
          </a:xfrm>
        </p:spPr>
        <p:txBody>
          <a:bodyPr/>
          <a:lstStyle/>
          <a:p>
            <a:pPr eaLnBrk="1" hangingPunct="1"/>
            <a:r>
              <a:rPr lang="ru-RU" altLang="en-US" sz="2400" dirty="0" smtClean="0"/>
              <a:t>Мировые лидеры доверяют публикациям </a:t>
            </a:r>
            <a:r>
              <a:rPr lang="en-US" altLang="en-US" sz="2400" dirty="0" smtClean="0"/>
              <a:t>IEEE</a:t>
            </a:r>
          </a:p>
        </p:txBody>
      </p:sp>
      <p:sp>
        <p:nvSpPr>
          <p:cNvPr id="4" name="Rounded Rectangle 3"/>
          <p:cNvSpPr/>
          <p:nvPr/>
        </p:nvSpPr>
        <p:spPr>
          <a:xfrm>
            <a:off x="7146787" y="2008123"/>
            <a:ext cx="1569112" cy="548640"/>
          </a:xfrm>
          <a:prstGeom prst="roundRect">
            <a:avLst/>
          </a:prstGeom>
          <a:ln w="12700">
            <a:solidFill>
              <a:schemeClr val="bg1">
                <a:lumMod val="50000"/>
              </a:schemeClr>
            </a:solidFill>
            <a:prstDash val="sysDot"/>
          </a:ln>
        </p:spPr>
        <p:style>
          <a:lnRef idx="1">
            <a:schemeClr val="accent3"/>
          </a:lnRef>
          <a:fillRef idx="3">
            <a:schemeClr val="accent3"/>
          </a:fillRef>
          <a:effectRef idx="2">
            <a:schemeClr val="accent3"/>
          </a:effectRef>
          <a:fontRef idx="minor">
            <a:schemeClr val="lt1"/>
          </a:fontRef>
        </p:style>
        <p:txBody>
          <a:bodyPr rtlCol="0" anchor="ctr"/>
          <a:lstStyle/>
          <a:p>
            <a:pPr>
              <a:spcBef>
                <a:spcPts val="0"/>
              </a:spcBef>
              <a:buClr>
                <a:schemeClr val="bg2"/>
              </a:buClr>
              <a:buSzPct val="80000"/>
              <a:buFont typeface="Wingdings" pitchFamily="2" charset="2"/>
              <a:buNone/>
            </a:pPr>
            <a:r>
              <a:rPr lang="en-US" sz="1300" b="1" dirty="0" smtClean="0">
                <a:solidFill>
                  <a:schemeClr val="bg1"/>
                </a:solidFill>
                <a:latin typeface="Verdana"/>
                <a:cs typeface="Verdana"/>
              </a:rPr>
              <a:t>Eight New </a:t>
            </a:r>
            <a:br>
              <a:rPr lang="en-US" sz="1300" b="1" dirty="0" smtClean="0">
                <a:solidFill>
                  <a:schemeClr val="bg1"/>
                </a:solidFill>
                <a:latin typeface="Verdana"/>
                <a:cs typeface="Verdana"/>
              </a:rPr>
            </a:br>
            <a:r>
              <a:rPr lang="en-US" sz="1300" b="1" dirty="0" smtClean="0">
                <a:solidFill>
                  <a:schemeClr val="bg1"/>
                </a:solidFill>
                <a:latin typeface="Verdana"/>
                <a:cs typeface="Verdana"/>
              </a:rPr>
              <a:t>in </a:t>
            </a:r>
            <a:r>
              <a:rPr lang="en-US" sz="1300" b="1" dirty="0" smtClean="0">
                <a:solidFill>
                  <a:schemeClr val="bg1"/>
                </a:solidFill>
                <a:latin typeface="Verdana"/>
                <a:cs typeface="Verdana"/>
              </a:rPr>
              <a:t>2015</a:t>
            </a:r>
            <a:endParaRPr lang="en-US" sz="1300" b="1" dirty="0">
              <a:solidFill>
                <a:schemeClr val="bg1"/>
              </a:solidFill>
              <a:latin typeface="Verdana"/>
              <a:cs typeface="Verdana"/>
            </a:endParaRPr>
          </a:p>
        </p:txBody>
      </p:sp>
      <p:sp>
        <p:nvSpPr>
          <p:cNvPr id="5" name="Rounded Rectangle 4"/>
          <p:cNvSpPr/>
          <p:nvPr/>
        </p:nvSpPr>
        <p:spPr>
          <a:xfrm>
            <a:off x="7146787" y="2780331"/>
            <a:ext cx="1569112" cy="548640"/>
          </a:xfrm>
          <a:prstGeom prst="roundRect">
            <a:avLst/>
          </a:prstGeom>
          <a:solidFill>
            <a:srgbClr val="0066A1"/>
          </a:solidFill>
          <a:ln w="12700">
            <a:solidFill>
              <a:schemeClr val="bg1">
                <a:lumMod val="50000"/>
              </a:schemeClr>
            </a:solidFill>
            <a:prstDash val="sysDot"/>
          </a:ln>
        </p:spPr>
        <p:style>
          <a:lnRef idx="1">
            <a:schemeClr val="accent1"/>
          </a:lnRef>
          <a:fillRef idx="3">
            <a:schemeClr val="accent1"/>
          </a:fillRef>
          <a:effectRef idx="2">
            <a:schemeClr val="accent1"/>
          </a:effectRef>
          <a:fontRef idx="minor">
            <a:schemeClr val="lt1"/>
          </a:fontRef>
        </p:style>
        <p:txBody>
          <a:bodyPr rtlCol="0" anchor="ctr"/>
          <a:lstStyle/>
          <a:p>
            <a:pPr>
              <a:spcBef>
                <a:spcPts val="0"/>
              </a:spcBef>
              <a:buClr>
                <a:schemeClr val="bg2"/>
              </a:buClr>
              <a:buSzPct val="80000"/>
              <a:buFont typeface="Wingdings" pitchFamily="2" charset="2"/>
              <a:buNone/>
            </a:pPr>
            <a:r>
              <a:rPr lang="en-US" sz="1300" b="1" dirty="0" smtClean="0">
                <a:solidFill>
                  <a:schemeClr val="bg1"/>
                </a:solidFill>
                <a:latin typeface="Verdana"/>
                <a:cs typeface="Verdana"/>
              </a:rPr>
              <a:t>Now 1,250+ Annual titles!</a:t>
            </a:r>
            <a:endParaRPr lang="en-US" sz="1300" b="1" dirty="0">
              <a:solidFill>
                <a:schemeClr val="bg1"/>
              </a:solidFill>
              <a:latin typeface="Verdana"/>
              <a:cs typeface="Verdana"/>
            </a:endParaRPr>
          </a:p>
        </p:txBody>
      </p:sp>
      <p:sp>
        <p:nvSpPr>
          <p:cNvPr id="6" name="Rounded Rectangle 5"/>
          <p:cNvSpPr/>
          <p:nvPr/>
        </p:nvSpPr>
        <p:spPr>
          <a:xfrm>
            <a:off x="7146787" y="3599308"/>
            <a:ext cx="1569112" cy="548640"/>
          </a:xfrm>
          <a:prstGeom prst="roundRect">
            <a:avLst/>
          </a:prstGeom>
          <a:ln w="12700">
            <a:solidFill>
              <a:schemeClr val="bg1">
                <a:lumMod val="50000"/>
              </a:schemeClr>
            </a:solidFill>
            <a:prstDash val="sysDot"/>
          </a:ln>
        </p:spPr>
        <p:style>
          <a:lnRef idx="1">
            <a:schemeClr val="accent3"/>
          </a:lnRef>
          <a:fillRef idx="3">
            <a:schemeClr val="accent3"/>
          </a:fillRef>
          <a:effectRef idx="2">
            <a:schemeClr val="accent3"/>
          </a:effectRef>
          <a:fontRef idx="minor">
            <a:schemeClr val="lt1"/>
          </a:fontRef>
        </p:style>
        <p:txBody>
          <a:bodyPr rtlCol="0" anchor="ctr"/>
          <a:lstStyle/>
          <a:p>
            <a:pPr>
              <a:spcBef>
                <a:spcPts val="0"/>
              </a:spcBef>
              <a:buClr>
                <a:schemeClr val="bg2"/>
              </a:buClr>
              <a:buSzPct val="80000"/>
              <a:buFont typeface="Wingdings" pitchFamily="2" charset="2"/>
              <a:buNone/>
            </a:pPr>
            <a:r>
              <a:rPr lang="en-US" sz="1300" b="1" dirty="0" smtClean="0">
                <a:solidFill>
                  <a:schemeClr val="bg1"/>
                </a:solidFill>
                <a:latin typeface="Verdana"/>
                <a:cs typeface="Verdana"/>
              </a:rPr>
              <a:t>Smart Grid, NESC®, 802</a:t>
            </a:r>
            <a:endParaRPr lang="en-US" sz="1300" b="1" dirty="0">
              <a:solidFill>
                <a:schemeClr val="bg1"/>
              </a:solidFill>
              <a:latin typeface="Verdana"/>
              <a:cs typeface="Verdana"/>
            </a:endParaRPr>
          </a:p>
        </p:txBody>
      </p:sp>
      <p:sp>
        <p:nvSpPr>
          <p:cNvPr id="7" name="Rounded Rectangle 6"/>
          <p:cNvSpPr/>
          <p:nvPr/>
        </p:nvSpPr>
        <p:spPr>
          <a:xfrm>
            <a:off x="7146787" y="4413586"/>
            <a:ext cx="1569112" cy="548640"/>
          </a:xfrm>
          <a:prstGeom prst="roundRect">
            <a:avLst/>
          </a:prstGeom>
          <a:solidFill>
            <a:srgbClr val="0066A1"/>
          </a:solidFill>
          <a:ln w="12700">
            <a:solidFill>
              <a:schemeClr val="bg1">
                <a:lumMod val="50000"/>
              </a:schemeClr>
            </a:solidFill>
            <a:prstDash val="sysDot"/>
          </a:ln>
        </p:spPr>
        <p:style>
          <a:lnRef idx="1">
            <a:schemeClr val="accent1"/>
          </a:lnRef>
          <a:fillRef idx="3">
            <a:schemeClr val="accent1"/>
          </a:fillRef>
          <a:effectRef idx="2">
            <a:schemeClr val="accent1"/>
          </a:effectRef>
          <a:fontRef idx="minor">
            <a:schemeClr val="lt1"/>
          </a:fontRef>
        </p:style>
        <p:txBody>
          <a:bodyPr rtlCol="0" anchor="ctr"/>
          <a:lstStyle/>
          <a:p>
            <a:pPr>
              <a:spcBef>
                <a:spcPts val="0"/>
              </a:spcBef>
              <a:buClr>
                <a:schemeClr val="bg2"/>
              </a:buClr>
              <a:buSzPct val="80000"/>
              <a:buFont typeface="Wingdings" pitchFamily="2" charset="2"/>
              <a:buNone/>
            </a:pPr>
            <a:r>
              <a:rPr lang="en-US" sz="1300" b="1" dirty="0" smtClean="0">
                <a:solidFill>
                  <a:schemeClr val="bg1"/>
                </a:solidFill>
                <a:latin typeface="Verdana"/>
                <a:cs typeface="Verdana"/>
              </a:rPr>
              <a:t>More Courses, New Series</a:t>
            </a:r>
            <a:endParaRPr lang="en-US" sz="1300" b="1" dirty="0">
              <a:solidFill>
                <a:schemeClr val="bg1"/>
              </a:solidFill>
              <a:latin typeface="Verdana"/>
              <a:cs typeface="Verdana"/>
            </a:endParaRPr>
          </a:p>
        </p:txBody>
      </p:sp>
      <p:sp>
        <p:nvSpPr>
          <p:cNvPr id="8" name="Rounded Rectangle 7"/>
          <p:cNvSpPr/>
          <p:nvPr/>
        </p:nvSpPr>
        <p:spPr>
          <a:xfrm>
            <a:off x="7146787" y="5157315"/>
            <a:ext cx="1569112" cy="548640"/>
          </a:xfrm>
          <a:prstGeom prst="roundRect">
            <a:avLst/>
          </a:prstGeom>
          <a:ln w="12700">
            <a:solidFill>
              <a:schemeClr val="bg1">
                <a:lumMod val="50000"/>
              </a:schemeClr>
            </a:solidFill>
            <a:prstDash val="sysDot"/>
          </a:ln>
        </p:spPr>
        <p:style>
          <a:lnRef idx="1">
            <a:schemeClr val="accent3"/>
          </a:lnRef>
          <a:fillRef idx="3">
            <a:schemeClr val="accent3"/>
          </a:fillRef>
          <a:effectRef idx="2">
            <a:schemeClr val="accent3"/>
          </a:effectRef>
          <a:fontRef idx="minor">
            <a:schemeClr val="lt1"/>
          </a:fontRef>
        </p:style>
        <p:txBody>
          <a:bodyPr rtlCol="0" anchor="ctr"/>
          <a:lstStyle/>
          <a:p>
            <a:pPr>
              <a:spcBef>
                <a:spcPts val="0"/>
              </a:spcBef>
              <a:buClr>
                <a:schemeClr val="bg2"/>
              </a:buClr>
              <a:buSzPct val="80000"/>
              <a:buFont typeface="Wingdings" pitchFamily="2" charset="2"/>
              <a:buNone/>
            </a:pPr>
            <a:r>
              <a:rPr lang="en-US" sz="1300" b="1" dirty="0" smtClean="0">
                <a:solidFill>
                  <a:schemeClr val="bg1"/>
                </a:solidFill>
                <a:latin typeface="Verdana"/>
                <a:cs typeface="Verdana"/>
              </a:rPr>
              <a:t>IEEE-Wiley and MIT Press</a:t>
            </a:r>
            <a:endParaRPr lang="en-US" sz="1300" b="1" dirty="0">
              <a:solidFill>
                <a:schemeClr val="bg1"/>
              </a:solidFill>
              <a:latin typeface="Verdana"/>
              <a:cs typeface="Verdana"/>
            </a:endParaRPr>
          </a:p>
        </p:txBody>
      </p:sp>
      <p:cxnSp>
        <p:nvCxnSpPr>
          <p:cNvPr id="9" name="Straight Connector 8"/>
          <p:cNvCxnSpPr/>
          <p:nvPr/>
        </p:nvCxnSpPr>
        <p:spPr>
          <a:xfrm>
            <a:off x="579429" y="2574890"/>
            <a:ext cx="6567358" cy="0"/>
          </a:xfrm>
          <a:prstGeom prst="line">
            <a:avLst/>
          </a:prstGeom>
          <a:ln w="12700">
            <a:solidFill>
              <a:schemeClr val="bg1">
                <a:lumMod val="50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579429" y="3340624"/>
            <a:ext cx="6567358" cy="0"/>
          </a:xfrm>
          <a:prstGeom prst="line">
            <a:avLst/>
          </a:prstGeom>
          <a:ln w="12700">
            <a:solidFill>
              <a:schemeClr val="bg1">
                <a:lumMod val="50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444500" y="4147948"/>
            <a:ext cx="6567358" cy="0"/>
          </a:xfrm>
          <a:prstGeom prst="line">
            <a:avLst/>
          </a:prstGeom>
          <a:ln w="12700">
            <a:solidFill>
              <a:schemeClr val="bg1">
                <a:lumMod val="50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444500" y="4763069"/>
            <a:ext cx="6567358" cy="0"/>
          </a:xfrm>
          <a:prstGeom prst="line">
            <a:avLst/>
          </a:prstGeom>
          <a:ln w="12700">
            <a:solidFill>
              <a:schemeClr val="bg1">
                <a:lumMod val="50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579429" y="5983264"/>
            <a:ext cx="6567358" cy="0"/>
          </a:xfrm>
          <a:prstGeom prst="line">
            <a:avLst/>
          </a:prstGeom>
          <a:ln w="12700">
            <a:solidFill>
              <a:schemeClr val="bg1">
                <a:lumMod val="50000"/>
              </a:schemeClr>
            </a:solidFill>
            <a:prstDash val="sysDot"/>
          </a:ln>
        </p:spPr>
        <p:style>
          <a:lnRef idx="2">
            <a:schemeClr val="accent1"/>
          </a:lnRef>
          <a:fillRef idx="0">
            <a:schemeClr val="accent1"/>
          </a:fillRef>
          <a:effectRef idx="1">
            <a:schemeClr val="accent1"/>
          </a:effectRef>
          <a:fontRef idx="minor">
            <a:schemeClr val="tx1"/>
          </a:fontRef>
        </p:style>
      </p:cxnSp>
      <p:sp>
        <p:nvSpPr>
          <p:cNvPr id="15" name="Footer Placeholder 14"/>
          <p:cNvSpPr>
            <a:spLocks noGrp="1"/>
          </p:cNvSpPr>
          <p:nvPr>
            <p:ph type="ftr" sz="quarter" idx="10"/>
          </p:nvPr>
        </p:nvSpPr>
        <p:spPr/>
        <p:txBody>
          <a:bodyPr/>
          <a:lstStyle/>
          <a:p>
            <a:endParaRPr lang="en-US" dirty="0"/>
          </a:p>
        </p:txBody>
      </p:sp>
    </p:spTree>
    <p:extLst>
      <p:ext uri="{BB962C8B-B14F-4D97-AF65-F5344CB8AC3E}">
        <p14:creationId xmlns:p14="http://schemas.microsoft.com/office/powerpoint/2010/main" val="526125182"/>
      </p:ext>
    </p:extLst>
  </p:cSld>
  <p:clrMapOvr>
    <a:masterClrMapping/>
  </p:clrMapOvr>
  <p:transition spd="med">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6"/>
          <p:cNvSpPr>
            <a:spLocks noGrp="1" noChangeArrowheads="1"/>
          </p:cNvSpPr>
          <p:nvPr>
            <p:ph type="title"/>
          </p:nvPr>
        </p:nvSpPr>
        <p:spPr>
          <a:xfrm>
            <a:off x="93133" y="361506"/>
            <a:ext cx="5638652" cy="2030819"/>
          </a:xfrm>
        </p:spPr>
        <p:txBody>
          <a:bodyPr wrap="none"/>
          <a:lstStyle/>
          <a:p>
            <a:pPr eaLnBrk="1" hangingPunct="1">
              <a:lnSpc>
                <a:spcPts val="3200"/>
              </a:lnSpc>
            </a:pPr>
            <a:r>
              <a:rPr lang="ru-RU" altLang="en-US" sz="2800" dirty="0" smtClean="0">
                <a:ea typeface="ＭＳ Ｐゴシック" charset="-128"/>
              </a:rPr>
              <a:t>Исследовательский бум на</a:t>
            </a:r>
            <a:r>
              <a:rPr lang="en-US" altLang="en-US" sz="2800" dirty="0" smtClean="0">
                <a:ea typeface="ＭＳ Ｐゴシック" charset="-128"/>
              </a:rPr>
              <a:t> IEEE </a:t>
            </a:r>
            <a:r>
              <a:rPr lang="en-US" altLang="en-US" sz="2800" dirty="0" err="1" smtClean="0">
                <a:ea typeface="ＭＳ Ｐゴシック" charset="-128"/>
              </a:rPr>
              <a:t>Xplore</a:t>
            </a:r>
            <a:r>
              <a:rPr lang="en-US" altLang="en-US" sz="2800" dirty="0" smtClean="0">
                <a:ea typeface="ＭＳ Ｐゴシック" charset="-128"/>
              </a:rPr>
              <a:t/>
            </a:r>
            <a:br>
              <a:rPr lang="en-US" altLang="en-US" sz="2800" dirty="0" smtClean="0">
                <a:ea typeface="ＭＳ Ｐゴシック" charset="-128"/>
              </a:rPr>
            </a:br>
            <a:r>
              <a:rPr lang="en-US" altLang="en-US" sz="2300" dirty="0" smtClean="0">
                <a:ea typeface="ＭＳ Ｐゴシック" charset="-128"/>
              </a:rPr>
              <a:t/>
            </a:r>
            <a:br>
              <a:rPr lang="en-US" altLang="en-US" sz="2300" dirty="0" smtClean="0">
                <a:ea typeface="ＭＳ Ｐゴシック" charset="-128"/>
              </a:rPr>
            </a:br>
            <a:r>
              <a:rPr lang="ru-RU" altLang="en-US" sz="2300" dirty="0" smtClean="0">
                <a:solidFill>
                  <a:srgbClr val="E37222"/>
                </a:solidFill>
                <a:ea typeface="ＭＳ Ｐゴシック" charset="-128"/>
              </a:rPr>
              <a:t>Уже свыше</a:t>
            </a:r>
            <a:r>
              <a:rPr lang="en-US" altLang="en-US" sz="2300" dirty="0" smtClean="0">
                <a:solidFill>
                  <a:srgbClr val="E37222"/>
                </a:solidFill>
                <a:ea typeface="ＭＳ Ｐゴシック" charset="-128"/>
              </a:rPr>
              <a:t> </a:t>
            </a:r>
            <a:r>
              <a:rPr lang="en-US" altLang="en-US" sz="2300" u="sng" dirty="0">
                <a:solidFill>
                  <a:srgbClr val="E37222"/>
                </a:solidFill>
                <a:ea typeface="ＭＳ Ｐゴシック" charset="-128"/>
              </a:rPr>
              <a:t>8 </a:t>
            </a:r>
            <a:r>
              <a:rPr lang="ru-RU" altLang="en-US" sz="2300" u="sng" dirty="0" smtClean="0">
                <a:solidFill>
                  <a:srgbClr val="E37222"/>
                </a:solidFill>
                <a:ea typeface="ＭＳ Ｐゴシック" charset="-128"/>
              </a:rPr>
              <a:t>млн.</a:t>
            </a:r>
            <a:r>
              <a:rPr lang="en-US" altLang="en-US" sz="2300" u="sng" dirty="0" smtClean="0">
                <a:solidFill>
                  <a:srgbClr val="E37222"/>
                </a:solidFill>
                <a:ea typeface="ＭＳ Ｐゴシック" charset="-128"/>
              </a:rPr>
              <a:t> </a:t>
            </a:r>
            <a:r>
              <a:rPr lang="ru-RU" altLang="en-US" sz="2300" u="sng" dirty="0" smtClean="0">
                <a:solidFill>
                  <a:srgbClr val="E37222"/>
                </a:solidFill>
                <a:ea typeface="ＭＳ Ｐゴシック" charset="-128"/>
              </a:rPr>
              <a:t>статей в месяц</a:t>
            </a:r>
            <a:r>
              <a:rPr lang="en-US" altLang="en-US" sz="2300" dirty="0" smtClean="0">
                <a:solidFill>
                  <a:srgbClr val="E37222"/>
                </a:solidFill>
                <a:ea typeface="ＭＳ Ｐゴシック" charset="-128"/>
              </a:rPr>
              <a:t> </a:t>
            </a:r>
            <a:r>
              <a:rPr lang="ru-RU" altLang="en-US" sz="2300" dirty="0" smtClean="0">
                <a:solidFill>
                  <a:srgbClr val="E37222"/>
                </a:solidFill>
                <a:ea typeface="ＭＳ Ｐゴシック" charset="-128"/>
              </a:rPr>
              <a:t>из </a:t>
            </a:r>
            <a:r>
              <a:rPr lang="en-US" altLang="en-US" sz="2300" dirty="0" smtClean="0">
                <a:solidFill>
                  <a:srgbClr val="E37222"/>
                </a:solidFill>
                <a:ea typeface="ＭＳ Ｐゴシック" charset="-128"/>
              </a:rPr>
              <a:t>IEEE </a:t>
            </a:r>
            <a:r>
              <a:rPr lang="en-US" altLang="en-US" sz="2300" i="1" dirty="0" err="1">
                <a:solidFill>
                  <a:srgbClr val="E37222"/>
                </a:solidFill>
                <a:ea typeface="ＭＳ Ｐゴシック" charset="-128"/>
              </a:rPr>
              <a:t>Xplore</a:t>
            </a:r>
            <a:r>
              <a:rPr lang="en-US" altLang="en-US" sz="2300" i="1" dirty="0">
                <a:solidFill>
                  <a:srgbClr val="E37222"/>
                </a:solidFill>
                <a:ea typeface="ＭＳ Ｐゴシック" charset="-128"/>
              </a:rPr>
              <a:t/>
            </a:r>
            <a:br>
              <a:rPr lang="en-US" altLang="en-US" sz="2300" i="1" dirty="0">
                <a:solidFill>
                  <a:srgbClr val="E37222"/>
                </a:solidFill>
                <a:ea typeface="ＭＳ Ｐゴシック" charset="-128"/>
              </a:rPr>
            </a:br>
            <a:r>
              <a:rPr lang="ru-RU" altLang="en-US" sz="2300" dirty="0" smtClean="0">
                <a:solidFill>
                  <a:srgbClr val="E37222"/>
                </a:solidFill>
                <a:ea typeface="ＭＳ Ｐゴシック" charset="-128"/>
              </a:rPr>
              <a:t>скачивают более</a:t>
            </a:r>
            <a:r>
              <a:rPr lang="en-US" altLang="en-US" sz="2300" dirty="0" smtClean="0">
                <a:solidFill>
                  <a:srgbClr val="E37222"/>
                </a:solidFill>
                <a:ea typeface="ＭＳ Ｐゴシック" charset="-128"/>
              </a:rPr>
              <a:t> </a:t>
            </a:r>
            <a:r>
              <a:rPr lang="en-US" altLang="en-US" sz="2300" u="sng" dirty="0">
                <a:solidFill>
                  <a:srgbClr val="E37222"/>
                </a:solidFill>
                <a:ea typeface="ＭＳ Ｐゴシック" charset="-128"/>
              </a:rPr>
              <a:t>3 </a:t>
            </a:r>
            <a:r>
              <a:rPr lang="ru-RU" altLang="en-US" sz="2300" u="sng" dirty="0" smtClean="0">
                <a:solidFill>
                  <a:srgbClr val="E37222"/>
                </a:solidFill>
                <a:ea typeface="ＭＳ Ｐゴシック" charset="-128"/>
              </a:rPr>
              <a:t>млн.</a:t>
            </a:r>
            <a:r>
              <a:rPr lang="en-US" altLang="en-US" sz="2300" u="sng" dirty="0" smtClean="0">
                <a:solidFill>
                  <a:srgbClr val="E37222"/>
                </a:solidFill>
                <a:ea typeface="ＭＳ Ｐゴシック" charset="-128"/>
              </a:rPr>
              <a:t> </a:t>
            </a:r>
            <a:r>
              <a:rPr lang="ru-RU" altLang="en-US" sz="2300" u="sng" dirty="0" smtClean="0">
                <a:solidFill>
                  <a:srgbClr val="E37222"/>
                </a:solidFill>
                <a:ea typeface="ＭＳ Ｐゴシック" charset="-128"/>
              </a:rPr>
              <a:t>уникальных пользователей</a:t>
            </a:r>
            <a:endParaRPr lang="en-US" altLang="en-US" sz="2300" u="sng" dirty="0">
              <a:solidFill>
                <a:srgbClr val="E37222"/>
              </a:solidFill>
              <a:ea typeface="ＭＳ Ｐゴシック" charset="-128"/>
            </a:endParaRPr>
          </a:p>
        </p:txBody>
      </p:sp>
      <p:sp>
        <p:nvSpPr>
          <p:cNvPr id="35843" name="Text Box 17"/>
          <p:cNvSpPr txBox="1">
            <a:spLocks noChangeArrowheads="1"/>
          </p:cNvSpPr>
          <p:nvPr/>
        </p:nvSpPr>
        <p:spPr bwMode="auto">
          <a:xfrm>
            <a:off x="1265238" y="6143625"/>
            <a:ext cx="35814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bg2"/>
              </a:buClr>
              <a:buSzPct val="80000"/>
              <a:buBlip>
                <a:blip r:embed="rId2"/>
              </a:buBlip>
              <a:defRPr sz="2800">
                <a:solidFill>
                  <a:schemeClr val="tx1"/>
                </a:solidFill>
                <a:latin typeface="Verdana" charset="0"/>
                <a:ea typeface="ＭＳ Ｐゴシック" charset="-128"/>
              </a:defRPr>
            </a:lvl1pPr>
            <a:lvl2pPr marL="742950" indent="-285750" eaLnBrk="0" hangingPunct="0">
              <a:spcBef>
                <a:spcPct val="20000"/>
              </a:spcBef>
              <a:buClr>
                <a:srgbClr val="595959"/>
              </a:buClr>
              <a:buChar char="–"/>
              <a:defRPr sz="2600">
                <a:solidFill>
                  <a:schemeClr val="tx1"/>
                </a:solidFill>
                <a:latin typeface="Verdana" charset="0"/>
                <a:ea typeface="ＭＳ Ｐゴシック" charset="-128"/>
              </a:defRPr>
            </a:lvl2pPr>
            <a:lvl3pPr marL="1143000" indent="-228600" eaLnBrk="0" hangingPunct="0">
              <a:spcBef>
                <a:spcPct val="20000"/>
              </a:spcBef>
              <a:buClr>
                <a:srgbClr val="595959"/>
              </a:buClr>
              <a:buFont typeface="Wingdings" charset="2"/>
              <a:buChar char="§"/>
              <a:defRPr sz="2200">
                <a:solidFill>
                  <a:schemeClr val="tx1"/>
                </a:solidFill>
                <a:latin typeface="Verdana" charset="0"/>
                <a:ea typeface="ＭＳ Ｐゴシック" charset="-128"/>
              </a:defRPr>
            </a:lvl3pPr>
            <a:lvl4pPr marL="1600200" indent="-228600" eaLnBrk="0" hangingPunct="0">
              <a:spcBef>
                <a:spcPct val="20000"/>
              </a:spcBef>
              <a:buClr>
                <a:srgbClr val="595959"/>
              </a:buClr>
              <a:buChar char="–"/>
              <a:defRPr sz="2000">
                <a:solidFill>
                  <a:schemeClr val="tx1"/>
                </a:solidFill>
                <a:latin typeface="Verdana" charset="0"/>
                <a:ea typeface="ＭＳ Ｐゴシック" charset="-128"/>
              </a:defRPr>
            </a:lvl4pPr>
            <a:lvl5pPr marL="2057400" indent="-228600" eaLnBrk="0" hangingPunct="0">
              <a:spcBef>
                <a:spcPct val="20000"/>
              </a:spcBef>
              <a:buClr>
                <a:srgbClr val="595959"/>
              </a:buClr>
              <a:buFont typeface="Wingdings" charset="2"/>
              <a:buChar char="§"/>
              <a:defRPr>
                <a:solidFill>
                  <a:schemeClr val="tx1"/>
                </a:solidFill>
                <a:latin typeface="Verdana" charset="0"/>
                <a:ea typeface="ＭＳ Ｐゴシック" charset="-128"/>
              </a:defRPr>
            </a:lvl5pPr>
            <a:lvl6pPr marL="2514600" indent="-228600" eaLnBrk="0" fontAlgn="base" hangingPunct="0">
              <a:spcBef>
                <a:spcPct val="20000"/>
              </a:spcBef>
              <a:spcAft>
                <a:spcPct val="0"/>
              </a:spcAft>
              <a:buClr>
                <a:srgbClr val="595959"/>
              </a:buClr>
              <a:buFont typeface="Wingdings" charset="2"/>
              <a:buChar char="§"/>
              <a:defRPr>
                <a:solidFill>
                  <a:schemeClr val="tx1"/>
                </a:solidFill>
                <a:latin typeface="Verdana" charset="0"/>
                <a:ea typeface="ＭＳ Ｐゴシック" charset="-128"/>
              </a:defRPr>
            </a:lvl6pPr>
            <a:lvl7pPr marL="2971800" indent="-228600" eaLnBrk="0" fontAlgn="base" hangingPunct="0">
              <a:spcBef>
                <a:spcPct val="20000"/>
              </a:spcBef>
              <a:spcAft>
                <a:spcPct val="0"/>
              </a:spcAft>
              <a:buClr>
                <a:srgbClr val="595959"/>
              </a:buClr>
              <a:buFont typeface="Wingdings" charset="2"/>
              <a:buChar char="§"/>
              <a:defRPr>
                <a:solidFill>
                  <a:schemeClr val="tx1"/>
                </a:solidFill>
                <a:latin typeface="Verdana" charset="0"/>
                <a:ea typeface="ＭＳ Ｐゴシック" charset="-128"/>
              </a:defRPr>
            </a:lvl7pPr>
            <a:lvl8pPr marL="3429000" indent="-228600" eaLnBrk="0" fontAlgn="base" hangingPunct="0">
              <a:spcBef>
                <a:spcPct val="20000"/>
              </a:spcBef>
              <a:spcAft>
                <a:spcPct val="0"/>
              </a:spcAft>
              <a:buClr>
                <a:srgbClr val="595959"/>
              </a:buClr>
              <a:buFont typeface="Wingdings" charset="2"/>
              <a:buChar char="§"/>
              <a:defRPr>
                <a:solidFill>
                  <a:schemeClr val="tx1"/>
                </a:solidFill>
                <a:latin typeface="Verdana" charset="0"/>
                <a:ea typeface="ＭＳ Ｐゴシック" charset="-128"/>
              </a:defRPr>
            </a:lvl8pPr>
            <a:lvl9pPr marL="3886200" indent="-228600" eaLnBrk="0" fontAlgn="base" hangingPunct="0">
              <a:spcBef>
                <a:spcPct val="20000"/>
              </a:spcBef>
              <a:spcAft>
                <a:spcPct val="0"/>
              </a:spcAft>
              <a:buClr>
                <a:srgbClr val="595959"/>
              </a:buClr>
              <a:buFont typeface="Wingdings" charset="2"/>
              <a:buChar char="§"/>
              <a:defRPr>
                <a:solidFill>
                  <a:schemeClr val="tx1"/>
                </a:solidFill>
                <a:latin typeface="Verdana" charset="0"/>
                <a:ea typeface="ＭＳ Ｐゴシック" charset="-128"/>
              </a:defRPr>
            </a:lvl9pPr>
          </a:lstStyle>
          <a:p>
            <a:pPr>
              <a:lnSpc>
                <a:spcPct val="80000"/>
              </a:lnSpc>
              <a:spcBef>
                <a:spcPct val="50000"/>
              </a:spcBef>
              <a:buFont typeface="Wingdings" charset="2"/>
              <a:buNone/>
            </a:pPr>
            <a:r>
              <a:rPr lang="en-US" altLang="en-US" sz="1200"/>
              <a:t>Source: IEEE </a:t>
            </a:r>
            <a:r>
              <a:rPr lang="en-US" altLang="en-US" sz="1200" i="1"/>
              <a:t>Xplore</a:t>
            </a:r>
            <a:r>
              <a:rPr lang="en-US" altLang="en-US" sz="1200"/>
              <a:t> Internal Usage Stats</a:t>
            </a:r>
          </a:p>
        </p:txBody>
      </p:sp>
      <p:graphicFrame>
        <p:nvGraphicFramePr>
          <p:cNvPr id="5" name="Chart 4"/>
          <p:cNvGraphicFramePr>
            <a:graphicFrameLocks/>
          </p:cNvGraphicFramePr>
          <p:nvPr>
            <p:extLst>
              <p:ext uri="{D42A27DB-BD31-4B8C-83A1-F6EECF244321}">
                <p14:modId xmlns:p14="http://schemas.microsoft.com/office/powerpoint/2010/main" val="4229743250"/>
              </p:ext>
            </p:extLst>
          </p:nvPr>
        </p:nvGraphicFramePr>
        <p:xfrm>
          <a:off x="85061" y="1994345"/>
          <a:ext cx="7187610" cy="4640373"/>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2"/>
          <p:cNvSpPr txBox="1"/>
          <p:nvPr/>
        </p:nvSpPr>
        <p:spPr>
          <a:xfrm>
            <a:off x="6964326" y="2326845"/>
            <a:ext cx="2573079" cy="3739485"/>
          </a:xfrm>
          <a:prstGeom prst="rect">
            <a:avLst/>
          </a:prstGeom>
          <a:solidFill>
            <a:schemeClr val="accent1">
              <a:lumMod val="40000"/>
              <a:lumOff val="60000"/>
            </a:schemeClr>
          </a:solidFill>
          <a:ln>
            <a:noFill/>
          </a:ln>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600" dirty="0" smtClean="0"/>
              <a:t>Most </a:t>
            </a:r>
            <a:r>
              <a:rPr lang="en-US" sz="1600" dirty="0"/>
              <a:t>Highly Used Search </a:t>
            </a:r>
            <a:r>
              <a:rPr lang="en-US" sz="1600" dirty="0" smtClean="0"/>
              <a:t>Terms:</a:t>
            </a:r>
            <a:endParaRPr lang="en-US" sz="1600" dirty="0"/>
          </a:p>
          <a:p>
            <a:pPr marL="342900" indent="-342900">
              <a:spcAft>
                <a:spcPts val="600"/>
              </a:spcAft>
              <a:buAutoNum type="arabicPeriod"/>
            </a:pPr>
            <a:r>
              <a:rPr lang="en-US" sz="1600" dirty="0" smtClean="0"/>
              <a:t>Network</a:t>
            </a:r>
          </a:p>
          <a:p>
            <a:pPr marL="342900" indent="-342900">
              <a:spcAft>
                <a:spcPts val="600"/>
              </a:spcAft>
              <a:buAutoNum type="arabicPeriod"/>
            </a:pPr>
            <a:r>
              <a:rPr lang="en-US" sz="1600" dirty="0" smtClean="0"/>
              <a:t>Antenna</a:t>
            </a:r>
          </a:p>
          <a:p>
            <a:pPr marL="342900" indent="-342900">
              <a:spcAft>
                <a:spcPts val="600"/>
              </a:spcAft>
              <a:buAutoNum type="arabicPeriod"/>
            </a:pPr>
            <a:r>
              <a:rPr lang="en-US" sz="1600" dirty="0" smtClean="0"/>
              <a:t>LTE</a:t>
            </a:r>
          </a:p>
          <a:p>
            <a:pPr marL="342900" indent="-342900">
              <a:spcAft>
                <a:spcPts val="600"/>
              </a:spcAft>
              <a:buAutoNum type="arabicPeriod"/>
            </a:pPr>
            <a:r>
              <a:rPr lang="en-US" sz="1600" dirty="0" smtClean="0"/>
              <a:t>Image</a:t>
            </a:r>
          </a:p>
          <a:p>
            <a:pPr marL="342900" indent="-342900">
              <a:spcAft>
                <a:spcPts val="600"/>
              </a:spcAft>
              <a:buAutoNum type="arabicPeriod"/>
            </a:pPr>
            <a:r>
              <a:rPr lang="en-US" sz="1600" dirty="0" smtClean="0"/>
              <a:t>Wireless</a:t>
            </a:r>
          </a:p>
          <a:p>
            <a:pPr marL="342900" indent="-342900">
              <a:spcAft>
                <a:spcPts val="600"/>
              </a:spcAft>
              <a:buAutoNum type="arabicPeriod"/>
            </a:pPr>
            <a:r>
              <a:rPr lang="en-US" sz="1600" dirty="0" smtClean="0"/>
              <a:t>Sensor</a:t>
            </a:r>
          </a:p>
          <a:p>
            <a:pPr marL="342900" indent="-342900">
              <a:spcAft>
                <a:spcPts val="600"/>
              </a:spcAft>
              <a:buAutoNum type="arabicPeriod"/>
            </a:pPr>
            <a:r>
              <a:rPr lang="en-US" sz="1600" dirty="0" smtClean="0"/>
              <a:t>Filter</a:t>
            </a:r>
          </a:p>
          <a:p>
            <a:pPr marL="342900" indent="-342900">
              <a:spcAft>
                <a:spcPts val="600"/>
              </a:spcAft>
              <a:buAutoNum type="arabicPeriod"/>
            </a:pPr>
            <a:r>
              <a:rPr lang="en-US" sz="1600" dirty="0" smtClean="0"/>
              <a:t>Communication</a:t>
            </a:r>
          </a:p>
          <a:p>
            <a:pPr marL="342900" indent="-342900">
              <a:spcAft>
                <a:spcPts val="600"/>
              </a:spcAft>
              <a:buAutoNum type="arabicPeriod"/>
            </a:pPr>
            <a:r>
              <a:rPr lang="en-US" sz="1600" dirty="0" smtClean="0"/>
              <a:t>Motor</a:t>
            </a:r>
          </a:p>
          <a:p>
            <a:pPr marL="342900" indent="-342900">
              <a:spcAft>
                <a:spcPts val="600"/>
              </a:spcAft>
              <a:buAutoNum type="arabicPeriod"/>
            </a:pPr>
            <a:r>
              <a:rPr lang="en-US" sz="1600" dirty="0" smtClean="0"/>
              <a:t>Cloud</a:t>
            </a:r>
            <a:endParaRPr lang="en-US" sz="1600" dirty="0"/>
          </a:p>
        </p:txBody>
      </p:sp>
    </p:spTree>
    <p:extLst>
      <p:ext uri="{BB962C8B-B14F-4D97-AF65-F5344CB8AC3E}">
        <p14:creationId xmlns:p14="http://schemas.microsoft.com/office/powerpoint/2010/main" val="1266327579"/>
      </p:ext>
    </p:extLst>
  </p:cSld>
  <p:clrMapOvr>
    <a:masterClrMapping/>
  </p:clrMapOvr>
  <p:transition spd="med"/>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3"/>
          <p:cNvSpPr>
            <a:spLocks noGrp="1" noChangeArrowheads="1"/>
          </p:cNvSpPr>
          <p:nvPr>
            <p:ph type="body" idx="1"/>
          </p:nvPr>
        </p:nvSpPr>
        <p:spPr>
          <a:xfrm>
            <a:off x="762000" y="1574800"/>
            <a:ext cx="7696200" cy="5118100"/>
          </a:xfrm>
        </p:spPr>
        <p:txBody>
          <a:bodyPr numCol="2">
            <a:noAutofit/>
          </a:bodyPr>
          <a:lstStyle/>
          <a:p>
            <a:pPr>
              <a:buFont typeface="Arial" pitchFamily="34" charset="0"/>
              <a:buChar char="•"/>
              <a:defRPr/>
            </a:pPr>
            <a:r>
              <a:rPr lang="ru-RU" sz="1800" dirty="0" smtClean="0">
                <a:solidFill>
                  <a:schemeClr val="tx1"/>
                </a:solidFill>
                <a:latin typeface="Verdana" pitchFamily="34" charset="0"/>
                <a:ea typeface="Verdana" pitchFamily="34" charset="0"/>
                <a:cs typeface="Verdana" pitchFamily="34" charset="0"/>
              </a:rPr>
              <a:t>Свыше </a:t>
            </a:r>
            <a:r>
              <a:rPr lang="en-US" sz="1800" dirty="0" smtClean="0">
                <a:solidFill>
                  <a:schemeClr val="tx1"/>
                </a:solidFill>
                <a:latin typeface="Verdana" pitchFamily="34" charset="0"/>
                <a:ea typeface="Verdana" pitchFamily="34" charset="0"/>
                <a:cs typeface="Verdana" pitchFamily="34" charset="0"/>
              </a:rPr>
              <a:t>3,4 </a:t>
            </a:r>
            <a:r>
              <a:rPr lang="ru-RU" sz="1800" dirty="0" smtClean="0">
                <a:solidFill>
                  <a:schemeClr val="tx1"/>
                </a:solidFill>
                <a:latin typeface="Verdana" pitchFamily="34" charset="0"/>
                <a:ea typeface="Verdana" pitchFamily="34" charset="0"/>
                <a:cs typeface="Verdana" pitchFamily="34" charset="0"/>
              </a:rPr>
              <a:t>млн документов</a:t>
            </a:r>
            <a:endParaRPr lang="en-US" sz="1800" dirty="0" smtClean="0">
              <a:solidFill>
                <a:schemeClr val="tx1"/>
              </a:solidFill>
              <a:latin typeface="Verdana" pitchFamily="34" charset="0"/>
              <a:ea typeface="Verdana" pitchFamily="34" charset="0"/>
              <a:cs typeface="Verdana" pitchFamily="34" charset="0"/>
            </a:endParaRPr>
          </a:p>
          <a:p>
            <a:pPr>
              <a:buFontTx/>
              <a:buChar char="•"/>
              <a:defRPr/>
            </a:pPr>
            <a:r>
              <a:rPr lang="en-US" sz="1800" dirty="0" smtClean="0">
                <a:solidFill>
                  <a:schemeClr val="tx1"/>
                </a:solidFill>
                <a:latin typeface="Verdana" pitchFamily="34" charset="0"/>
                <a:ea typeface="Verdana" pitchFamily="34" charset="0"/>
                <a:cs typeface="Verdana" pitchFamily="34" charset="0"/>
              </a:rPr>
              <a:t>174 </a:t>
            </a:r>
            <a:r>
              <a:rPr lang="en-US" sz="1800" b="1" dirty="0" smtClean="0">
                <a:solidFill>
                  <a:schemeClr val="tx1"/>
                </a:solidFill>
                <a:latin typeface="Verdana" pitchFamily="34" charset="0"/>
                <a:ea typeface="Verdana" pitchFamily="34" charset="0"/>
                <a:cs typeface="Verdana" pitchFamily="34" charset="0"/>
              </a:rPr>
              <a:t>IEEE journals &amp; magazines </a:t>
            </a:r>
          </a:p>
          <a:p>
            <a:pPr>
              <a:buFontTx/>
              <a:buChar char="•"/>
              <a:defRPr/>
            </a:pPr>
            <a:r>
              <a:rPr lang="en-US" sz="1800" dirty="0" smtClean="0">
                <a:solidFill>
                  <a:schemeClr val="tx1"/>
                </a:solidFill>
                <a:latin typeface="Verdana" pitchFamily="34" charset="0"/>
                <a:ea typeface="Verdana" pitchFamily="34" charset="0"/>
                <a:cs typeface="Verdana" pitchFamily="34" charset="0"/>
              </a:rPr>
              <a:t>1400+ annual </a:t>
            </a:r>
            <a:r>
              <a:rPr lang="en-US" sz="1800" b="1" dirty="0" smtClean="0">
                <a:solidFill>
                  <a:schemeClr val="tx1"/>
                </a:solidFill>
                <a:latin typeface="Verdana" pitchFamily="34" charset="0"/>
                <a:ea typeface="Verdana" pitchFamily="34" charset="0"/>
                <a:cs typeface="Verdana" pitchFamily="34" charset="0"/>
              </a:rPr>
              <a:t>IEEE conferences</a:t>
            </a:r>
            <a:r>
              <a:rPr lang="en-US" sz="1800" dirty="0" smtClean="0">
                <a:solidFill>
                  <a:schemeClr val="tx1"/>
                </a:solidFill>
                <a:latin typeface="Verdana" pitchFamily="34" charset="0"/>
                <a:ea typeface="Verdana" pitchFamily="34" charset="0"/>
                <a:cs typeface="Verdana" pitchFamily="34" charset="0"/>
              </a:rPr>
              <a:t> + 43 </a:t>
            </a:r>
            <a:r>
              <a:rPr lang="en-US" sz="1800" b="1" dirty="0" smtClean="0">
                <a:solidFill>
                  <a:schemeClr val="tx1"/>
                </a:solidFill>
                <a:latin typeface="Verdana" pitchFamily="34" charset="0"/>
                <a:ea typeface="Verdana" pitchFamily="34" charset="0"/>
                <a:cs typeface="Verdana" pitchFamily="34" charset="0"/>
              </a:rPr>
              <a:t>VDE conferences </a:t>
            </a:r>
          </a:p>
          <a:p>
            <a:pPr>
              <a:buFontTx/>
              <a:buChar char="•"/>
              <a:defRPr/>
            </a:pPr>
            <a:r>
              <a:rPr lang="ru-RU" sz="1800" dirty="0" smtClean="0">
                <a:solidFill>
                  <a:schemeClr val="tx1"/>
                </a:solidFill>
                <a:latin typeface="Verdana" pitchFamily="34" charset="0"/>
                <a:ea typeface="Verdana" pitchFamily="34" charset="0"/>
                <a:cs typeface="Verdana" pitchFamily="34" charset="0"/>
              </a:rPr>
              <a:t>Свыше </a:t>
            </a:r>
            <a:r>
              <a:rPr lang="en-US" sz="1800" b="1" dirty="0" smtClean="0">
                <a:solidFill>
                  <a:schemeClr val="tx1"/>
                </a:solidFill>
                <a:latin typeface="Verdana" pitchFamily="34" charset="0"/>
                <a:ea typeface="Verdana" pitchFamily="34" charset="0"/>
                <a:cs typeface="Verdana" pitchFamily="34" charset="0"/>
              </a:rPr>
              <a:t>2800 </a:t>
            </a:r>
            <a:r>
              <a:rPr lang="en-US" sz="1800" b="1" dirty="0" smtClean="0">
                <a:solidFill>
                  <a:schemeClr val="tx1"/>
                </a:solidFill>
                <a:latin typeface="Verdana" pitchFamily="34" charset="0"/>
                <a:ea typeface="Verdana" pitchFamily="34" charset="0"/>
                <a:cs typeface="Verdana" pitchFamily="34" charset="0"/>
              </a:rPr>
              <a:t>IEEE standards</a:t>
            </a:r>
            <a:r>
              <a:rPr lang="en-US" sz="1800" dirty="0" smtClean="0">
                <a:solidFill>
                  <a:schemeClr val="tx1"/>
                </a:solidFill>
                <a:latin typeface="Verdana" pitchFamily="34" charset="0"/>
                <a:ea typeface="Verdana" pitchFamily="34" charset="0"/>
                <a:cs typeface="Verdana" pitchFamily="34" charset="0"/>
              </a:rPr>
              <a:t> (active, archived. redlines) + </a:t>
            </a:r>
            <a:r>
              <a:rPr lang="en-US" sz="1800" b="1" dirty="0" smtClean="0">
                <a:solidFill>
                  <a:schemeClr val="tx1"/>
                </a:solidFill>
                <a:latin typeface="Verdana" pitchFamily="34" charset="0"/>
                <a:ea typeface="Verdana" pitchFamily="34" charset="0"/>
                <a:cs typeface="Verdana" pitchFamily="34" charset="0"/>
              </a:rPr>
              <a:t>IEEE Standard Dictionary</a:t>
            </a:r>
          </a:p>
          <a:p>
            <a:pPr>
              <a:buFontTx/>
              <a:buChar char="•"/>
              <a:defRPr/>
            </a:pPr>
            <a:r>
              <a:rPr lang="en-US" sz="1800" dirty="0" smtClean="0">
                <a:solidFill>
                  <a:schemeClr val="tx1"/>
                </a:solidFill>
                <a:latin typeface="Verdana" pitchFamily="34" charset="0"/>
                <a:ea typeface="Verdana" pitchFamily="34" charset="0"/>
                <a:cs typeface="Verdana" pitchFamily="34" charset="0"/>
              </a:rPr>
              <a:t>20 </a:t>
            </a:r>
            <a:r>
              <a:rPr lang="en-US" sz="1800" b="1" dirty="0" smtClean="0">
                <a:solidFill>
                  <a:schemeClr val="tx1"/>
                </a:solidFill>
                <a:latin typeface="Verdana" pitchFamily="34" charset="0"/>
                <a:ea typeface="Verdana" pitchFamily="34" charset="0"/>
                <a:cs typeface="Verdana" pitchFamily="34" charset="0"/>
              </a:rPr>
              <a:t>IET conferences</a:t>
            </a:r>
            <a:r>
              <a:rPr lang="en-US" sz="1800" dirty="0" smtClean="0">
                <a:solidFill>
                  <a:schemeClr val="tx1"/>
                </a:solidFill>
                <a:latin typeface="Verdana" pitchFamily="34" charset="0"/>
                <a:ea typeface="Verdana" pitchFamily="34" charset="0"/>
                <a:cs typeface="Verdana" pitchFamily="34" charset="0"/>
              </a:rPr>
              <a:t>, 26 </a:t>
            </a:r>
            <a:r>
              <a:rPr lang="en-US" sz="1800" b="1" dirty="0" smtClean="0">
                <a:solidFill>
                  <a:schemeClr val="tx1"/>
                </a:solidFill>
                <a:latin typeface="Verdana" pitchFamily="34" charset="0"/>
                <a:ea typeface="Verdana" pitchFamily="34" charset="0"/>
                <a:cs typeface="Verdana" pitchFamily="34" charset="0"/>
              </a:rPr>
              <a:t>IET journals &amp; magazines</a:t>
            </a:r>
          </a:p>
          <a:p>
            <a:pPr>
              <a:buFontTx/>
              <a:buChar char="•"/>
              <a:defRPr/>
            </a:pPr>
            <a:r>
              <a:rPr lang="en-US" sz="1800" dirty="0" err="1" smtClean="0">
                <a:solidFill>
                  <a:schemeClr val="tx1"/>
                </a:solidFill>
                <a:latin typeface="Verdana" pitchFamily="34" charset="0"/>
                <a:ea typeface="Verdana" pitchFamily="34" charset="0"/>
                <a:cs typeface="Verdana" pitchFamily="34" charset="0"/>
              </a:rPr>
              <a:t>Inspec</a:t>
            </a:r>
            <a:r>
              <a:rPr lang="en-US" sz="1800" dirty="0" smtClean="0">
                <a:solidFill>
                  <a:schemeClr val="tx1"/>
                </a:solidFill>
                <a:latin typeface="Verdana" pitchFamily="34" charset="0"/>
                <a:ea typeface="Verdana" pitchFamily="34" charset="0"/>
                <a:cs typeface="Verdana" pitchFamily="34" charset="0"/>
              </a:rPr>
              <a:t> index records for all articles</a:t>
            </a:r>
          </a:p>
          <a:p>
            <a:pPr>
              <a:buFontTx/>
              <a:buChar char="•"/>
              <a:defRPr/>
            </a:pPr>
            <a:r>
              <a:rPr lang="ru-RU" sz="1800" dirty="0" smtClean="0">
                <a:solidFill>
                  <a:schemeClr val="tx1"/>
                </a:solidFill>
                <a:latin typeface="Verdana" pitchFamily="34" charset="0"/>
                <a:ea typeface="Verdana" pitchFamily="34" charset="0"/>
                <a:cs typeface="Verdana" pitchFamily="34" charset="0"/>
              </a:rPr>
              <a:t>Глубина архива до</a:t>
            </a:r>
            <a:r>
              <a:rPr lang="en-US" sz="1800" dirty="0" smtClean="0">
                <a:solidFill>
                  <a:schemeClr val="tx1"/>
                </a:solidFill>
                <a:latin typeface="Verdana" pitchFamily="34" charset="0"/>
                <a:ea typeface="Verdana" pitchFamily="34" charset="0"/>
                <a:cs typeface="Verdana" pitchFamily="34" charset="0"/>
              </a:rPr>
              <a:t> 1988</a:t>
            </a:r>
            <a:r>
              <a:rPr lang="ru-RU" sz="1800" dirty="0" smtClean="0">
                <a:solidFill>
                  <a:schemeClr val="tx1"/>
                </a:solidFill>
                <a:latin typeface="Verdana" pitchFamily="34" charset="0"/>
                <a:ea typeface="Verdana" pitchFamily="34" charset="0"/>
                <a:cs typeface="Verdana" pitchFamily="34" charset="0"/>
              </a:rPr>
              <a:t> года</a:t>
            </a:r>
            <a:r>
              <a:rPr lang="en-US" sz="1800" dirty="0" smtClean="0">
                <a:solidFill>
                  <a:schemeClr val="tx1"/>
                </a:solidFill>
                <a:latin typeface="Verdana" pitchFamily="34" charset="0"/>
                <a:ea typeface="Verdana" pitchFamily="34" charset="0"/>
                <a:cs typeface="Verdana" pitchFamily="34" charset="0"/>
              </a:rPr>
              <a:t>, </a:t>
            </a:r>
            <a:r>
              <a:rPr lang="ru-RU" sz="1800" dirty="0" smtClean="0">
                <a:solidFill>
                  <a:schemeClr val="tx1"/>
                </a:solidFill>
                <a:latin typeface="Verdana" pitchFamily="34" charset="0"/>
                <a:ea typeface="Verdana" pitchFamily="34" charset="0"/>
                <a:cs typeface="Verdana" pitchFamily="34" charset="0"/>
              </a:rPr>
              <a:t>отдельные названия до</a:t>
            </a:r>
            <a:r>
              <a:rPr lang="en-US" sz="1800" dirty="0" smtClean="0">
                <a:solidFill>
                  <a:schemeClr val="tx1"/>
                </a:solidFill>
                <a:latin typeface="Verdana" pitchFamily="34" charset="0"/>
                <a:ea typeface="Verdana" pitchFamily="34" charset="0"/>
                <a:cs typeface="Verdana" pitchFamily="34" charset="0"/>
              </a:rPr>
              <a:t> 1872</a:t>
            </a:r>
            <a:r>
              <a:rPr lang="ru-RU" sz="1800" dirty="0" smtClean="0">
                <a:solidFill>
                  <a:schemeClr val="tx1"/>
                </a:solidFill>
                <a:latin typeface="Verdana" pitchFamily="34" charset="0"/>
                <a:ea typeface="Verdana" pitchFamily="34" charset="0"/>
                <a:cs typeface="Verdana" pitchFamily="34" charset="0"/>
              </a:rPr>
              <a:t> года</a:t>
            </a:r>
            <a:endParaRPr lang="en-US" sz="1800" dirty="0" smtClean="0">
              <a:solidFill>
                <a:schemeClr val="tx1"/>
              </a:solidFill>
              <a:latin typeface="Verdana" pitchFamily="34" charset="0"/>
              <a:ea typeface="Verdana" pitchFamily="34" charset="0"/>
              <a:cs typeface="Verdana" pitchFamily="34" charset="0"/>
            </a:endParaRPr>
          </a:p>
          <a:p>
            <a:pPr>
              <a:buFontTx/>
              <a:buChar char="•"/>
              <a:defRPr/>
            </a:pPr>
            <a:r>
              <a:rPr lang="en-US" sz="1800" b="1" dirty="0" smtClean="0">
                <a:solidFill>
                  <a:schemeClr val="tx1"/>
                </a:solidFill>
                <a:latin typeface="Verdana" pitchFamily="34" charset="0"/>
                <a:ea typeface="Verdana" pitchFamily="34" charset="0"/>
                <a:cs typeface="Verdana" pitchFamily="34" charset="0"/>
              </a:rPr>
              <a:t>Bell Labs Technical Journal </a:t>
            </a:r>
            <a:r>
              <a:rPr lang="en-US" sz="1800" dirty="0" smtClean="0">
                <a:solidFill>
                  <a:schemeClr val="tx1"/>
                </a:solidFill>
                <a:latin typeface="Verdana" pitchFamily="34" charset="0"/>
                <a:ea typeface="Verdana" pitchFamily="34" charset="0"/>
                <a:cs typeface="Verdana" pitchFamily="34" charset="0"/>
              </a:rPr>
              <a:t>(BLTJ) </a:t>
            </a:r>
            <a:r>
              <a:rPr lang="ru-RU" sz="1800" dirty="0" smtClean="0">
                <a:solidFill>
                  <a:schemeClr val="tx1"/>
                </a:solidFill>
                <a:latin typeface="Verdana" pitchFamily="34" charset="0"/>
                <a:ea typeface="Verdana" pitchFamily="34" charset="0"/>
                <a:cs typeface="Verdana" pitchFamily="34" charset="0"/>
              </a:rPr>
              <a:t>архив до </a:t>
            </a:r>
            <a:r>
              <a:rPr lang="en-US" sz="1800" dirty="0" smtClean="0">
                <a:solidFill>
                  <a:schemeClr val="tx1"/>
                </a:solidFill>
                <a:latin typeface="Verdana" pitchFamily="34" charset="0"/>
                <a:ea typeface="Verdana" pitchFamily="34" charset="0"/>
                <a:cs typeface="Verdana" pitchFamily="34" charset="0"/>
              </a:rPr>
              <a:t>1922</a:t>
            </a:r>
            <a:r>
              <a:rPr lang="ru-RU" sz="1800" dirty="0" smtClean="0">
                <a:solidFill>
                  <a:schemeClr val="tx1"/>
                </a:solidFill>
                <a:latin typeface="Verdana" pitchFamily="34" charset="0"/>
                <a:ea typeface="Verdana" pitchFamily="34" charset="0"/>
                <a:cs typeface="Verdana" pitchFamily="34" charset="0"/>
              </a:rPr>
              <a:t> года</a:t>
            </a:r>
            <a:endParaRPr lang="en-US" sz="1800" dirty="0" smtClean="0">
              <a:solidFill>
                <a:schemeClr val="tx1"/>
              </a:solidFill>
              <a:latin typeface="Verdana" pitchFamily="34" charset="0"/>
              <a:ea typeface="Verdana" pitchFamily="34" charset="0"/>
              <a:cs typeface="Verdana" pitchFamily="34" charset="0"/>
            </a:endParaRPr>
          </a:p>
          <a:p>
            <a:pPr>
              <a:buFontTx/>
              <a:buChar char="•"/>
              <a:defRPr/>
            </a:pPr>
            <a:endParaRPr lang="en-US" sz="1800" dirty="0" smtClean="0">
              <a:solidFill>
                <a:schemeClr val="tx1"/>
              </a:solidFill>
              <a:latin typeface="Verdana" pitchFamily="34" charset="0"/>
              <a:ea typeface="Verdana" pitchFamily="34" charset="0"/>
              <a:cs typeface="Verdana" pitchFamily="34" charset="0"/>
            </a:endParaRPr>
          </a:p>
          <a:p>
            <a:pPr>
              <a:buNone/>
              <a:defRPr/>
            </a:pPr>
            <a:endParaRPr lang="en-US" sz="1800" dirty="0" smtClean="0">
              <a:solidFill>
                <a:schemeClr val="tx1"/>
              </a:solidFill>
              <a:latin typeface="Verdana" pitchFamily="34" charset="0"/>
              <a:ea typeface="Verdana" pitchFamily="34" charset="0"/>
              <a:cs typeface="Verdana" pitchFamily="34" charset="0"/>
            </a:endParaRPr>
          </a:p>
          <a:p>
            <a:pPr lvl="1" eaLnBrk="1" hangingPunct="1">
              <a:buFontTx/>
              <a:buNone/>
              <a:defRPr/>
            </a:pPr>
            <a:endParaRPr lang="en-US" sz="1800" dirty="0" smtClean="0">
              <a:solidFill>
                <a:schemeClr val="tx1"/>
              </a:solidFill>
              <a:latin typeface="Verdana" pitchFamily="34" charset="0"/>
              <a:ea typeface="Verdana" pitchFamily="34" charset="0"/>
              <a:cs typeface="Verdana" pitchFamily="34" charset="0"/>
            </a:endParaRPr>
          </a:p>
        </p:txBody>
      </p:sp>
      <p:sp>
        <p:nvSpPr>
          <p:cNvPr id="14339" name="Title 4"/>
          <p:cNvSpPr>
            <a:spLocks noGrp="1"/>
          </p:cNvSpPr>
          <p:nvPr>
            <p:ph type="title"/>
          </p:nvPr>
        </p:nvSpPr>
        <p:spPr>
          <a:xfrm>
            <a:off x="685800" y="304800"/>
            <a:ext cx="7772400" cy="496888"/>
          </a:xfrm>
        </p:spPr>
        <p:txBody>
          <a:bodyPr/>
          <a:lstStyle/>
          <a:p>
            <a:r>
              <a:rPr lang="ru-RU" sz="2600" b="1" dirty="0" err="1" smtClean="0"/>
              <a:t>Полнотекстоый</a:t>
            </a:r>
            <a:r>
              <a:rPr lang="ru-RU" sz="2600" b="1" dirty="0" smtClean="0"/>
              <a:t> доступ к </a:t>
            </a:r>
            <a:r>
              <a:rPr lang="de-DE" sz="2600" b="1" dirty="0" smtClean="0"/>
              <a:t>IEEE/IET </a:t>
            </a:r>
            <a:r>
              <a:rPr lang="de-DE" sz="2600" b="1" dirty="0" smtClean="0"/>
              <a:t>Electronic Library (IEL) </a:t>
            </a:r>
            <a:endParaRPr lang="de-DE" sz="2000" b="1" dirty="0"/>
          </a:p>
        </p:txBody>
      </p:sp>
    </p:spTree>
    <p:extLst>
      <p:ext uri="{BB962C8B-B14F-4D97-AF65-F5344CB8AC3E}">
        <p14:creationId xmlns:p14="http://schemas.microsoft.com/office/powerpoint/2010/main" val="2470760830"/>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nip Single Corner Rectangle 13"/>
          <p:cNvSpPr/>
          <p:nvPr/>
        </p:nvSpPr>
        <p:spPr>
          <a:xfrm>
            <a:off x="495300" y="1697038"/>
            <a:ext cx="2501900" cy="500062"/>
          </a:xfrm>
          <a:prstGeom prst="snip1Rect">
            <a:avLst>
              <a:gd name="adj" fmla="val 40164"/>
            </a:avLst>
          </a:prstGeom>
          <a:solidFill>
            <a:srgbClr val="0066A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sz="2400" dirty="0">
              <a:solidFill>
                <a:srgbClr val="FFFFFF"/>
              </a:solidFill>
            </a:endParaRPr>
          </a:p>
        </p:txBody>
      </p:sp>
      <p:sp>
        <p:nvSpPr>
          <p:cNvPr id="3" name="Rectangle 2"/>
          <p:cNvSpPr/>
          <p:nvPr/>
        </p:nvSpPr>
        <p:spPr>
          <a:xfrm>
            <a:off x="495300" y="2197100"/>
            <a:ext cx="8191500" cy="3182938"/>
          </a:xfrm>
          <a:prstGeom prst="rect">
            <a:avLst/>
          </a:prstGeom>
          <a:no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sz="2400" dirty="0">
              <a:solidFill>
                <a:srgbClr val="FFFFFF"/>
              </a:solidFill>
            </a:endParaRPr>
          </a:p>
        </p:txBody>
      </p:sp>
      <p:sp>
        <p:nvSpPr>
          <p:cNvPr id="23558" name="Rectangle 3"/>
          <p:cNvSpPr>
            <a:spLocks noGrp="1" noChangeArrowheads="1"/>
          </p:cNvSpPr>
          <p:nvPr>
            <p:ph type="body" idx="1"/>
          </p:nvPr>
        </p:nvSpPr>
        <p:spPr bwMode="black">
          <a:xfrm>
            <a:off x="703263" y="2227263"/>
            <a:ext cx="8572500" cy="3573462"/>
          </a:xfrm>
        </p:spPr>
        <p:txBody>
          <a:bodyPr lIns="0" tIns="0" rIns="0" bIns="0">
            <a:normAutofit/>
          </a:bodyPr>
          <a:lstStyle/>
          <a:p>
            <a:pPr marL="0" indent="0" eaLnBrk="1" hangingPunct="1">
              <a:lnSpc>
                <a:spcPts val="3400"/>
              </a:lnSpc>
              <a:spcBef>
                <a:spcPct val="0"/>
              </a:spcBef>
              <a:buFontTx/>
              <a:buNone/>
              <a:defRPr/>
            </a:pPr>
            <a:r>
              <a:rPr lang="en-US" altLang="en-US" sz="1700" b="1" dirty="0" smtClean="0">
                <a:solidFill>
                  <a:srgbClr val="0066A1"/>
                </a:solidFill>
                <a:ea typeface="ＭＳ Ｐゴシック"/>
                <a:cs typeface="ＭＳ Ｐゴシック"/>
              </a:rPr>
              <a:t>18 of the top 20 </a:t>
            </a:r>
            <a:r>
              <a:rPr lang="en-US" altLang="en-US" sz="1700" dirty="0" smtClean="0">
                <a:solidFill>
                  <a:schemeClr val="tx1">
                    <a:lumMod val="75000"/>
                  </a:schemeClr>
                </a:solidFill>
                <a:ea typeface="ＭＳ Ｐゴシック"/>
                <a:cs typeface="ＭＳ Ｐゴシック"/>
              </a:rPr>
              <a:t>journals in Electrical and Electronic Engineering </a:t>
            </a:r>
          </a:p>
          <a:p>
            <a:pPr marL="0" indent="0" eaLnBrk="1" hangingPunct="1">
              <a:lnSpc>
                <a:spcPts val="3400"/>
              </a:lnSpc>
              <a:spcBef>
                <a:spcPct val="0"/>
              </a:spcBef>
              <a:buFontTx/>
              <a:buNone/>
              <a:defRPr/>
            </a:pPr>
            <a:r>
              <a:rPr lang="en-US" altLang="en-US" sz="1700" b="1" dirty="0" smtClean="0">
                <a:solidFill>
                  <a:srgbClr val="0066A1"/>
                </a:solidFill>
                <a:ea typeface="ＭＳ Ｐゴシック"/>
                <a:cs typeface="ＭＳ Ｐゴシック"/>
              </a:rPr>
              <a:t>18 of the top 20 </a:t>
            </a:r>
            <a:r>
              <a:rPr lang="en-US" altLang="en-US" sz="1700" dirty="0" smtClean="0">
                <a:solidFill>
                  <a:schemeClr val="tx1">
                    <a:lumMod val="75000"/>
                  </a:schemeClr>
                </a:solidFill>
                <a:ea typeface="ＭＳ Ｐゴシック"/>
                <a:cs typeface="ＭＳ Ｐゴシック"/>
              </a:rPr>
              <a:t>journals in Telecommunications </a:t>
            </a:r>
          </a:p>
          <a:p>
            <a:pPr marL="0" indent="0">
              <a:lnSpc>
                <a:spcPts val="3400"/>
              </a:lnSpc>
              <a:spcBef>
                <a:spcPct val="0"/>
              </a:spcBef>
              <a:buFontTx/>
              <a:buNone/>
              <a:defRPr/>
            </a:pPr>
            <a:r>
              <a:rPr lang="en-US" altLang="en-US" sz="1700" b="1" dirty="0" smtClean="0">
                <a:solidFill>
                  <a:srgbClr val="0066A1"/>
                </a:solidFill>
                <a:ea typeface="ＭＳ Ｐゴシック"/>
                <a:cs typeface="ＭＳ Ｐゴシック"/>
              </a:rPr>
              <a:t>8 </a:t>
            </a:r>
            <a:r>
              <a:rPr lang="en-US" altLang="en-US" sz="1700" b="1" dirty="0">
                <a:solidFill>
                  <a:srgbClr val="0066A1"/>
                </a:solidFill>
                <a:ea typeface="ＭＳ Ｐゴシック"/>
                <a:cs typeface="ＭＳ Ｐゴシック"/>
              </a:rPr>
              <a:t>of the top 10 </a:t>
            </a:r>
            <a:r>
              <a:rPr lang="en-US" altLang="en-US" sz="1700" dirty="0">
                <a:solidFill>
                  <a:schemeClr val="tx1">
                    <a:lumMod val="75000"/>
                  </a:schemeClr>
                </a:solidFill>
                <a:ea typeface="ＭＳ Ｐゴシック"/>
                <a:cs typeface="ＭＳ Ｐゴシック"/>
              </a:rPr>
              <a:t>journals in Computer Science, Hardware &amp; Architecture </a:t>
            </a:r>
          </a:p>
          <a:p>
            <a:pPr marL="0" indent="0">
              <a:lnSpc>
                <a:spcPts val="3400"/>
              </a:lnSpc>
              <a:spcBef>
                <a:spcPct val="0"/>
              </a:spcBef>
              <a:buFontTx/>
              <a:buNone/>
              <a:defRPr/>
            </a:pPr>
            <a:r>
              <a:rPr lang="en-US" altLang="en-US" sz="1700" b="1" dirty="0">
                <a:solidFill>
                  <a:srgbClr val="0066A1"/>
                </a:solidFill>
                <a:ea typeface="ＭＳ Ｐゴシック"/>
                <a:cs typeface="ＭＳ Ｐゴシック"/>
              </a:rPr>
              <a:t>7</a:t>
            </a:r>
            <a:r>
              <a:rPr lang="en-US" altLang="en-US" sz="1700" b="1" dirty="0" smtClean="0">
                <a:solidFill>
                  <a:srgbClr val="0066A1"/>
                </a:solidFill>
                <a:ea typeface="ＭＳ Ｐゴシック"/>
                <a:cs typeface="ＭＳ Ｐゴシック"/>
              </a:rPr>
              <a:t> of the top 10 </a:t>
            </a:r>
            <a:r>
              <a:rPr lang="en-US" altLang="en-US" sz="1700" dirty="0" smtClean="0">
                <a:solidFill>
                  <a:schemeClr val="tx1">
                    <a:lumMod val="75000"/>
                  </a:schemeClr>
                </a:solidFill>
                <a:ea typeface="ＭＳ Ｐゴシック"/>
                <a:cs typeface="ＭＳ Ｐゴシック"/>
              </a:rPr>
              <a:t>journals in Cybernetics</a:t>
            </a:r>
          </a:p>
          <a:p>
            <a:pPr marL="0" indent="0">
              <a:lnSpc>
                <a:spcPts val="3400"/>
              </a:lnSpc>
              <a:spcBef>
                <a:spcPct val="0"/>
              </a:spcBef>
              <a:buFontTx/>
              <a:buNone/>
              <a:defRPr/>
            </a:pPr>
            <a:r>
              <a:rPr lang="en-US" altLang="en-US" sz="1700" b="1" dirty="0" smtClean="0">
                <a:solidFill>
                  <a:srgbClr val="0066A1"/>
                </a:solidFill>
                <a:ea typeface="ＭＳ Ｐゴシック"/>
                <a:cs typeface="ＭＳ Ｐゴシック"/>
              </a:rPr>
              <a:t>3 </a:t>
            </a:r>
            <a:r>
              <a:rPr lang="en-US" altLang="en-US" sz="1700" b="1" dirty="0">
                <a:solidFill>
                  <a:srgbClr val="0066A1"/>
                </a:solidFill>
                <a:ea typeface="ＭＳ Ｐゴシック"/>
                <a:cs typeface="ＭＳ Ｐゴシック"/>
              </a:rPr>
              <a:t>of the top </a:t>
            </a:r>
            <a:r>
              <a:rPr lang="en-US" altLang="en-US" sz="1700" b="1" dirty="0" smtClean="0">
                <a:solidFill>
                  <a:srgbClr val="0066A1"/>
                </a:solidFill>
                <a:ea typeface="ＭＳ Ｐゴシック"/>
                <a:cs typeface="ＭＳ Ｐゴシック"/>
              </a:rPr>
              <a:t>5 </a:t>
            </a:r>
            <a:r>
              <a:rPr lang="en-US" altLang="en-US" sz="1700" dirty="0">
                <a:solidFill>
                  <a:schemeClr val="tx1">
                    <a:lumMod val="75000"/>
                  </a:schemeClr>
                </a:solidFill>
                <a:ea typeface="ＭＳ Ｐゴシック"/>
                <a:cs typeface="ＭＳ Ｐゴシック"/>
              </a:rPr>
              <a:t>journals in Automation &amp; Control Systems</a:t>
            </a:r>
          </a:p>
          <a:p>
            <a:pPr marL="0" indent="0">
              <a:lnSpc>
                <a:spcPts val="3400"/>
              </a:lnSpc>
              <a:spcBef>
                <a:spcPct val="0"/>
              </a:spcBef>
              <a:buFontTx/>
              <a:buNone/>
              <a:defRPr/>
            </a:pPr>
            <a:r>
              <a:rPr lang="en-US" altLang="en-US" sz="1700" b="1" dirty="0" smtClean="0">
                <a:solidFill>
                  <a:srgbClr val="0066A1"/>
                </a:solidFill>
                <a:ea typeface="ＭＳ Ｐゴシック"/>
                <a:cs typeface="ＭＳ Ｐゴシック"/>
              </a:rPr>
              <a:t>3 of the top 5 </a:t>
            </a:r>
            <a:r>
              <a:rPr lang="en-US" altLang="en-US" sz="1700" dirty="0" smtClean="0">
                <a:solidFill>
                  <a:schemeClr val="tx1">
                    <a:lumMod val="75000"/>
                  </a:schemeClr>
                </a:solidFill>
                <a:ea typeface="ＭＳ Ｐゴシック"/>
                <a:cs typeface="ＭＳ Ｐゴシック"/>
              </a:rPr>
              <a:t>journals in Artificial Intelligence</a:t>
            </a:r>
          </a:p>
          <a:p>
            <a:pPr marL="0" indent="0" eaLnBrk="1" hangingPunct="1">
              <a:lnSpc>
                <a:spcPts val="3400"/>
              </a:lnSpc>
              <a:spcBef>
                <a:spcPct val="0"/>
              </a:spcBef>
              <a:buFontTx/>
              <a:buNone/>
              <a:defRPr/>
            </a:pPr>
            <a:r>
              <a:rPr lang="en-US" altLang="en-US" sz="1700" b="1" dirty="0">
                <a:solidFill>
                  <a:srgbClr val="0066A1"/>
                </a:solidFill>
                <a:ea typeface="ＭＳ Ｐゴシック"/>
                <a:cs typeface="ＭＳ Ｐゴシック"/>
              </a:rPr>
              <a:t>2</a:t>
            </a:r>
            <a:r>
              <a:rPr lang="en-US" altLang="en-US" sz="1700" b="1" dirty="0" smtClean="0">
                <a:solidFill>
                  <a:srgbClr val="0066A1"/>
                </a:solidFill>
                <a:ea typeface="ＭＳ Ｐゴシック"/>
                <a:cs typeface="ＭＳ Ｐゴシック"/>
              </a:rPr>
              <a:t> of the top 5 </a:t>
            </a:r>
            <a:r>
              <a:rPr lang="en-US" altLang="en-US" sz="1700" dirty="0" smtClean="0">
                <a:solidFill>
                  <a:schemeClr val="tx1">
                    <a:lumMod val="75000"/>
                  </a:schemeClr>
                </a:solidFill>
                <a:ea typeface="ＭＳ Ｐゴシック"/>
                <a:cs typeface="ＭＳ Ｐゴシック"/>
              </a:rPr>
              <a:t>journals in Robotics</a:t>
            </a:r>
          </a:p>
        </p:txBody>
      </p:sp>
      <p:sp>
        <p:nvSpPr>
          <p:cNvPr id="29703" name="Rectangle 5"/>
          <p:cNvSpPr>
            <a:spLocks noChangeArrowheads="1"/>
          </p:cNvSpPr>
          <p:nvPr/>
        </p:nvSpPr>
        <p:spPr bwMode="black">
          <a:xfrm>
            <a:off x="457200" y="469900"/>
            <a:ext cx="83820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p>
            <a:pPr marL="838200" indent="-838200" fontAlgn="base">
              <a:spcBef>
                <a:spcPct val="0"/>
              </a:spcBef>
              <a:spcAft>
                <a:spcPct val="0"/>
              </a:spcAft>
              <a:buClr>
                <a:srgbClr val="808080"/>
              </a:buClr>
              <a:buSzPct val="80000"/>
              <a:buFont typeface="Wingdings" pitchFamily="2" charset="2"/>
              <a:buNone/>
            </a:pPr>
            <a:r>
              <a:rPr lang="en-US" altLang="en-US" sz="3500" b="1">
                <a:solidFill>
                  <a:srgbClr val="0066A1"/>
                </a:solidFill>
                <a:latin typeface="Verdana" pitchFamily="34" charset="0"/>
                <a:ea typeface="ＭＳ Ｐゴシック" pitchFamily="34" charset="-128"/>
              </a:rPr>
              <a:t>IEEE quality makes an impact</a:t>
            </a:r>
          </a:p>
          <a:p>
            <a:pPr marL="838200" indent="-838200" fontAlgn="base">
              <a:lnSpc>
                <a:spcPts val="2600"/>
              </a:lnSpc>
              <a:spcBef>
                <a:spcPct val="0"/>
              </a:spcBef>
              <a:spcAft>
                <a:spcPct val="0"/>
              </a:spcAft>
              <a:buClr>
                <a:srgbClr val="808080"/>
              </a:buClr>
              <a:buSzPct val="80000"/>
            </a:pPr>
            <a:r>
              <a:rPr lang="en-US" altLang="en-US" sz="2000">
                <a:solidFill>
                  <a:srgbClr val="E37222"/>
                </a:solidFill>
                <a:latin typeface="Arial" pitchFamily="34" charset="0"/>
                <a:ea typeface="ＭＳ Ｐゴシック" pitchFamily="34" charset="-128"/>
              </a:rPr>
              <a:t>Thomson Reuters Journal Citation Reports</a:t>
            </a:r>
            <a:r>
              <a:rPr lang="en-US" altLang="en-US" sz="2000" baseline="30000">
                <a:solidFill>
                  <a:srgbClr val="E37222"/>
                </a:solidFill>
                <a:latin typeface="Arial" pitchFamily="34" charset="0"/>
                <a:ea typeface="ＭＳ Ｐゴシック" pitchFamily="34" charset="-128"/>
              </a:rPr>
              <a:t>®</a:t>
            </a:r>
            <a:r>
              <a:rPr lang="en-US" altLang="en-US" sz="2000">
                <a:solidFill>
                  <a:srgbClr val="E37222"/>
                </a:solidFill>
                <a:latin typeface="Arial" pitchFamily="34" charset="0"/>
                <a:ea typeface="ＭＳ Ｐゴシック" pitchFamily="34" charset="-128"/>
              </a:rPr>
              <a:t> by Impact Factor</a:t>
            </a:r>
            <a:endParaRPr lang="en-US" altLang="en-US" sz="2000">
              <a:solidFill>
                <a:srgbClr val="E37222"/>
              </a:solidFill>
              <a:latin typeface="Verdana" pitchFamily="34" charset="0"/>
              <a:ea typeface="ＭＳ Ｐゴシック" pitchFamily="34" charset="-128"/>
            </a:endParaRPr>
          </a:p>
          <a:p>
            <a:pPr marL="838200" indent="-838200" fontAlgn="base">
              <a:spcBef>
                <a:spcPct val="0"/>
              </a:spcBef>
              <a:spcAft>
                <a:spcPct val="0"/>
              </a:spcAft>
              <a:buClr>
                <a:srgbClr val="808080"/>
              </a:buClr>
              <a:buSzPct val="80000"/>
              <a:buFont typeface="Wingdings" pitchFamily="2" charset="2"/>
              <a:buNone/>
            </a:pPr>
            <a:endParaRPr lang="en-US" altLang="en-US" sz="3200">
              <a:solidFill>
                <a:srgbClr val="0066A1"/>
              </a:solidFill>
              <a:latin typeface="Verdana" pitchFamily="34" charset="0"/>
              <a:ea typeface="ＭＳ Ｐゴシック" pitchFamily="34" charset="-128"/>
            </a:endParaRPr>
          </a:p>
        </p:txBody>
      </p:sp>
      <p:sp>
        <p:nvSpPr>
          <p:cNvPr id="29704" name="Rectangle 3"/>
          <p:cNvSpPr>
            <a:spLocks noChangeArrowheads="1"/>
          </p:cNvSpPr>
          <p:nvPr/>
        </p:nvSpPr>
        <p:spPr bwMode="auto">
          <a:xfrm>
            <a:off x="698500" y="1671638"/>
            <a:ext cx="20812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fontAlgn="base">
              <a:lnSpc>
                <a:spcPts val="3000"/>
              </a:lnSpc>
              <a:spcBef>
                <a:spcPct val="0"/>
              </a:spcBef>
              <a:spcAft>
                <a:spcPct val="0"/>
              </a:spcAft>
              <a:buFont typeface="Wingdings" pitchFamily="2" charset="2"/>
              <a:buNone/>
            </a:pPr>
            <a:r>
              <a:rPr lang="en-US" altLang="en-US" sz="1700" b="1">
                <a:solidFill>
                  <a:srgbClr val="FFFFFF"/>
                </a:solidFill>
                <a:latin typeface="Verdana" pitchFamily="34" charset="0"/>
                <a:ea typeface="ＭＳ Ｐゴシック" pitchFamily="34" charset="-128"/>
              </a:rPr>
              <a:t>IEEE publishes:</a:t>
            </a:r>
          </a:p>
        </p:txBody>
      </p:sp>
      <p:sp>
        <p:nvSpPr>
          <p:cNvPr id="29705" name="Text Box 4"/>
          <p:cNvSpPr txBox="1">
            <a:spLocks noChangeArrowheads="1"/>
          </p:cNvSpPr>
          <p:nvPr/>
        </p:nvSpPr>
        <p:spPr bwMode="white">
          <a:xfrm>
            <a:off x="506413" y="6026150"/>
            <a:ext cx="4038600" cy="76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lnSpc>
                <a:spcPct val="80000"/>
              </a:lnSpc>
              <a:spcBef>
                <a:spcPct val="50000"/>
              </a:spcBef>
              <a:spcAft>
                <a:spcPct val="0"/>
              </a:spcAft>
              <a:buClr>
                <a:srgbClr val="808080"/>
              </a:buClr>
              <a:buSzPct val="80000"/>
              <a:buFont typeface="Wingdings" pitchFamily="2" charset="2"/>
              <a:buNone/>
            </a:pPr>
            <a:r>
              <a:rPr lang="en-US" altLang="en-US" sz="1200">
                <a:solidFill>
                  <a:srgbClr val="737373"/>
                </a:solidFill>
                <a:latin typeface="Verdana" pitchFamily="34" charset="0"/>
              </a:rPr>
              <a:t>Based on the 2014 study released June 2015</a:t>
            </a:r>
          </a:p>
          <a:p>
            <a:pPr eaLnBrk="1" fontAlgn="base" hangingPunct="1">
              <a:lnSpc>
                <a:spcPct val="80000"/>
              </a:lnSpc>
              <a:spcBef>
                <a:spcPct val="50000"/>
              </a:spcBef>
              <a:spcAft>
                <a:spcPct val="0"/>
              </a:spcAft>
              <a:buClr>
                <a:srgbClr val="808080"/>
              </a:buClr>
              <a:buSzPct val="80000"/>
              <a:buFont typeface="Wingdings" pitchFamily="2" charset="2"/>
              <a:buNone/>
            </a:pPr>
            <a:r>
              <a:rPr lang="en-US" altLang="en-US" sz="1200">
                <a:solidFill>
                  <a:srgbClr val="737373"/>
                </a:solidFill>
                <a:latin typeface="Verdana" pitchFamily="34" charset="0"/>
              </a:rPr>
              <a:t>More info: www.ieee.org/citations</a:t>
            </a:r>
          </a:p>
          <a:p>
            <a:pPr algn="ctr" eaLnBrk="1" fontAlgn="base" hangingPunct="1">
              <a:lnSpc>
                <a:spcPct val="80000"/>
              </a:lnSpc>
              <a:spcBef>
                <a:spcPct val="50000"/>
              </a:spcBef>
              <a:spcAft>
                <a:spcPct val="0"/>
              </a:spcAft>
              <a:buClr>
                <a:srgbClr val="808080"/>
              </a:buClr>
              <a:buSzPct val="80000"/>
              <a:buFont typeface="Wingdings" pitchFamily="2" charset="2"/>
              <a:buNone/>
            </a:pPr>
            <a:endParaRPr lang="en-US" altLang="en-US" sz="1400">
              <a:solidFill>
                <a:srgbClr val="404040"/>
              </a:solidFill>
            </a:endParaRPr>
          </a:p>
        </p:txBody>
      </p:sp>
      <p:sp>
        <p:nvSpPr>
          <p:cNvPr id="29706" name="Rectangle 12"/>
          <p:cNvSpPr>
            <a:spLocks noChangeArrowheads="1"/>
          </p:cNvSpPr>
          <p:nvPr/>
        </p:nvSpPr>
        <p:spPr bwMode="auto">
          <a:xfrm>
            <a:off x="495300" y="5526088"/>
            <a:ext cx="55975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fontAlgn="base">
              <a:spcBef>
                <a:spcPct val="50000"/>
              </a:spcBef>
              <a:spcAft>
                <a:spcPct val="0"/>
              </a:spcAft>
              <a:buClr>
                <a:srgbClr val="808080"/>
              </a:buClr>
              <a:buSzPct val="80000"/>
              <a:buFont typeface="Wingdings" pitchFamily="2" charset="2"/>
              <a:buNone/>
            </a:pPr>
            <a:r>
              <a:rPr lang="en-US" altLang="en-US" sz="1000">
                <a:solidFill>
                  <a:srgbClr val="737373"/>
                </a:solidFill>
                <a:latin typeface="Verdana" pitchFamily="34" charset="0"/>
                <a:ea typeface="ＭＳ Ｐゴシック" pitchFamily="34" charset="-128"/>
              </a:rPr>
              <a:t>The Thomson Reuters Journal Citation Reports presents quantifiable statistical data that provides a systematic, objective way to evaluate the world’s leading journals.</a:t>
            </a:r>
          </a:p>
        </p:txBody>
      </p:sp>
    </p:spTree>
    <p:extLst>
      <p:ext uri="{BB962C8B-B14F-4D97-AF65-F5344CB8AC3E}">
        <p14:creationId xmlns:p14="http://schemas.microsoft.com/office/powerpoint/2010/main" val="1714439444"/>
      </p:ext>
    </p:extLst>
  </p:cSld>
  <p:clrMapOvr>
    <a:masterClrMapping/>
  </p:clrMapOvr>
  <p:transition spd="med">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Snip Single Corner Rectangle 18"/>
          <p:cNvSpPr/>
          <p:nvPr/>
        </p:nvSpPr>
        <p:spPr>
          <a:xfrm>
            <a:off x="495300" y="1625600"/>
            <a:ext cx="2743200" cy="500062"/>
          </a:xfrm>
          <a:prstGeom prst="snip1Rect">
            <a:avLst>
              <a:gd name="adj" fmla="val 40164"/>
            </a:avLst>
          </a:prstGeom>
          <a:solidFill>
            <a:srgbClr val="0066A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sz="2400" dirty="0">
              <a:solidFill>
                <a:srgbClr val="FFFFFF"/>
              </a:solidFill>
            </a:endParaRPr>
          </a:p>
        </p:txBody>
      </p:sp>
      <p:sp>
        <p:nvSpPr>
          <p:cNvPr id="30725" name="Rectangle 3"/>
          <p:cNvSpPr>
            <a:spLocks noGrp="1" noChangeArrowheads="1"/>
          </p:cNvSpPr>
          <p:nvPr>
            <p:ph type="body" idx="1"/>
          </p:nvPr>
        </p:nvSpPr>
        <p:spPr bwMode="black">
          <a:xfrm>
            <a:off x="596900" y="2201862"/>
            <a:ext cx="8458200" cy="3970338"/>
          </a:xfrm>
        </p:spPr>
        <p:txBody>
          <a:bodyPr lIns="0" tIns="0" rIns="0" bIns="0"/>
          <a:lstStyle/>
          <a:p>
            <a:pPr marL="0" indent="0" eaLnBrk="1" hangingPunct="1">
              <a:lnSpc>
                <a:spcPts val="2800"/>
              </a:lnSpc>
              <a:spcBef>
                <a:spcPct val="0"/>
              </a:spcBef>
              <a:buFontTx/>
              <a:buNone/>
            </a:pPr>
            <a:r>
              <a:rPr lang="en-US" altLang="en-US" sz="1800" b="1" dirty="0" smtClean="0">
                <a:solidFill>
                  <a:srgbClr val="0066A1"/>
                </a:solidFill>
                <a:latin typeface="Verdana" pitchFamily="34" charset="0"/>
                <a:ea typeface="ＭＳ Ｐゴシック" pitchFamily="34" charset="-128"/>
              </a:rPr>
              <a:t># 1 </a:t>
            </a:r>
            <a:r>
              <a:rPr lang="en-US" altLang="en-US" sz="1800" dirty="0" smtClean="0">
                <a:solidFill>
                  <a:srgbClr val="737373"/>
                </a:solidFill>
                <a:latin typeface="Verdana" pitchFamily="34" charset="0"/>
                <a:ea typeface="ＭＳ Ｐゴシック" pitchFamily="34" charset="-128"/>
              </a:rPr>
              <a:t>in Automation and Control</a:t>
            </a:r>
          </a:p>
          <a:p>
            <a:pPr marL="0" indent="0" eaLnBrk="1" hangingPunct="1">
              <a:lnSpc>
                <a:spcPts val="2800"/>
              </a:lnSpc>
              <a:spcBef>
                <a:spcPct val="0"/>
              </a:spcBef>
              <a:buFontTx/>
              <a:buNone/>
            </a:pPr>
            <a:r>
              <a:rPr lang="en-US" altLang="en-US" sz="1800" b="1" dirty="0" smtClean="0">
                <a:solidFill>
                  <a:srgbClr val="0066A1"/>
                </a:solidFill>
                <a:latin typeface="Verdana" pitchFamily="34" charset="0"/>
                <a:ea typeface="ＭＳ Ｐゴシック" pitchFamily="34" charset="-128"/>
              </a:rPr>
              <a:t># 1 </a:t>
            </a:r>
            <a:r>
              <a:rPr lang="en-US" altLang="en-US" sz="1800" dirty="0" smtClean="0">
                <a:solidFill>
                  <a:srgbClr val="737373"/>
                </a:solidFill>
                <a:latin typeface="Verdana" pitchFamily="34" charset="0"/>
                <a:ea typeface="ＭＳ Ｐゴシック" pitchFamily="34" charset="-128"/>
              </a:rPr>
              <a:t>in Artificial Intelligence</a:t>
            </a:r>
          </a:p>
          <a:p>
            <a:pPr marL="0" indent="0" eaLnBrk="1" hangingPunct="1">
              <a:lnSpc>
                <a:spcPts val="2800"/>
              </a:lnSpc>
              <a:spcBef>
                <a:spcPct val="0"/>
              </a:spcBef>
              <a:buFontTx/>
              <a:buNone/>
            </a:pPr>
            <a:r>
              <a:rPr lang="en-US" altLang="en-US" sz="1800" b="1" dirty="0" smtClean="0">
                <a:solidFill>
                  <a:srgbClr val="0066A1"/>
                </a:solidFill>
                <a:latin typeface="Verdana" pitchFamily="34" charset="0"/>
                <a:ea typeface="ＭＳ Ｐゴシック" pitchFamily="34" charset="-128"/>
              </a:rPr>
              <a:t># 1 </a:t>
            </a:r>
            <a:r>
              <a:rPr lang="en-US" altLang="en-US" sz="1800" dirty="0" smtClean="0">
                <a:solidFill>
                  <a:srgbClr val="737373"/>
                </a:solidFill>
                <a:latin typeface="Verdana" pitchFamily="34" charset="0"/>
                <a:ea typeface="ＭＳ Ｐゴシック" pitchFamily="34" charset="-128"/>
              </a:rPr>
              <a:t>in Computer Hardware</a:t>
            </a:r>
          </a:p>
          <a:p>
            <a:pPr marL="0" indent="0" eaLnBrk="1" hangingPunct="1">
              <a:lnSpc>
                <a:spcPts val="2800"/>
              </a:lnSpc>
              <a:spcBef>
                <a:spcPct val="0"/>
              </a:spcBef>
              <a:buFontTx/>
              <a:buNone/>
            </a:pPr>
            <a:r>
              <a:rPr lang="en-US" altLang="en-US" sz="1800" b="1" dirty="0" smtClean="0">
                <a:solidFill>
                  <a:srgbClr val="0066A1"/>
                </a:solidFill>
                <a:latin typeface="Verdana" pitchFamily="34" charset="0"/>
                <a:ea typeface="ＭＳ Ｐゴシック" pitchFamily="34" charset="-128"/>
              </a:rPr>
              <a:t># 1 </a:t>
            </a:r>
            <a:r>
              <a:rPr lang="en-US" altLang="en-US" sz="1800" dirty="0" smtClean="0">
                <a:solidFill>
                  <a:srgbClr val="737373"/>
                </a:solidFill>
                <a:latin typeface="Verdana" pitchFamily="34" charset="0"/>
                <a:ea typeface="ＭＳ Ｐゴシック" pitchFamily="34" charset="-128"/>
              </a:rPr>
              <a:t>in Cybernetics</a:t>
            </a:r>
          </a:p>
          <a:p>
            <a:pPr marL="0" indent="0" eaLnBrk="1" hangingPunct="1">
              <a:lnSpc>
                <a:spcPts val="2800"/>
              </a:lnSpc>
              <a:spcBef>
                <a:spcPct val="0"/>
              </a:spcBef>
              <a:buFontTx/>
              <a:buNone/>
            </a:pPr>
            <a:r>
              <a:rPr lang="en-US" altLang="en-US" sz="1800" b="1" dirty="0" smtClean="0">
                <a:solidFill>
                  <a:srgbClr val="0066A1"/>
                </a:solidFill>
                <a:latin typeface="Verdana" pitchFamily="34" charset="0"/>
                <a:ea typeface="ＭＳ Ｐゴシック" pitchFamily="34" charset="-128"/>
              </a:rPr>
              <a:t># 1 </a:t>
            </a:r>
            <a:r>
              <a:rPr lang="en-US" altLang="en-US" sz="1800" dirty="0" smtClean="0">
                <a:solidFill>
                  <a:srgbClr val="737373"/>
                </a:solidFill>
                <a:latin typeface="Verdana" pitchFamily="34" charset="0"/>
                <a:ea typeface="ＭＳ Ｐゴシック" pitchFamily="34" charset="-128"/>
              </a:rPr>
              <a:t>in Electrical Engineering</a:t>
            </a:r>
          </a:p>
          <a:p>
            <a:pPr marL="0" indent="0" eaLnBrk="1" hangingPunct="1">
              <a:lnSpc>
                <a:spcPts val="2800"/>
              </a:lnSpc>
              <a:spcBef>
                <a:spcPct val="0"/>
              </a:spcBef>
              <a:buFontTx/>
              <a:buNone/>
            </a:pPr>
            <a:r>
              <a:rPr lang="en-US" altLang="en-US" sz="1800" b="1" dirty="0" smtClean="0">
                <a:solidFill>
                  <a:srgbClr val="0066A1"/>
                </a:solidFill>
                <a:latin typeface="Verdana" pitchFamily="34" charset="0"/>
                <a:ea typeface="ＭＳ Ｐゴシック" pitchFamily="34" charset="-128"/>
              </a:rPr>
              <a:t># 1 </a:t>
            </a:r>
            <a:r>
              <a:rPr lang="en-US" altLang="en-US" sz="1800" dirty="0" smtClean="0">
                <a:solidFill>
                  <a:srgbClr val="737373"/>
                </a:solidFill>
                <a:latin typeface="Verdana" pitchFamily="34" charset="0"/>
                <a:ea typeface="ＭＳ Ｐゴシック" pitchFamily="34" charset="-128"/>
              </a:rPr>
              <a:t>in Information Systems</a:t>
            </a:r>
          </a:p>
          <a:p>
            <a:pPr marL="0" indent="0" eaLnBrk="1" hangingPunct="1">
              <a:lnSpc>
                <a:spcPts val="2800"/>
              </a:lnSpc>
              <a:spcBef>
                <a:spcPct val="0"/>
              </a:spcBef>
              <a:buFontTx/>
              <a:buNone/>
            </a:pPr>
            <a:r>
              <a:rPr lang="en-US" altLang="en-US" sz="1800" b="1" dirty="0" smtClean="0">
                <a:solidFill>
                  <a:srgbClr val="0066A1"/>
                </a:solidFill>
                <a:latin typeface="Verdana" pitchFamily="34" charset="0"/>
                <a:ea typeface="ＭＳ Ｐゴシック" pitchFamily="34" charset="-128"/>
              </a:rPr>
              <a:t># 1 </a:t>
            </a:r>
            <a:r>
              <a:rPr lang="en-US" altLang="en-US" sz="1800" dirty="0" smtClean="0">
                <a:solidFill>
                  <a:srgbClr val="737373"/>
                </a:solidFill>
                <a:latin typeface="Verdana" pitchFamily="34" charset="0"/>
                <a:ea typeface="ＭＳ Ｐゴシック" pitchFamily="34" charset="-128"/>
              </a:rPr>
              <a:t>in Measurement</a:t>
            </a:r>
          </a:p>
          <a:p>
            <a:pPr marL="0" indent="0" eaLnBrk="1" hangingPunct="1">
              <a:lnSpc>
                <a:spcPts val="2800"/>
              </a:lnSpc>
              <a:spcBef>
                <a:spcPct val="0"/>
              </a:spcBef>
              <a:buFontTx/>
              <a:buNone/>
            </a:pPr>
            <a:r>
              <a:rPr lang="en-US" altLang="en-US" sz="1800" b="1" dirty="0" smtClean="0">
                <a:solidFill>
                  <a:srgbClr val="0066A1"/>
                </a:solidFill>
                <a:latin typeface="Verdana" pitchFamily="34" charset="0"/>
                <a:ea typeface="ＭＳ Ｐゴシック" pitchFamily="34" charset="-128"/>
              </a:rPr>
              <a:t># 1 </a:t>
            </a:r>
            <a:r>
              <a:rPr lang="en-US" altLang="en-US" sz="1800" dirty="0" smtClean="0">
                <a:solidFill>
                  <a:srgbClr val="737373"/>
                </a:solidFill>
                <a:latin typeface="Verdana" pitchFamily="34" charset="0"/>
                <a:ea typeface="ＭＳ Ｐゴシック" pitchFamily="34" charset="-128"/>
              </a:rPr>
              <a:t>in Theory and Methods</a:t>
            </a:r>
          </a:p>
          <a:p>
            <a:pPr marL="0" indent="0" eaLnBrk="1" hangingPunct="1">
              <a:lnSpc>
                <a:spcPts val="2800"/>
              </a:lnSpc>
              <a:spcBef>
                <a:spcPct val="0"/>
              </a:spcBef>
              <a:buFontTx/>
              <a:buNone/>
            </a:pPr>
            <a:r>
              <a:rPr lang="en-US" altLang="en-US" sz="1800" b="1" dirty="0" smtClean="0">
                <a:solidFill>
                  <a:srgbClr val="0066A1"/>
                </a:solidFill>
                <a:latin typeface="Verdana" pitchFamily="34" charset="0"/>
                <a:ea typeface="ＭＳ Ｐゴシック" pitchFamily="34" charset="-128"/>
              </a:rPr>
              <a:t># 1 </a:t>
            </a:r>
            <a:r>
              <a:rPr lang="en-US" altLang="en-US" sz="1800" dirty="0" smtClean="0">
                <a:solidFill>
                  <a:srgbClr val="737373"/>
                </a:solidFill>
                <a:latin typeface="Verdana" pitchFamily="34" charset="0"/>
                <a:ea typeface="ＭＳ Ｐゴシック" pitchFamily="34" charset="-128"/>
              </a:rPr>
              <a:t>in Telecommunications</a:t>
            </a:r>
          </a:p>
          <a:p>
            <a:pPr marL="0" indent="0" eaLnBrk="1" hangingPunct="1">
              <a:lnSpc>
                <a:spcPts val="2800"/>
              </a:lnSpc>
              <a:spcBef>
                <a:spcPct val="0"/>
              </a:spcBef>
              <a:buFontTx/>
              <a:buNone/>
            </a:pPr>
            <a:r>
              <a:rPr lang="en-US" altLang="en-US" sz="1800" b="1" dirty="0" smtClean="0">
                <a:solidFill>
                  <a:srgbClr val="0066A1"/>
                </a:solidFill>
                <a:latin typeface="Verdana" pitchFamily="34" charset="0"/>
                <a:ea typeface="ＭＳ Ｐゴシック" pitchFamily="34" charset="-128"/>
              </a:rPr>
              <a:t># 2 </a:t>
            </a:r>
            <a:r>
              <a:rPr lang="en-US" altLang="en-US" sz="1800" dirty="0" smtClean="0">
                <a:solidFill>
                  <a:srgbClr val="737373"/>
                </a:solidFill>
                <a:latin typeface="Verdana" pitchFamily="34" charset="0"/>
                <a:ea typeface="ＭＳ Ｐゴシック" pitchFamily="34" charset="-128"/>
              </a:rPr>
              <a:t>in Aerospace Engineering</a:t>
            </a:r>
          </a:p>
          <a:p>
            <a:pPr marL="0" indent="0" eaLnBrk="1" hangingPunct="1">
              <a:lnSpc>
                <a:spcPts val="2800"/>
              </a:lnSpc>
              <a:spcBef>
                <a:spcPct val="0"/>
              </a:spcBef>
              <a:buFontTx/>
              <a:buNone/>
            </a:pPr>
            <a:r>
              <a:rPr lang="en-US" altLang="en-US" sz="1800" b="1" dirty="0" smtClean="0">
                <a:solidFill>
                  <a:srgbClr val="0066A1"/>
                </a:solidFill>
                <a:latin typeface="Verdana" pitchFamily="34" charset="0"/>
                <a:ea typeface="ＭＳ Ｐゴシック" pitchFamily="34" charset="-128"/>
              </a:rPr>
              <a:t># 2 </a:t>
            </a:r>
            <a:r>
              <a:rPr lang="en-US" altLang="en-US" sz="1800" dirty="0" smtClean="0">
                <a:solidFill>
                  <a:srgbClr val="737373"/>
                </a:solidFill>
                <a:latin typeface="Verdana" pitchFamily="34" charset="0"/>
                <a:ea typeface="ＭＳ Ｐゴシック" pitchFamily="34" charset="-128"/>
              </a:rPr>
              <a:t>in Robotics</a:t>
            </a:r>
            <a:endParaRPr lang="en-US" altLang="en-US" sz="1800" dirty="0" smtClean="0">
              <a:solidFill>
                <a:srgbClr val="002060"/>
              </a:solidFill>
              <a:latin typeface="Verdana" pitchFamily="34" charset="0"/>
              <a:ea typeface="ＭＳ Ｐゴシック" pitchFamily="34" charset="-128"/>
            </a:endParaRPr>
          </a:p>
          <a:p>
            <a:pPr marL="0" indent="0" eaLnBrk="1" hangingPunct="1">
              <a:lnSpc>
                <a:spcPts val="2800"/>
              </a:lnSpc>
              <a:spcBef>
                <a:spcPct val="0"/>
              </a:spcBef>
              <a:buFontTx/>
              <a:buNone/>
            </a:pPr>
            <a:endParaRPr lang="en-US" altLang="en-US" sz="1800" dirty="0" smtClean="0">
              <a:solidFill>
                <a:srgbClr val="002060"/>
              </a:solidFill>
              <a:latin typeface="Verdana" pitchFamily="34" charset="0"/>
              <a:ea typeface="ＭＳ Ｐゴシック" pitchFamily="34" charset="-128"/>
            </a:endParaRPr>
          </a:p>
        </p:txBody>
      </p:sp>
      <p:sp>
        <p:nvSpPr>
          <p:cNvPr id="30726" name="Text Box 4"/>
          <p:cNvSpPr txBox="1">
            <a:spLocks noChangeArrowheads="1"/>
          </p:cNvSpPr>
          <p:nvPr/>
        </p:nvSpPr>
        <p:spPr bwMode="white">
          <a:xfrm>
            <a:off x="457200" y="6234113"/>
            <a:ext cx="40386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lnSpc>
                <a:spcPct val="80000"/>
              </a:lnSpc>
              <a:spcBef>
                <a:spcPct val="50000"/>
              </a:spcBef>
              <a:spcAft>
                <a:spcPct val="0"/>
              </a:spcAft>
              <a:buClr>
                <a:srgbClr val="808080"/>
              </a:buClr>
              <a:buSzPct val="80000"/>
              <a:buFont typeface="Wingdings" pitchFamily="2" charset="2"/>
              <a:buNone/>
            </a:pPr>
            <a:r>
              <a:rPr lang="en-US" altLang="en-US" sz="1200">
                <a:solidFill>
                  <a:srgbClr val="737373"/>
                </a:solidFill>
                <a:latin typeface="Verdana" pitchFamily="34" charset="0"/>
              </a:rPr>
              <a:t>Based on the 2014 study released June 2015</a:t>
            </a:r>
          </a:p>
        </p:txBody>
      </p:sp>
      <p:sp>
        <p:nvSpPr>
          <p:cNvPr id="30727" name="Rectangle 15"/>
          <p:cNvSpPr>
            <a:spLocks noChangeArrowheads="1"/>
          </p:cNvSpPr>
          <p:nvPr/>
        </p:nvSpPr>
        <p:spPr bwMode="auto">
          <a:xfrm>
            <a:off x="4968875" y="5486400"/>
            <a:ext cx="3840163"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fontAlgn="base">
              <a:spcBef>
                <a:spcPct val="50000"/>
              </a:spcBef>
              <a:spcAft>
                <a:spcPct val="0"/>
              </a:spcAft>
              <a:buClr>
                <a:srgbClr val="808080"/>
              </a:buClr>
              <a:buSzPct val="80000"/>
              <a:buFont typeface="Wingdings" pitchFamily="2" charset="2"/>
              <a:buNone/>
            </a:pPr>
            <a:r>
              <a:rPr lang="en-US" altLang="en-US" sz="1000" dirty="0">
                <a:solidFill>
                  <a:srgbClr val="737373"/>
                </a:solidFill>
                <a:latin typeface="Verdana" pitchFamily="34" charset="0"/>
                <a:ea typeface="ＭＳ Ｐゴシック" pitchFamily="34" charset="-128"/>
              </a:rPr>
              <a:t>The Thomson Reuters Journal Citation Reports presents quantifiable statistical data that provides a systematic, objective way to evaluate the world’s leading journals.</a:t>
            </a:r>
          </a:p>
        </p:txBody>
      </p:sp>
      <p:sp>
        <p:nvSpPr>
          <p:cNvPr id="30728" name="Rectangle 16"/>
          <p:cNvSpPr>
            <a:spLocks noChangeArrowheads="1"/>
          </p:cNvSpPr>
          <p:nvPr/>
        </p:nvSpPr>
        <p:spPr bwMode="auto">
          <a:xfrm>
            <a:off x="698500" y="1600200"/>
            <a:ext cx="3860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fontAlgn="base">
              <a:lnSpc>
                <a:spcPts val="3000"/>
              </a:lnSpc>
              <a:spcBef>
                <a:spcPct val="0"/>
              </a:spcBef>
              <a:spcAft>
                <a:spcPct val="0"/>
              </a:spcAft>
              <a:buFont typeface="Wingdings" pitchFamily="2" charset="2"/>
              <a:buNone/>
            </a:pPr>
            <a:r>
              <a:rPr lang="en-US" altLang="en-US" sz="1700" b="1" dirty="0">
                <a:solidFill>
                  <a:srgbClr val="FFFFFF"/>
                </a:solidFill>
                <a:latin typeface="Verdana" pitchFamily="34" charset="0"/>
                <a:ea typeface="ＭＳ Ｐゴシック" pitchFamily="34" charset="-128"/>
              </a:rPr>
              <a:t>IEEE journals are:</a:t>
            </a:r>
          </a:p>
        </p:txBody>
      </p:sp>
      <p:sp>
        <p:nvSpPr>
          <p:cNvPr id="30729" name="Rectangle 5"/>
          <p:cNvSpPr>
            <a:spLocks noChangeArrowheads="1"/>
          </p:cNvSpPr>
          <p:nvPr/>
        </p:nvSpPr>
        <p:spPr bwMode="black">
          <a:xfrm>
            <a:off x="457200" y="469900"/>
            <a:ext cx="83820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p>
            <a:pPr marL="838200" indent="-838200" fontAlgn="base">
              <a:spcBef>
                <a:spcPct val="0"/>
              </a:spcBef>
              <a:spcAft>
                <a:spcPct val="0"/>
              </a:spcAft>
              <a:buClr>
                <a:srgbClr val="808080"/>
              </a:buClr>
              <a:buSzPct val="80000"/>
              <a:buFont typeface="Wingdings" pitchFamily="2" charset="2"/>
              <a:buNone/>
            </a:pPr>
            <a:r>
              <a:rPr lang="en-US" altLang="en-US" sz="3500" b="1">
                <a:solidFill>
                  <a:srgbClr val="0066A1"/>
                </a:solidFill>
                <a:latin typeface="Verdana" pitchFamily="34" charset="0"/>
                <a:ea typeface="ＭＳ Ｐゴシック" pitchFamily="34" charset="-128"/>
              </a:rPr>
              <a:t>IEEE quality makes an impact</a:t>
            </a:r>
          </a:p>
          <a:p>
            <a:pPr marL="838200" indent="-838200" fontAlgn="base">
              <a:lnSpc>
                <a:spcPts val="2600"/>
              </a:lnSpc>
              <a:spcBef>
                <a:spcPct val="0"/>
              </a:spcBef>
              <a:spcAft>
                <a:spcPct val="0"/>
              </a:spcAft>
              <a:buClr>
                <a:srgbClr val="808080"/>
              </a:buClr>
              <a:buSzPct val="80000"/>
            </a:pPr>
            <a:r>
              <a:rPr lang="en-US" altLang="en-US" sz="2000">
                <a:solidFill>
                  <a:srgbClr val="E37222"/>
                </a:solidFill>
                <a:latin typeface="Arial" pitchFamily="34" charset="0"/>
                <a:ea typeface="ＭＳ Ｐゴシック" pitchFamily="34" charset="-128"/>
              </a:rPr>
              <a:t>Thomson Reuters Journal Citation Reports</a:t>
            </a:r>
            <a:r>
              <a:rPr lang="en-US" altLang="en-US" sz="2000" baseline="30000">
                <a:solidFill>
                  <a:srgbClr val="E37222"/>
                </a:solidFill>
                <a:latin typeface="Arial" pitchFamily="34" charset="0"/>
                <a:ea typeface="ＭＳ Ｐゴシック" pitchFamily="34" charset="-128"/>
              </a:rPr>
              <a:t>®</a:t>
            </a:r>
            <a:r>
              <a:rPr lang="en-US" altLang="en-US" sz="2000">
                <a:solidFill>
                  <a:srgbClr val="E37222"/>
                </a:solidFill>
                <a:latin typeface="Arial" pitchFamily="34" charset="0"/>
                <a:ea typeface="ＭＳ Ｐゴシック" pitchFamily="34" charset="-128"/>
              </a:rPr>
              <a:t> by Impact Factor</a:t>
            </a:r>
            <a:endParaRPr lang="en-US" altLang="en-US" sz="2000">
              <a:solidFill>
                <a:srgbClr val="E37222"/>
              </a:solidFill>
              <a:latin typeface="Verdana" pitchFamily="34" charset="0"/>
              <a:ea typeface="ＭＳ Ｐゴシック" pitchFamily="34" charset="-128"/>
            </a:endParaRPr>
          </a:p>
          <a:p>
            <a:pPr marL="838200" indent="-838200" fontAlgn="base">
              <a:spcBef>
                <a:spcPct val="0"/>
              </a:spcBef>
              <a:spcAft>
                <a:spcPct val="0"/>
              </a:spcAft>
              <a:buClr>
                <a:srgbClr val="808080"/>
              </a:buClr>
              <a:buSzPct val="80000"/>
              <a:buFont typeface="Wingdings" pitchFamily="2" charset="2"/>
              <a:buNone/>
            </a:pPr>
            <a:endParaRPr lang="en-US" altLang="en-US" sz="3200">
              <a:solidFill>
                <a:srgbClr val="0066A1"/>
              </a:solidFill>
              <a:latin typeface="Verdana" pitchFamily="34" charset="0"/>
              <a:ea typeface="ＭＳ Ｐゴシック" pitchFamily="34" charset="-128"/>
            </a:endParaRPr>
          </a:p>
        </p:txBody>
      </p:sp>
      <p:pic>
        <p:nvPicPr>
          <p:cNvPr id="30731" name="Picture 1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32400" y="1447800"/>
            <a:ext cx="2082800" cy="280439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32" name="Picture 1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38800" y="1905000"/>
            <a:ext cx="2046027" cy="278855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30" name="Picture 1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34608" y="2330895"/>
            <a:ext cx="2042592" cy="277450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33" name="Picture 1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51600" y="2625185"/>
            <a:ext cx="2082800" cy="278501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12160097"/>
      </p:ext>
    </p:extLst>
  </p:cSld>
  <p:clrMapOvr>
    <a:masterClrMapping/>
  </p:clrMapOvr>
  <p:transition spd="med">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body" idx="1"/>
          </p:nvPr>
        </p:nvSpPr>
        <p:spPr bwMode="white">
          <a:xfrm>
            <a:off x="691116" y="1541721"/>
            <a:ext cx="8229600" cy="4267200"/>
          </a:xfrm>
        </p:spPr>
        <p:txBody>
          <a:bodyPr>
            <a:normAutofit fontScale="92500"/>
          </a:bodyPr>
          <a:lstStyle/>
          <a:p>
            <a:pPr eaLnBrk="1" hangingPunct="1">
              <a:defRPr/>
            </a:pPr>
            <a:r>
              <a:rPr lang="ru-RU" altLang="en-US" sz="1500" b="1" dirty="0" smtClean="0">
                <a:ea typeface="ＭＳ Ｐゴシック"/>
                <a:cs typeface="ＭＳ Ｐゴシック"/>
              </a:rPr>
              <a:t>Что отличает контент от </a:t>
            </a:r>
            <a:r>
              <a:rPr lang="en-US" altLang="en-US" sz="1500" b="1" dirty="0" smtClean="0">
                <a:ea typeface="ＭＳ Ｐゴシック"/>
                <a:cs typeface="ＭＳ Ｐゴシック"/>
              </a:rPr>
              <a:t>IEEE </a:t>
            </a:r>
            <a:r>
              <a:rPr lang="ru-RU" altLang="en-US" sz="1500" b="1" dirty="0" smtClean="0">
                <a:ea typeface="ＭＳ Ｐゴシック"/>
                <a:cs typeface="ＭＳ Ｐゴシック"/>
              </a:rPr>
              <a:t>от других издательств</a:t>
            </a:r>
            <a:r>
              <a:rPr lang="en-US" altLang="en-US" sz="1500" b="1" dirty="0" smtClean="0">
                <a:ea typeface="ＭＳ Ｐゴシック"/>
                <a:cs typeface="ＭＳ Ｐゴシック"/>
              </a:rPr>
              <a:t>?</a:t>
            </a:r>
          </a:p>
          <a:p>
            <a:pPr eaLnBrk="1" hangingPunct="1">
              <a:defRPr/>
            </a:pPr>
            <a:r>
              <a:rPr lang="en-US" altLang="en-US" sz="1500" b="1" dirty="0" smtClean="0">
                <a:ea typeface="ＭＳ Ｐゴシック"/>
                <a:cs typeface="ＭＳ Ｐゴシック"/>
              </a:rPr>
              <a:t>IEEE </a:t>
            </a:r>
            <a:r>
              <a:rPr lang="ru-RU" altLang="en-US" sz="1500" b="1" dirty="0" smtClean="0">
                <a:ea typeface="ＭＳ Ｐゴシック"/>
                <a:cs typeface="ＭＳ Ｐゴシック"/>
              </a:rPr>
              <a:t>рецензирование </a:t>
            </a:r>
            <a:r>
              <a:rPr lang="en-US" altLang="en-US" sz="1500" b="1" dirty="0" smtClean="0">
                <a:ea typeface="ＭＳ Ｐゴシック"/>
                <a:cs typeface="ＭＳ Ｐゴシック"/>
              </a:rPr>
              <a:t>– </a:t>
            </a:r>
            <a:r>
              <a:rPr lang="ru-RU" altLang="en-US" sz="1500" b="1" dirty="0" smtClean="0">
                <a:ea typeface="ＭＳ Ｐゴシック"/>
                <a:cs typeface="ＭＳ Ｐゴシック"/>
              </a:rPr>
              <a:t>процесс, в результате которого статья в журнал или материалы конференции предоставляется издательством на рассмотрение экспертов для критической оценки до ее принятия к изданию. Это стандартная процедура для научного издательства</a:t>
            </a:r>
            <a:r>
              <a:rPr lang="en-US" altLang="en-US" sz="1500" b="1" dirty="0" smtClean="0">
                <a:ea typeface="ＭＳ Ｐゴシック"/>
                <a:cs typeface="ＭＳ Ｐゴシック"/>
              </a:rPr>
              <a:t>.</a:t>
            </a:r>
          </a:p>
          <a:p>
            <a:pPr eaLnBrk="1" hangingPunct="1">
              <a:defRPr/>
            </a:pPr>
            <a:r>
              <a:rPr lang="ru-RU" altLang="en-US" sz="1500" b="1" dirty="0" smtClean="0">
                <a:ea typeface="ＭＳ Ｐゴシック"/>
                <a:cs typeface="ＭＳ Ｐゴシック"/>
              </a:rPr>
              <a:t>Ключевые вопросы:</a:t>
            </a:r>
            <a:endParaRPr lang="en-US" altLang="en-US" sz="1500" b="1" dirty="0" smtClean="0">
              <a:ea typeface="ＭＳ Ｐゴシック"/>
              <a:cs typeface="ＭＳ Ｐゴシック"/>
            </a:endParaRPr>
          </a:p>
          <a:p>
            <a:pPr lvl="1" eaLnBrk="1" hangingPunct="1">
              <a:defRPr/>
            </a:pPr>
            <a:r>
              <a:rPr lang="ru-RU" altLang="en-US" sz="1500" b="1" dirty="0" smtClean="0">
                <a:ea typeface="ＭＳ Ｐゴシック"/>
              </a:rPr>
              <a:t>Научная корректность</a:t>
            </a:r>
            <a:r>
              <a:rPr lang="en-US" altLang="en-US" sz="1500" b="1" dirty="0" smtClean="0">
                <a:ea typeface="ＭＳ Ｐゴシック"/>
              </a:rPr>
              <a:t>?</a:t>
            </a:r>
          </a:p>
          <a:p>
            <a:pPr lvl="1" eaLnBrk="1" hangingPunct="1">
              <a:defRPr/>
            </a:pPr>
            <a:r>
              <a:rPr lang="ru-RU" altLang="en-US" sz="1500" b="1" dirty="0" smtClean="0">
                <a:ea typeface="ＭＳ Ｐゴシック"/>
              </a:rPr>
              <a:t>Вносит ли статья уникальный вклад в </a:t>
            </a:r>
            <a:r>
              <a:rPr lang="en-US" altLang="en-US" sz="1500" b="1" dirty="0" smtClean="0">
                <a:ea typeface="ＭＳ Ｐゴシック"/>
              </a:rPr>
              <a:t>“</a:t>
            </a:r>
            <a:r>
              <a:rPr lang="ru-RU" altLang="en-US" sz="1500" b="1" dirty="0" smtClean="0">
                <a:ea typeface="ＭＳ Ｐゴシック"/>
              </a:rPr>
              <a:t>базу знаний</a:t>
            </a:r>
            <a:r>
              <a:rPr lang="en-US" altLang="en-US" sz="1500" b="1" dirty="0" smtClean="0">
                <a:ea typeface="ＭＳ Ｐゴシック"/>
              </a:rPr>
              <a:t>?”</a:t>
            </a:r>
          </a:p>
          <a:p>
            <a:pPr eaLnBrk="1" hangingPunct="1">
              <a:defRPr/>
            </a:pPr>
            <a:r>
              <a:rPr lang="ru-RU" altLang="en-US" sz="1500" b="1" dirty="0" smtClean="0">
                <a:ea typeface="ＭＳ Ｐゴシック"/>
                <a:cs typeface="ＭＳ Ｐゴシック"/>
              </a:rPr>
              <a:t>Обеспечивает авторитетность </a:t>
            </a:r>
            <a:r>
              <a:rPr lang="ru-RU" altLang="en-US" sz="1500" b="1" dirty="0" err="1" smtClean="0">
                <a:ea typeface="ＭＳ Ｐゴシック"/>
                <a:cs typeface="ＭＳ Ｐゴシック"/>
              </a:rPr>
              <a:t>контента</a:t>
            </a:r>
            <a:endParaRPr lang="en-US" altLang="en-US" sz="1500" b="1" dirty="0" smtClean="0">
              <a:ea typeface="ＭＳ Ｐゴシック"/>
              <a:cs typeface="ＭＳ Ｐゴシック"/>
            </a:endParaRPr>
          </a:p>
          <a:p>
            <a:pPr lvl="1" eaLnBrk="1" hangingPunct="1">
              <a:defRPr/>
            </a:pPr>
            <a:r>
              <a:rPr lang="ru-RU" altLang="en-US" sz="1500" b="1" dirty="0" smtClean="0">
                <a:ea typeface="ＭＳ Ｐゴシック"/>
              </a:rPr>
              <a:t>Существенное отличие от новостных и прикладных изданий</a:t>
            </a:r>
            <a:endParaRPr lang="en-US" altLang="en-US" sz="1500" b="1" dirty="0" smtClean="0">
              <a:ea typeface="ＭＳ Ｐゴシック"/>
            </a:endParaRPr>
          </a:p>
          <a:p>
            <a:pPr lvl="1" eaLnBrk="1" hangingPunct="1">
              <a:defRPr/>
            </a:pPr>
            <a:r>
              <a:rPr lang="ru-RU" altLang="en-US" sz="1500" b="1" dirty="0" smtClean="0">
                <a:ea typeface="ＭＳ Ｐゴシック"/>
              </a:rPr>
              <a:t>Гораздо существенное отличие от </a:t>
            </a:r>
            <a:r>
              <a:rPr lang="ru-RU" altLang="en-US" sz="1500" b="1" dirty="0" err="1" smtClean="0">
                <a:ea typeface="ＭＳ Ｐゴシック"/>
              </a:rPr>
              <a:t>контента</a:t>
            </a:r>
            <a:r>
              <a:rPr lang="ru-RU" altLang="en-US" sz="1500" b="1" dirty="0" smtClean="0">
                <a:ea typeface="ＭＳ Ｐゴシック"/>
              </a:rPr>
              <a:t> в </a:t>
            </a:r>
            <a:r>
              <a:rPr lang="en-US" altLang="en-US" sz="1500" b="1" dirty="0" smtClean="0">
                <a:ea typeface="ＭＳ Ｐゴシック"/>
              </a:rPr>
              <a:t>open web</a:t>
            </a:r>
          </a:p>
          <a:p>
            <a:pPr eaLnBrk="1" hangingPunct="1">
              <a:defRPr/>
            </a:pPr>
            <a:r>
              <a:rPr lang="ru-RU" altLang="en-US" sz="1500" b="1" dirty="0" smtClean="0">
                <a:ea typeface="ＭＳ Ｐゴシック"/>
                <a:cs typeface="ＭＳ Ｐゴシック"/>
              </a:rPr>
              <a:t>Наиболее часто цитируемый контент в технической литературе и патентах</a:t>
            </a:r>
            <a:endParaRPr lang="en-US" altLang="en-US" sz="1500" b="1" dirty="0" smtClean="0">
              <a:ea typeface="ＭＳ Ｐゴシック"/>
              <a:cs typeface="ＭＳ Ｐゴシック"/>
            </a:endParaRPr>
          </a:p>
          <a:p>
            <a:pPr eaLnBrk="1" hangingPunct="1">
              <a:defRPr/>
            </a:pPr>
            <a:endParaRPr lang="en-US" altLang="en-US" sz="1500" b="1" dirty="0" smtClean="0">
              <a:ea typeface="ＭＳ Ｐゴシック"/>
              <a:cs typeface="ＭＳ Ｐゴシック"/>
            </a:endParaRPr>
          </a:p>
          <a:p>
            <a:pPr eaLnBrk="1" hangingPunct="1">
              <a:lnSpc>
                <a:spcPts val="2100"/>
              </a:lnSpc>
              <a:defRPr/>
            </a:pPr>
            <a:endParaRPr lang="en-US" altLang="en-US" sz="1500" b="1" dirty="0" smtClean="0">
              <a:ea typeface="ＭＳ Ｐゴシック"/>
              <a:cs typeface="ＭＳ Ｐゴシック"/>
            </a:endParaRPr>
          </a:p>
        </p:txBody>
      </p:sp>
      <p:sp>
        <p:nvSpPr>
          <p:cNvPr id="21507" name="Rectangle 3"/>
          <p:cNvSpPr>
            <a:spLocks noGrp="1" noChangeArrowheads="1"/>
          </p:cNvSpPr>
          <p:nvPr>
            <p:ph type="title"/>
          </p:nvPr>
        </p:nvSpPr>
        <p:spPr bwMode="white">
          <a:xfrm>
            <a:off x="836613" y="457200"/>
            <a:ext cx="7394575" cy="838200"/>
          </a:xfrm>
        </p:spPr>
        <p:txBody>
          <a:bodyPr/>
          <a:lstStyle/>
          <a:p>
            <a:pPr marL="838200" indent="-838200" eaLnBrk="1" hangingPunct="1"/>
            <a:r>
              <a:rPr lang="ru-RU" altLang="en-US" dirty="0" smtClean="0">
                <a:ea typeface="ＭＳ Ｐゴシック"/>
                <a:cs typeface="ＭＳ Ｐゴシック"/>
              </a:rPr>
              <a:t>Качество </a:t>
            </a:r>
            <a:r>
              <a:rPr lang="ru-RU" altLang="en-US" dirty="0" err="1" smtClean="0">
                <a:ea typeface="ＭＳ Ｐゴシック"/>
                <a:cs typeface="ＭＳ Ｐゴシック"/>
              </a:rPr>
              <a:t>контента</a:t>
            </a:r>
            <a:r>
              <a:rPr lang="ru-RU" altLang="en-US" dirty="0" smtClean="0">
                <a:ea typeface="ＭＳ Ｐゴシック"/>
                <a:cs typeface="ＭＳ Ｐゴシック"/>
              </a:rPr>
              <a:t> </a:t>
            </a:r>
            <a:r>
              <a:rPr lang="en-US" altLang="en-US" dirty="0" smtClean="0">
                <a:ea typeface="ＭＳ Ｐゴシック"/>
                <a:cs typeface="ＭＳ Ｐゴシック"/>
              </a:rPr>
              <a:t/>
            </a:r>
            <a:br>
              <a:rPr lang="en-US" altLang="en-US" dirty="0" smtClean="0">
                <a:ea typeface="ＭＳ Ｐゴシック"/>
                <a:cs typeface="ＭＳ Ｐゴシック"/>
              </a:rPr>
            </a:br>
            <a:r>
              <a:rPr lang="ru-RU" altLang="en-US" sz="1600" u="sng" dirty="0" smtClean="0">
                <a:ea typeface="ＭＳ Ｐゴシック"/>
                <a:cs typeface="ＭＳ Ｐゴシック"/>
              </a:rPr>
              <a:t>рецензируемые журналы и материалы конференций</a:t>
            </a:r>
            <a:r>
              <a:rPr lang="en-US" altLang="en-US" sz="1600" dirty="0" smtClean="0">
                <a:ea typeface="ＭＳ Ｐゴシック"/>
                <a:cs typeface="ＭＳ Ｐゴシック"/>
              </a:rPr>
              <a:t/>
            </a:r>
            <a:br>
              <a:rPr lang="en-US" altLang="en-US" sz="1600" dirty="0" smtClean="0">
                <a:ea typeface="ＭＳ Ｐゴシック"/>
                <a:cs typeface="ＭＳ Ｐゴシック"/>
              </a:rPr>
            </a:br>
            <a:endParaRPr lang="en-US" altLang="en-US" sz="1400" dirty="0" smtClean="0">
              <a:ea typeface="ＭＳ Ｐゴシック"/>
              <a:cs typeface="ＭＳ Ｐゴシック"/>
            </a:endParaRPr>
          </a:p>
        </p:txBody>
      </p:sp>
    </p:spTree>
    <p:extLst>
      <p:ext uri="{BB962C8B-B14F-4D97-AF65-F5344CB8AC3E}">
        <p14:creationId xmlns:p14="http://schemas.microsoft.com/office/powerpoint/2010/main" val="2111122539"/>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312516" y="269516"/>
            <a:ext cx="8667357" cy="1143000"/>
          </a:xfrm>
        </p:spPr>
        <p:txBody>
          <a:bodyPr/>
          <a:lstStyle/>
          <a:p>
            <a:r>
              <a:rPr lang="ru-RU" altLang="en-US" sz="3100" dirty="0" smtClean="0"/>
              <a:t>Восемь новых журналов </a:t>
            </a:r>
            <a:r>
              <a:rPr lang="en-US" altLang="en-US" sz="3100" dirty="0" smtClean="0"/>
              <a:t>IEEE 2015</a:t>
            </a:r>
            <a:r>
              <a:rPr lang="ru-RU" altLang="en-US" sz="3100" dirty="0" smtClean="0"/>
              <a:t>г.</a:t>
            </a:r>
            <a:r>
              <a:rPr lang="en-US" altLang="en-US" sz="3100" dirty="0" smtClean="0"/>
              <a:t> </a:t>
            </a:r>
          </a:p>
        </p:txBody>
      </p:sp>
      <p:sp>
        <p:nvSpPr>
          <p:cNvPr id="24579" name="Rectangle 3"/>
          <p:cNvSpPr>
            <a:spLocks noGrp="1" noChangeArrowheads="1"/>
          </p:cNvSpPr>
          <p:nvPr>
            <p:ph type="body" idx="1"/>
          </p:nvPr>
        </p:nvSpPr>
        <p:spPr>
          <a:xfrm>
            <a:off x="412845" y="1412516"/>
            <a:ext cx="6216555" cy="4686742"/>
          </a:xfrm>
        </p:spPr>
        <p:txBody>
          <a:bodyPr>
            <a:normAutofit lnSpcReduction="10000"/>
          </a:bodyPr>
          <a:lstStyle/>
          <a:p>
            <a:pPr>
              <a:spcBef>
                <a:spcPts val="1200"/>
              </a:spcBef>
            </a:pPr>
            <a:r>
              <a:rPr lang="en-US" sz="1900" dirty="0"/>
              <a:t>IEEE Transactions on Big Data</a:t>
            </a:r>
          </a:p>
          <a:p>
            <a:pPr>
              <a:spcBef>
                <a:spcPts val="1200"/>
              </a:spcBef>
            </a:pPr>
            <a:r>
              <a:rPr lang="en-US" sz="1900" dirty="0"/>
              <a:t>IEEE Transactions on Cognitive Communications and Networking</a:t>
            </a:r>
          </a:p>
          <a:p>
            <a:pPr>
              <a:spcBef>
                <a:spcPts val="1200"/>
              </a:spcBef>
            </a:pPr>
            <a:r>
              <a:rPr lang="en-US" sz="1900" dirty="0"/>
              <a:t>IEEE Transactions on Computational Imaging</a:t>
            </a:r>
          </a:p>
          <a:p>
            <a:pPr>
              <a:spcBef>
                <a:spcPts val="1200"/>
              </a:spcBef>
            </a:pPr>
            <a:r>
              <a:rPr lang="en-US" sz="1900" dirty="0"/>
              <a:t>IEEE Transactions on Molecular, Biological, and Multi-Scale Communications</a:t>
            </a:r>
          </a:p>
          <a:p>
            <a:pPr>
              <a:spcBef>
                <a:spcPts val="1200"/>
              </a:spcBef>
            </a:pPr>
            <a:r>
              <a:rPr lang="en-US" sz="1900" dirty="0"/>
              <a:t>IEEE Transactions on Multi-Scale Computing Systems</a:t>
            </a:r>
          </a:p>
          <a:p>
            <a:pPr>
              <a:spcBef>
                <a:spcPts val="1200"/>
              </a:spcBef>
            </a:pPr>
            <a:r>
              <a:rPr lang="en-US" sz="1900" dirty="0"/>
              <a:t>IEEE Transactions on Signal and Information Processing over Networks</a:t>
            </a:r>
          </a:p>
          <a:p>
            <a:pPr>
              <a:spcBef>
                <a:spcPts val="1200"/>
              </a:spcBef>
            </a:pPr>
            <a:r>
              <a:rPr lang="en-US" sz="1900" dirty="0"/>
              <a:t>IEEE Systems, Man, and Cybernetics Magazine</a:t>
            </a:r>
          </a:p>
          <a:p>
            <a:pPr>
              <a:spcBef>
                <a:spcPts val="1200"/>
              </a:spcBef>
            </a:pPr>
            <a:r>
              <a:rPr lang="en-US" sz="1900" dirty="0"/>
              <a:t>IEEE Transactions on Transportation Electrification</a:t>
            </a:r>
          </a:p>
          <a:p>
            <a:pPr>
              <a:spcBef>
                <a:spcPts val="1200"/>
              </a:spcBef>
            </a:pPr>
            <a:endParaRPr lang="en-US" sz="1900" dirty="0">
              <a:solidFill>
                <a:schemeClr val="bg2">
                  <a:lumMod val="50000"/>
                </a:schemeClr>
              </a:solidFill>
            </a:endParaRPr>
          </a:p>
          <a:p>
            <a:pPr>
              <a:spcBef>
                <a:spcPts val="1200"/>
              </a:spcBef>
            </a:pPr>
            <a:endParaRPr lang="en-US" sz="1900" dirty="0">
              <a:solidFill>
                <a:schemeClr val="bg2">
                  <a:lumMod val="50000"/>
                </a:schemeClr>
              </a:solidFill>
            </a:endParaRPr>
          </a:p>
          <a:p>
            <a:pPr>
              <a:lnSpc>
                <a:spcPct val="90000"/>
              </a:lnSpc>
              <a:spcBef>
                <a:spcPts val="1200"/>
              </a:spcBef>
              <a:buNone/>
            </a:pPr>
            <a:endParaRPr lang="en-US" sz="1300" dirty="0" smtClean="0">
              <a:latin typeface="Verdana" pitchFamily="34" charset="0"/>
            </a:endParaRPr>
          </a:p>
          <a:p>
            <a:pPr eaLnBrk="1" hangingPunct="1">
              <a:lnSpc>
                <a:spcPct val="90000"/>
              </a:lnSpc>
              <a:spcBef>
                <a:spcPts val="1200"/>
              </a:spcBef>
              <a:buFont typeface="Wingdings" pitchFamily="2" charset="2"/>
              <a:buNone/>
            </a:pPr>
            <a:endParaRPr lang="en-US" sz="2400" dirty="0" smtClean="0"/>
          </a:p>
        </p:txBody>
      </p:sp>
      <p:pic>
        <p:nvPicPr>
          <p:cNvPr id="8" name="Picture 3"/>
          <p:cNvPicPr>
            <a:picLocks noChangeAspect="1" noChangeArrowheads="1"/>
          </p:cNvPicPr>
          <p:nvPr/>
        </p:nvPicPr>
        <p:blipFill>
          <a:blip r:embed="rId2" cstate="email">
            <a:lum bright="16000"/>
            <a:extLst>
              <a:ext uri="{28A0092B-C50C-407E-A947-70E740481C1C}">
                <a14:useLocalDpi xmlns:a14="http://schemas.microsoft.com/office/drawing/2010/main"/>
              </a:ext>
            </a:extLst>
          </a:blip>
          <a:srcRect/>
          <a:stretch>
            <a:fillRect/>
          </a:stretch>
        </p:blipFill>
        <p:spPr bwMode="auto">
          <a:xfrm>
            <a:off x="6712059" y="2764311"/>
            <a:ext cx="2131904" cy="1272171"/>
          </a:xfrm>
          <a:prstGeom prst="rect">
            <a:avLst/>
          </a:prstGeom>
          <a:noFill/>
          <a:ln w="9525">
            <a:noFill/>
            <a:miter lim="800000"/>
            <a:headEnd/>
            <a:tailEnd/>
          </a:ln>
        </p:spPr>
      </p:pic>
      <p:pic>
        <p:nvPicPr>
          <p:cNvPr id="58370" name="Picture 2"/>
          <p:cNvPicPr>
            <a:picLocks noChangeAspect="1" noChangeArrowheads="1"/>
          </p:cNvPicPr>
          <p:nvPr/>
        </p:nvPicPr>
        <p:blipFill>
          <a:blip r:embed="rId3" cstate="email"/>
          <a:srcRect/>
          <a:stretch>
            <a:fillRect/>
          </a:stretch>
        </p:blipFill>
        <p:spPr bwMode="auto">
          <a:xfrm>
            <a:off x="6712059" y="4195410"/>
            <a:ext cx="2131904" cy="1701066"/>
          </a:xfrm>
          <a:prstGeom prst="rect">
            <a:avLst/>
          </a:prstGeom>
          <a:noFill/>
          <a:ln w="9525">
            <a:noFill/>
            <a:miter lim="800000"/>
            <a:headEnd/>
            <a:tailEnd/>
          </a:ln>
        </p:spPr>
      </p:pic>
      <p:pic>
        <p:nvPicPr>
          <p:cNvPr id="2" name="Picture 1"/>
          <p:cNvPicPr>
            <a:picLocks noChangeAspect="1"/>
          </p:cNvPicPr>
          <p:nvPr/>
        </p:nvPicPr>
        <p:blipFill>
          <a:blip r:embed="rId4"/>
          <a:stretch>
            <a:fillRect/>
          </a:stretch>
        </p:blipFill>
        <p:spPr>
          <a:xfrm>
            <a:off x="6712059" y="1320484"/>
            <a:ext cx="2131904" cy="1404080"/>
          </a:xfrm>
          <a:prstGeom prst="rect">
            <a:avLst/>
          </a:prstGeom>
        </p:spPr>
      </p:pic>
      <p:sp>
        <p:nvSpPr>
          <p:cNvPr id="7" name="Rectangle 3"/>
          <p:cNvSpPr txBox="1">
            <a:spLocks noChangeArrowheads="1"/>
          </p:cNvSpPr>
          <p:nvPr/>
        </p:nvSpPr>
        <p:spPr bwMode="auto">
          <a:xfrm>
            <a:off x="812114" y="6088505"/>
            <a:ext cx="4495133"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a:cs typeface="ＭＳ Ｐゴシック"/>
              </a:defRPr>
            </a:lvl1pPr>
            <a:lvl2pPr marL="742950" indent="-285750" eaLnBrk="0" hangingPunct="0">
              <a:defRPr sz="2400">
                <a:solidFill>
                  <a:schemeClr val="tx1"/>
                </a:solidFill>
                <a:latin typeface="Arial" pitchFamily="34" charset="0"/>
                <a:ea typeface="ＭＳ Ｐゴシック"/>
                <a:cs typeface="ＭＳ Ｐゴシック"/>
              </a:defRPr>
            </a:lvl2pPr>
            <a:lvl3pPr marL="1143000" indent="-228600" eaLnBrk="0" hangingPunct="0">
              <a:defRPr sz="2400">
                <a:solidFill>
                  <a:schemeClr val="tx1"/>
                </a:solidFill>
                <a:latin typeface="Arial" pitchFamily="34" charset="0"/>
                <a:ea typeface="ＭＳ Ｐゴシック"/>
                <a:cs typeface="ＭＳ Ｐゴシック"/>
              </a:defRPr>
            </a:lvl3pPr>
            <a:lvl4pPr marL="1600200" indent="-228600" eaLnBrk="0" hangingPunct="0">
              <a:defRPr sz="2400">
                <a:solidFill>
                  <a:schemeClr val="tx1"/>
                </a:solidFill>
                <a:latin typeface="Arial" pitchFamily="34" charset="0"/>
                <a:ea typeface="ＭＳ Ｐゴシック"/>
                <a:cs typeface="ＭＳ Ｐゴシック"/>
              </a:defRPr>
            </a:lvl4pPr>
            <a:lvl5pPr marL="2057400" indent="-228600" eaLnBrk="0" hangingPunct="0">
              <a:defRPr sz="2400">
                <a:solidFill>
                  <a:schemeClr val="tx1"/>
                </a:solidFill>
                <a:latin typeface="Arial" pitchFamily="34" charset="0"/>
                <a:ea typeface="ＭＳ Ｐゴシック"/>
                <a:cs typeface="ＭＳ Ｐゴシック"/>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a:cs typeface="ＭＳ Ｐゴシック"/>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a:cs typeface="ＭＳ Ｐゴシック"/>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a:cs typeface="ＭＳ Ｐゴシック"/>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a:cs typeface="ＭＳ Ｐゴシック"/>
              </a:defRPr>
            </a:lvl9pPr>
          </a:lstStyle>
          <a:p>
            <a:pPr eaLnBrk="1" hangingPunct="1">
              <a:lnSpc>
                <a:spcPts val="2200"/>
              </a:lnSpc>
              <a:spcBef>
                <a:spcPts val="2000"/>
              </a:spcBef>
            </a:pPr>
            <a:r>
              <a:rPr lang="en-US" sz="1800" b="1" dirty="0">
                <a:solidFill>
                  <a:srgbClr val="990000"/>
                </a:solidFill>
              </a:rPr>
              <a:t>2003 – </a:t>
            </a:r>
            <a:r>
              <a:rPr lang="en-US" sz="1800" b="1" dirty="0" smtClean="0">
                <a:solidFill>
                  <a:srgbClr val="990000"/>
                </a:solidFill>
              </a:rPr>
              <a:t>2014:  &gt;58 </a:t>
            </a:r>
            <a:r>
              <a:rPr lang="en-US" sz="1800" b="1" dirty="0">
                <a:solidFill>
                  <a:srgbClr val="990000"/>
                </a:solidFill>
              </a:rPr>
              <a:t>new journals added </a:t>
            </a:r>
          </a:p>
          <a:p>
            <a:pPr eaLnBrk="1" hangingPunct="1">
              <a:lnSpc>
                <a:spcPts val="2200"/>
              </a:lnSpc>
              <a:spcBef>
                <a:spcPts val="2000"/>
              </a:spcBef>
              <a:buFont typeface="Wingdings" pitchFamily="2" charset="2"/>
              <a:buNone/>
            </a:pPr>
            <a:endParaRPr lang="en-US" sz="1800" dirty="0">
              <a:solidFill>
                <a:schemeClr val="bg2"/>
              </a:solidFill>
              <a:latin typeface="Verdana" pitchFamily="34" charset="0"/>
            </a:endParaRPr>
          </a:p>
        </p:txBody>
      </p:sp>
    </p:spTree>
    <p:extLst>
      <p:ext uri="{BB962C8B-B14F-4D97-AF65-F5344CB8AC3E}">
        <p14:creationId xmlns:p14="http://schemas.microsoft.com/office/powerpoint/2010/main" val="3121788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5" name="Content Placeholder 7"/>
          <p:cNvSpPr>
            <a:spLocks noGrp="1"/>
          </p:cNvSpPr>
          <p:nvPr>
            <p:ph sz="half" idx="1"/>
          </p:nvPr>
        </p:nvSpPr>
        <p:spPr>
          <a:xfrm>
            <a:off x="341313" y="1773305"/>
            <a:ext cx="4135437" cy="4448175"/>
          </a:xfrm>
        </p:spPr>
        <p:txBody>
          <a:bodyPr>
            <a:noAutofit/>
          </a:bodyPr>
          <a:lstStyle/>
          <a:p>
            <a:pPr>
              <a:spcBef>
                <a:spcPts val="1000"/>
              </a:spcBef>
              <a:defRPr/>
            </a:pPr>
            <a:r>
              <a:rPr lang="en-US" sz="1300" b="1" dirty="0">
                <a:solidFill>
                  <a:schemeClr val="tx2"/>
                </a:solidFill>
                <a:latin typeface="Verdana" pitchFamily="34" charset="0"/>
                <a:ea typeface="ＭＳ Ｐゴシック" pitchFamily="34" charset="-128"/>
              </a:rPr>
              <a:t>Internet of Things </a:t>
            </a:r>
            <a:r>
              <a:rPr lang="en-US" sz="1300" dirty="0">
                <a:solidFill>
                  <a:schemeClr val="tx1"/>
                </a:solidFill>
                <a:latin typeface="Verdana" pitchFamily="34" charset="0"/>
                <a:ea typeface="ＭＳ Ｐゴシック" pitchFamily="34" charset="-128"/>
              </a:rPr>
              <a:t>(WF-IoT), 2014 IEEE World Forum </a:t>
            </a:r>
            <a:r>
              <a:rPr lang="en-US" sz="1300" dirty="0" smtClean="0">
                <a:solidFill>
                  <a:schemeClr val="tx1"/>
                </a:solidFill>
                <a:latin typeface="Verdana" pitchFamily="34" charset="0"/>
                <a:ea typeface="ＭＳ Ｐゴシック" pitchFamily="34" charset="-128"/>
              </a:rPr>
              <a:t>on</a:t>
            </a:r>
          </a:p>
          <a:p>
            <a:pPr>
              <a:spcBef>
                <a:spcPts val="1000"/>
              </a:spcBef>
              <a:defRPr/>
            </a:pPr>
            <a:r>
              <a:rPr lang="en-US" sz="1300" b="1" dirty="0">
                <a:solidFill>
                  <a:schemeClr val="tx2"/>
                </a:solidFill>
                <a:latin typeface="Verdana" pitchFamily="34" charset="0"/>
                <a:ea typeface="ＭＳ Ｐゴシック" pitchFamily="34" charset="-128"/>
              </a:rPr>
              <a:t>Humanitarian Technology </a:t>
            </a:r>
            <a:r>
              <a:rPr lang="en-US" sz="1300" dirty="0">
                <a:solidFill>
                  <a:schemeClr val="tx1"/>
                </a:solidFill>
                <a:latin typeface="Verdana" pitchFamily="34" charset="0"/>
                <a:ea typeface="ＭＳ Ｐゴシック" pitchFamily="34" charset="-128"/>
              </a:rPr>
              <a:t>Conference, (IHTC), 2014 IEEE Canada </a:t>
            </a:r>
            <a:r>
              <a:rPr lang="en-US" sz="1300" dirty="0" smtClean="0">
                <a:solidFill>
                  <a:schemeClr val="tx1"/>
                </a:solidFill>
                <a:latin typeface="Verdana" pitchFamily="34" charset="0"/>
                <a:ea typeface="ＭＳ Ｐゴシック" pitchFamily="34" charset="-128"/>
              </a:rPr>
              <a:t>International</a:t>
            </a:r>
          </a:p>
          <a:p>
            <a:pPr>
              <a:spcBef>
                <a:spcPts val="1000"/>
              </a:spcBef>
              <a:defRPr/>
            </a:pPr>
            <a:r>
              <a:rPr lang="en-US" sz="1300" b="1" dirty="0" smtClean="0">
                <a:solidFill>
                  <a:schemeClr val="tx1"/>
                </a:solidFill>
                <a:latin typeface="Verdana" pitchFamily="34" charset="0"/>
                <a:ea typeface="ＭＳ Ｐゴシック" pitchFamily="34" charset="-128"/>
              </a:rPr>
              <a:t>Aerospace </a:t>
            </a:r>
            <a:r>
              <a:rPr lang="en-US" sz="1300" b="1" dirty="0">
                <a:solidFill>
                  <a:schemeClr val="tx1"/>
                </a:solidFill>
                <a:latin typeface="Verdana" pitchFamily="34" charset="0"/>
                <a:ea typeface="ＭＳ Ｐゴシック" pitchFamily="34" charset="-128"/>
              </a:rPr>
              <a:t>Electronics and Remote Sensing Technology </a:t>
            </a:r>
            <a:r>
              <a:rPr lang="en-US" sz="1300" dirty="0">
                <a:solidFill>
                  <a:schemeClr val="tx1"/>
                </a:solidFill>
                <a:latin typeface="Verdana" pitchFamily="34" charset="0"/>
                <a:ea typeface="ＭＳ Ｐゴシック" pitchFamily="34" charset="-128"/>
              </a:rPr>
              <a:t>(ICARES), 2014 IEEE International Conference on</a:t>
            </a:r>
          </a:p>
          <a:p>
            <a:pPr>
              <a:spcBef>
                <a:spcPts val="1000"/>
              </a:spcBef>
              <a:defRPr/>
            </a:pPr>
            <a:r>
              <a:rPr lang="en-US" sz="1300" dirty="0" smtClean="0">
                <a:solidFill>
                  <a:schemeClr val="tx1"/>
                </a:solidFill>
                <a:latin typeface="Verdana" pitchFamily="34" charset="0"/>
                <a:ea typeface="ＭＳ Ｐゴシック" pitchFamily="34" charset="-128"/>
              </a:rPr>
              <a:t>Antenna </a:t>
            </a:r>
            <a:r>
              <a:rPr lang="en-US" sz="1300" dirty="0">
                <a:solidFill>
                  <a:schemeClr val="tx1"/>
                </a:solidFill>
                <a:latin typeface="Verdana" pitchFamily="34" charset="0"/>
                <a:ea typeface="ＭＳ Ｐゴシック" pitchFamily="34" charset="-128"/>
              </a:rPr>
              <a:t>Measurements &amp; Applications (CAMA), 2014 IEEE Conference on</a:t>
            </a:r>
          </a:p>
          <a:p>
            <a:pPr>
              <a:spcBef>
                <a:spcPts val="1000"/>
              </a:spcBef>
              <a:defRPr/>
            </a:pPr>
            <a:r>
              <a:rPr lang="en-US" sz="1300" dirty="0" smtClean="0">
                <a:solidFill>
                  <a:schemeClr val="tx1"/>
                </a:solidFill>
                <a:latin typeface="Verdana" pitchFamily="34" charset="0"/>
                <a:ea typeface="ＭＳ Ｐゴシック" pitchFamily="34" charset="-128"/>
              </a:rPr>
              <a:t>Consumer </a:t>
            </a:r>
            <a:r>
              <a:rPr lang="en-US" sz="1300" dirty="0">
                <a:solidFill>
                  <a:schemeClr val="tx1"/>
                </a:solidFill>
                <a:latin typeface="Verdana" pitchFamily="34" charset="0"/>
                <a:ea typeface="ＭＳ Ｐゴシック" pitchFamily="34" charset="-128"/>
              </a:rPr>
              <a:t>Electronics, Taiwan (ICCE-TW), 2014 IEEE International Conference on</a:t>
            </a:r>
          </a:p>
          <a:p>
            <a:pPr>
              <a:spcBef>
                <a:spcPts val="1000"/>
              </a:spcBef>
              <a:defRPr/>
            </a:pPr>
            <a:r>
              <a:rPr lang="en-US" sz="1300" dirty="0" smtClean="0">
                <a:solidFill>
                  <a:schemeClr val="tx1"/>
                </a:solidFill>
                <a:latin typeface="Verdana" pitchFamily="34" charset="0"/>
                <a:ea typeface="ＭＳ Ｐゴシック" pitchFamily="34" charset="-128"/>
              </a:rPr>
              <a:t>Energy </a:t>
            </a:r>
            <a:r>
              <a:rPr lang="en-US" sz="1300" dirty="0">
                <a:solidFill>
                  <a:schemeClr val="tx1"/>
                </a:solidFill>
                <a:latin typeface="Verdana" pitchFamily="34" charset="0"/>
                <a:ea typeface="ＭＳ Ｐゴシック" pitchFamily="34" charset="-128"/>
              </a:rPr>
              <a:t>Conversion (CENCON), 2014 IEEE Conference on</a:t>
            </a:r>
          </a:p>
          <a:p>
            <a:pPr>
              <a:spcBef>
                <a:spcPts val="1000"/>
              </a:spcBef>
              <a:defRPr/>
            </a:pPr>
            <a:r>
              <a:rPr lang="en-US" sz="1300" dirty="0" smtClean="0">
                <a:solidFill>
                  <a:schemeClr val="tx1"/>
                </a:solidFill>
                <a:latin typeface="Verdana" pitchFamily="34" charset="0"/>
                <a:ea typeface="ＭＳ Ｐゴシック" pitchFamily="34" charset="-128"/>
              </a:rPr>
              <a:t>Ethics </a:t>
            </a:r>
            <a:r>
              <a:rPr lang="en-US" sz="1300" dirty="0">
                <a:solidFill>
                  <a:schemeClr val="tx1"/>
                </a:solidFill>
                <a:latin typeface="Verdana" pitchFamily="34" charset="0"/>
                <a:ea typeface="ＭＳ Ｐゴシック" pitchFamily="34" charset="-128"/>
              </a:rPr>
              <a:t>in Science, Technology and Engineering, 2014 IEEE International Symposium on</a:t>
            </a:r>
          </a:p>
          <a:p>
            <a:pPr eaLnBrk="1" hangingPunct="1">
              <a:spcBef>
                <a:spcPts val="500"/>
              </a:spcBef>
              <a:defRPr/>
            </a:pPr>
            <a:endParaRPr lang="en-US" sz="1300" dirty="0" smtClean="0">
              <a:solidFill>
                <a:schemeClr val="tx1"/>
              </a:solidFill>
              <a:latin typeface="Verdana" pitchFamily="34" charset="0"/>
              <a:ea typeface="ＭＳ Ｐゴシック" pitchFamily="34" charset="-128"/>
            </a:endParaRPr>
          </a:p>
        </p:txBody>
      </p:sp>
      <p:sp>
        <p:nvSpPr>
          <p:cNvPr id="66564" name="Content Placeholder 9"/>
          <p:cNvSpPr>
            <a:spLocks noGrp="1"/>
          </p:cNvSpPr>
          <p:nvPr>
            <p:ph sz="half" idx="2"/>
          </p:nvPr>
        </p:nvSpPr>
        <p:spPr>
          <a:xfrm>
            <a:off x="4648200" y="1805123"/>
            <a:ext cx="3810000" cy="4113212"/>
          </a:xfrm>
        </p:spPr>
        <p:txBody>
          <a:bodyPr>
            <a:normAutofit lnSpcReduction="10000"/>
          </a:bodyPr>
          <a:lstStyle/>
          <a:p>
            <a:pPr>
              <a:spcBef>
                <a:spcPts val="1000"/>
              </a:spcBef>
            </a:pPr>
            <a:r>
              <a:rPr lang="en-US" sz="1300" b="1" dirty="0">
                <a:solidFill>
                  <a:schemeClr val="tx2"/>
                </a:solidFill>
                <a:latin typeface="Verdana" pitchFamily="34" charset="0"/>
                <a:ea typeface="ＭＳ Ｐゴシック" pitchFamily="34" charset="-128"/>
              </a:rPr>
              <a:t>Transportation Electrification</a:t>
            </a:r>
            <a:r>
              <a:rPr lang="en-US" sz="1300" dirty="0">
                <a:solidFill>
                  <a:schemeClr val="tx1"/>
                </a:solidFill>
                <a:latin typeface="Verdana" pitchFamily="34" charset="0"/>
                <a:ea typeface="ＭＳ Ｐゴシック" pitchFamily="34" charset="-128"/>
              </a:rPr>
              <a:t> Asia-Pacific (ITEC Asia-Pacific), 2014 IEEE Conference and </a:t>
            </a:r>
            <a:r>
              <a:rPr lang="en-US" sz="1300" dirty="0" smtClean="0">
                <a:solidFill>
                  <a:schemeClr val="tx1"/>
                </a:solidFill>
                <a:latin typeface="Verdana" pitchFamily="34" charset="0"/>
                <a:ea typeface="ＭＳ Ｐゴシック" pitchFamily="34" charset="-128"/>
              </a:rPr>
              <a:t>Expo</a:t>
            </a:r>
          </a:p>
          <a:p>
            <a:pPr>
              <a:spcBef>
                <a:spcPts val="1000"/>
              </a:spcBef>
            </a:pPr>
            <a:r>
              <a:rPr lang="en-US" sz="1300" b="1" dirty="0" smtClean="0">
                <a:solidFill>
                  <a:schemeClr val="tx2"/>
                </a:solidFill>
                <a:latin typeface="Verdana" pitchFamily="34" charset="0"/>
                <a:ea typeface="ＭＳ Ｐゴシック" pitchFamily="34" charset="-128"/>
              </a:rPr>
              <a:t>Intelligent </a:t>
            </a:r>
            <a:r>
              <a:rPr lang="en-US" sz="1300" b="1" dirty="0">
                <a:solidFill>
                  <a:schemeClr val="tx2"/>
                </a:solidFill>
                <a:latin typeface="Verdana" pitchFamily="34" charset="0"/>
                <a:ea typeface="ＭＳ Ｐゴシック" pitchFamily="34" charset="-128"/>
              </a:rPr>
              <a:t>Energy </a:t>
            </a:r>
            <a:r>
              <a:rPr lang="en-US" sz="1300" dirty="0">
                <a:solidFill>
                  <a:schemeClr val="tx1"/>
                </a:solidFill>
                <a:latin typeface="Verdana" pitchFamily="34" charset="0"/>
                <a:ea typeface="ＭＳ Ｐゴシック" pitchFamily="34" charset="-128"/>
              </a:rPr>
              <a:t>and Power Systems (IEPS), 2014 IEEE International Conference on</a:t>
            </a:r>
          </a:p>
          <a:p>
            <a:pPr>
              <a:spcBef>
                <a:spcPts val="1000"/>
              </a:spcBef>
            </a:pPr>
            <a:r>
              <a:rPr lang="en-US" sz="1300" dirty="0" smtClean="0">
                <a:solidFill>
                  <a:schemeClr val="tx1"/>
                </a:solidFill>
                <a:latin typeface="Verdana" pitchFamily="34" charset="0"/>
                <a:ea typeface="ＭＳ Ｐゴシック" pitchFamily="34" charset="-128"/>
              </a:rPr>
              <a:t>Quantum </a:t>
            </a:r>
            <a:r>
              <a:rPr lang="en-US" sz="1300" dirty="0">
                <a:solidFill>
                  <a:schemeClr val="tx1"/>
                </a:solidFill>
                <a:latin typeface="Verdana" pitchFamily="34" charset="0"/>
                <a:ea typeface="ＭＳ Ｐゴシック" pitchFamily="34" charset="-128"/>
              </a:rPr>
              <a:t>Optics Workshop (QOW), 2014</a:t>
            </a:r>
          </a:p>
          <a:p>
            <a:pPr>
              <a:spcBef>
                <a:spcPts val="1000"/>
              </a:spcBef>
            </a:pPr>
            <a:r>
              <a:rPr lang="en-US" sz="1300" dirty="0" smtClean="0">
                <a:solidFill>
                  <a:schemeClr val="tx1"/>
                </a:solidFill>
                <a:latin typeface="Verdana" pitchFamily="34" charset="0"/>
                <a:ea typeface="ＭＳ Ｐゴシック" pitchFamily="34" charset="-128"/>
              </a:rPr>
              <a:t>Sensor </a:t>
            </a:r>
            <a:r>
              <a:rPr lang="en-US" sz="1300" dirty="0">
                <a:solidFill>
                  <a:schemeClr val="tx1"/>
                </a:solidFill>
                <a:latin typeface="Verdana" pitchFamily="34" charset="0"/>
                <a:ea typeface="ＭＳ Ｐゴシック" pitchFamily="34" charset="-128"/>
              </a:rPr>
              <a:t>Systems for a Changing Ocean (SSCO), 2014 IEEE</a:t>
            </a:r>
          </a:p>
          <a:p>
            <a:pPr>
              <a:spcBef>
                <a:spcPts val="1000"/>
              </a:spcBef>
            </a:pPr>
            <a:r>
              <a:rPr lang="en-US" sz="1300" dirty="0" smtClean="0">
                <a:solidFill>
                  <a:schemeClr val="tx1"/>
                </a:solidFill>
                <a:latin typeface="Verdana" pitchFamily="34" charset="0"/>
                <a:ea typeface="ＭＳ Ｐゴシック" pitchFamily="34" charset="-128"/>
              </a:rPr>
              <a:t>Wireless </a:t>
            </a:r>
            <a:r>
              <a:rPr lang="en-US" sz="1300" dirty="0">
                <a:solidFill>
                  <a:schemeClr val="tx1"/>
                </a:solidFill>
                <a:latin typeface="Verdana" pitchFamily="34" charset="0"/>
                <a:ea typeface="ＭＳ Ｐゴシック" pitchFamily="34" charset="-128"/>
              </a:rPr>
              <a:t>and Mobile, 2014 IEEE Asia Pacific Conference </a:t>
            </a:r>
            <a:r>
              <a:rPr lang="en-US" sz="1300" dirty="0" smtClean="0">
                <a:solidFill>
                  <a:schemeClr val="tx1"/>
                </a:solidFill>
                <a:latin typeface="Verdana" pitchFamily="34" charset="0"/>
                <a:ea typeface="ＭＳ Ｐゴシック" pitchFamily="34" charset="-128"/>
              </a:rPr>
              <a:t>on</a:t>
            </a:r>
          </a:p>
          <a:p>
            <a:pPr>
              <a:spcBef>
                <a:spcPts val="1000"/>
              </a:spcBef>
              <a:defRPr/>
            </a:pPr>
            <a:r>
              <a:rPr lang="en-US" sz="1300" dirty="0" smtClean="0">
                <a:solidFill>
                  <a:schemeClr val="tx1"/>
                </a:solidFill>
                <a:latin typeface="Verdana" pitchFamily="34" charset="0"/>
                <a:ea typeface="ＭＳ Ｐゴシック" pitchFamily="34" charset="-128"/>
              </a:rPr>
              <a:t>Industrial </a:t>
            </a:r>
            <a:r>
              <a:rPr lang="en-US" sz="1300" dirty="0">
                <a:solidFill>
                  <a:schemeClr val="tx1"/>
                </a:solidFill>
                <a:latin typeface="Verdana" pitchFamily="34" charset="0"/>
                <a:ea typeface="ＭＳ Ｐゴシック" pitchFamily="34" charset="-128"/>
              </a:rPr>
              <a:t>Engineering and Information Technology (IEIT), 2014 International Conference </a:t>
            </a:r>
            <a:r>
              <a:rPr lang="en-US" sz="1300" dirty="0" smtClean="0">
                <a:solidFill>
                  <a:schemeClr val="tx1"/>
                </a:solidFill>
                <a:latin typeface="Verdana" pitchFamily="34" charset="0"/>
                <a:ea typeface="ＭＳ Ｐゴシック" pitchFamily="34" charset="-128"/>
              </a:rPr>
              <a:t>on</a:t>
            </a:r>
          </a:p>
          <a:p>
            <a:pPr>
              <a:spcBef>
                <a:spcPts val="1000"/>
              </a:spcBef>
              <a:defRPr/>
            </a:pPr>
            <a:r>
              <a:rPr lang="en-US" sz="1300" dirty="0" smtClean="0">
                <a:solidFill>
                  <a:schemeClr val="tx1"/>
                </a:solidFill>
                <a:latin typeface="Verdana" pitchFamily="34" charset="0"/>
                <a:ea typeface="ＭＳ Ｐゴシック" pitchFamily="34" charset="-128"/>
              </a:rPr>
              <a:t>Guidance</a:t>
            </a:r>
            <a:r>
              <a:rPr lang="en-US" sz="1300" dirty="0">
                <a:solidFill>
                  <a:schemeClr val="tx1"/>
                </a:solidFill>
                <a:latin typeface="Verdana" pitchFamily="34" charset="0"/>
                <a:ea typeface="ＭＳ Ｐゴシック" pitchFamily="34" charset="-128"/>
              </a:rPr>
              <a:t>, Navigation and Control Conference (CGNCC), 2014 IEEE Chinese</a:t>
            </a:r>
          </a:p>
          <a:p>
            <a:pPr>
              <a:spcBef>
                <a:spcPts val="1000"/>
              </a:spcBef>
              <a:defRPr/>
            </a:pPr>
            <a:endParaRPr lang="en-US" sz="1300" dirty="0">
              <a:solidFill>
                <a:schemeClr val="tx1"/>
              </a:solidFill>
              <a:latin typeface="Verdana" pitchFamily="34" charset="0"/>
              <a:ea typeface="ＭＳ Ｐゴシック" pitchFamily="34" charset="-128"/>
            </a:endParaRPr>
          </a:p>
          <a:p>
            <a:pPr>
              <a:spcBef>
                <a:spcPts val="1000"/>
              </a:spcBef>
            </a:pPr>
            <a:endParaRPr lang="en-US" sz="1300" dirty="0">
              <a:solidFill>
                <a:schemeClr val="tx1"/>
              </a:solidFill>
              <a:latin typeface="Verdana" pitchFamily="34" charset="0"/>
              <a:ea typeface="ＭＳ Ｐゴシック" pitchFamily="34" charset="-128"/>
            </a:endParaRPr>
          </a:p>
          <a:p>
            <a:pPr>
              <a:spcBef>
                <a:spcPts val="1000"/>
              </a:spcBef>
            </a:pPr>
            <a:endParaRPr lang="en-US" sz="1300" dirty="0">
              <a:solidFill>
                <a:schemeClr val="tx1"/>
              </a:solidFill>
              <a:latin typeface="Verdana" pitchFamily="34" charset="0"/>
              <a:ea typeface="ＭＳ Ｐゴシック" pitchFamily="34" charset="-128"/>
            </a:endParaRPr>
          </a:p>
          <a:p>
            <a:pPr eaLnBrk="1" hangingPunct="1"/>
            <a:endParaRPr lang="en-US" sz="1300" dirty="0" smtClean="0">
              <a:solidFill>
                <a:schemeClr val="tx1"/>
              </a:solidFill>
              <a:latin typeface="Verdana" pitchFamily="34" charset="0"/>
              <a:ea typeface="ＭＳ Ｐゴシック" pitchFamily="34" charset="-128"/>
            </a:endParaRPr>
          </a:p>
        </p:txBody>
      </p:sp>
      <p:sp>
        <p:nvSpPr>
          <p:cNvPr id="5" name="Title 1"/>
          <p:cNvSpPr txBox="1">
            <a:spLocks/>
          </p:cNvSpPr>
          <p:nvPr/>
        </p:nvSpPr>
        <p:spPr bwMode="auto">
          <a:xfrm>
            <a:off x="341313" y="231096"/>
            <a:ext cx="6780759"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buClr>
                <a:srgbClr val="003399"/>
              </a:buClr>
              <a:buSzPct val="60000"/>
            </a:pPr>
            <a:r>
              <a:rPr lang="ru-RU" sz="3200" b="1" dirty="0" smtClean="0">
                <a:solidFill>
                  <a:schemeClr val="bg1"/>
                </a:solidFill>
                <a:latin typeface="Verdana" pitchFamily="34" charset="0"/>
              </a:rPr>
              <a:t>Примеры новых конференций </a:t>
            </a:r>
            <a:r>
              <a:rPr lang="en-US" sz="3200" b="1" dirty="0" smtClean="0">
                <a:solidFill>
                  <a:schemeClr val="bg1"/>
                </a:solidFill>
                <a:latin typeface="Verdana" pitchFamily="34" charset="0"/>
              </a:rPr>
              <a:t>IEEE</a:t>
            </a:r>
            <a:r>
              <a:rPr lang="ru-RU" sz="3200" b="1" dirty="0" smtClean="0">
                <a:solidFill>
                  <a:schemeClr val="bg1"/>
                </a:solidFill>
                <a:latin typeface="Verdana" pitchFamily="34" charset="0"/>
              </a:rPr>
              <a:t> в</a:t>
            </a:r>
            <a:r>
              <a:rPr lang="en-US" sz="3200" b="1" dirty="0" smtClean="0">
                <a:solidFill>
                  <a:schemeClr val="bg1"/>
                </a:solidFill>
                <a:latin typeface="Verdana" pitchFamily="34" charset="0"/>
              </a:rPr>
              <a:t> 2014</a:t>
            </a:r>
            <a:r>
              <a:rPr lang="ru-RU" sz="3200" b="1" dirty="0" smtClean="0">
                <a:solidFill>
                  <a:schemeClr val="bg1"/>
                </a:solidFill>
                <a:latin typeface="Verdana" pitchFamily="34" charset="0"/>
              </a:rPr>
              <a:t>г.</a:t>
            </a:r>
            <a:endParaRPr lang="en-US" sz="3200" b="1" dirty="0">
              <a:solidFill>
                <a:schemeClr val="bg1"/>
              </a:solidFill>
              <a:latin typeface="Verdana" pitchFamily="34" charset="0"/>
            </a:endParaRPr>
          </a:p>
        </p:txBody>
      </p:sp>
      <p:pic>
        <p:nvPicPr>
          <p:cNvPr id="6" name="Picture 2" descr="http://www.congrexprojects.com/images/default-source/general/audience.jpg?sfvrsn=0"/>
          <p:cNvPicPr>
            <a:picLocks noChangeAspect="1" noChangeArrowheads="1"/>
          </p:cNvPicPr>
          <p:nvPr/>
        </p:nvPicPr>
        <p:blipFill>
          <a:blip r:embed="rId3" cstate="screen">
            <a:extLst>
              <a:ext uri="{28A0092B-C50C-407E-A947-70E740481C1C}">
                <a14:useLocalDpi xmlns:a14="http://schemas.microsoft.com/office/drawing/2010/main"/>
              </a:ext>
            </a:extLst>
          </a:blip>
          <a:srcRect l="42552" r="14591"/>
          <a:stretch>
            <a:fillRect/>
          </a:stretch>
        </p:blipFill>
        <p:spPr bwMode="auto">
          <a:xfrm>
            <a:off x="7284139" y="98835"/>
            <a:ext cx="1743638" cy="1258295"/>
          </a:xfrm>
          <a:prstGeom prst="rect">
            <a:avLst/>
          </a:prstGeom>
          <a:noFill/>
        </p:spPr>
      </p:pic>
    </p:spTree>
    <p:extLst>
      <p:ext uri="{BB962C8B-B14F-4D97-AF65-F5344CB8AC3E}">
        <p14:creationId xmlns:p14="http://schemas.microsoft.com/office/powerpoint/2010/main" val="863327798"/>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3"/>
          <p:cNvSpPr>
            <a:spLocks noGrp="1" noChangeArrowheads="1"/>
          </p:cNvSpPr>
          <p:nvPr>
            <p:ph type="body" idx="1"/>
          </p:nvPr>
        </p:nvSpPr>
        <p:spPr>
          <a:xfrm>
            <a:off x="466725" y="1597025"/>
            <a:ext cx="8553450" cy="5016500"/>
          </a:xfrm>
        </p:spPr>
        <p:txBody>
          <a:bodyPr>
            <a:noAutofit/>
          </a:bodyPr>
          <a:lstStyle/>
          <a:p>
            <a:pPr marL="0" indent="0">
              <a:lnSpc>
                <a:spcPts val="1800"/>
              </a:lnSpc>
              <a:spcBef>
                <a:spcPts val="300"/>
              </a:spcBef>
              <a:spcAft>
                <a:spcPts val="1200"/>
              </a:spcAft>
              <a:buClr>
                <a:srgbClr val="233A9B"/>
              </a:buClr>
              <a:buSzPct val="60000"/>
              <a:buFontTx/>
              <a:buNone/>
              <a:defRPr/>
            </a:pPr>
            <a:r>
              <a:rPr lang="en-US" sz="1300" b="1" dirty="0" smtClean="0">
                <a:solidFill>
                  <a:srgbClr val="0066A1"/>
                </a:solidFill>
                <a:latin typeface="Verdana" pitchFamily="34" charset="0"/>
                <a:ea typeface="ＭＳ Ｐゴシック" pitchFamily="-112" charset="-128"/>
              </a:rPr>
              <a:t>IEEE 802®–</a:t>
            </a:r>
            <a:r>
              <a:rPr lang="en-US" sz="1300" b="1" dirty="0">
                <a:latin typeface="Verdana" pitchFamily="34" charset="0"/>
                <a:ea typeface="ＭＳ Ｐゴシック" pitchFamily="-112" charset="-128"/>
                <a:cs typeface="Arial" pitchFamily="34" charset="0"/>
              </a:rPr>
              <a:t>2014</a:t>
            </a:r>
            <a:r>
              <a:rPr lang="en-US" sz="1300" b="1" dirty="0" smtClean="0">
                <a:solidFill>
                  <a:schemeClr val="bg1">
                    <a:lumMod val="50000"/>
                  </a:schemeClr>
                </a:solidFill>
                <a:latin typeface="Verdana" pitchFamily="34" charset="0"/>
                <a:ea typeface="ＭＳ Ｐゴシック" pitchFamily="-112" charset="-128"/>
              </a:rPr>
              <a:t>—</a:t>
            </a:r>
            <a:r>
              <a:rPr lang="en-US" sz="1300" dirty="0" smtClean="0">
                <a:solidFill>
                  <a:schemeClr val="bg1">
                    <a:lumMod val="50000"/>
                  </a:schemeClr>
                </a:solidFill>
                <a:latin typeface="Verdana" pitchFamily="34" charset="0"/>
                <a:ea typeface="ＭＳ Ｐゴシック" pitchFamily="-112" charset="-128"/>
              </a:rPr>
              <a:t>IEEE </a:t>
            </a:r>
            <a:r>
              <a:rPr lang="en-US" sz="1300" dirty="0">
                <a:solidFill>
                  <a:schemeClr val="bg1">
                    <a:lumMod val="50000"/>
                  </a:schemeClr>
                </a:solidFill>
                <a:latin typeface="Verdana" pitchFamily="34" charset="0"/>
                <a:ea typeface="ＭＳ Ｐゴシック" pitchFamily="-112" charset="-128"/>
              </a:rPr>
              <a:t>Standard for </a:t>
            </a:r>
            <a:r>
              <a:rPr lang="en-US" sz="1300" b="1" dirty="0">
                <a:solidFill>
                  <a:schemeClr val="tx2"/>
                </a:solidFill>
                <a:latin typeface="Verdana" pitchFamily="34" charset="0"/>
                <a:ea typeface="ＭＳ Ｐゴシック" pitchFamily="-112" charset="-128"/>
              </a:rPr>
              <a:t>Local and Metropolitan Area Networks</a:t>
            </a:r>
            <a:r>
              <a:rPr lang="en-US" sz="1300" dirty="0">
                <a:solidFill>
                  <a:schemeClr val="bg1">
                    <a:lumMod val="50000"/>
                  </a:schemeClr>
                </a:solidFill>
                <a:latin typeface="Verdana" pitchFamily="34" charset="0"/>
                <a:ea typeface="ＭＳ Ｐゴシック" pitchFamily="-112" charset="-128"/>
              </a:rPr>
              <a:t>: Overview and </a:t>
            </a:r>
            <a:r>
              <a:rPr lang="en-US" sz="1300" dirty="0" smtClean="0">
                <a:solidFill>
                  <a:schemeClr val="bg1">
                    <a:lumMod val="50000"/>
                  </a:schemeClr>
                </a:solidFill>
                <a:latin typeface="Verdana" pitchFamily="34" charset="0"/>
                <a:ea typeface="ＭＳ Ｐゴシック" pitchFamily="-112" charset="-128"/>
              </a:rPr>
              <a:t>Architecture</a:t>
            </a:r>
          </a:p>
          <a:p>
            <a:pPr marL="0" indent="0">
              <a:lnSpc>
                <a:spcPts val="1800"/>
              </a:lnSpc>
              <a:spcBef>
                <a:spcPts val="300"/>
              </a:spcBef>
              <a:spcAft>
                <a:spcPts val="1200"/>
              </a:spcAft>
              <a:buClr>
                <a:srgbClr val="233A9B"/>
              </a:buClr>
              <a:buSzPct val="60000"/>
              <a:buFontTx/>
              <a:buNone/>
              <a:defRPr/>
            </a:pPr>
            <a:r>
              <a:rPr lang="en-US" sz="1300" b="1" dirty="0">
                <a:solidFill>
                  <a:srgbClr val="0066A1"/>
                </a:solidFill>
                <a:latin typeface="Verdana" pitchFamily="34" charset="0"/>
                <a:ea typeface="ＭＳ Ｐゴシック" pitchFamily="-112" charset="-128"/>
              </a:rPr>
              <a:t>IEEE 1127</a:t>
            </a:r>
            <a:r>
              <a:rPr lang="en-US" sz="1300" b="1" dirty="0" smtClean="0">
                <a:solidFill>
                  <a:srgbClr val="0066A1"/>
                </a:solidFill>
                <a:latin typeface="Verdana" pitchFamily="34" charset="0"/>
                <a:ea typeface="ＭＳ Ｐゴシック" pitchFamily="-112" charset="-128"/>
              </a:rPr>
              <a:t>™–</a:t>
            </a:r>
            <a:r>
              <a:rPr lang="en-US" sz="1300" b="1" dirty="0">
                <a:latin typeface="Verdana" pitchFamily="34" charset="0"/>
                <a:ea typeface="ＭＳ Ｐゴシック" pitchFamily="-112" charset="-128"/>
                <a:cs typeface="Arial" pitchFamily="34" charset="0"/>
              </a:rPr>
              <a:t>2013</a:t>
            </a:r>
            <a:r>
              <a:rPr lang="en-US" sz="1300" dirty="0" smtClean="0">
                <a:latin typeface="Verdana" pitchFamily="34" charset="0"/>
                <a:ea typeface="ＭＳ Ｐゴシック" pitchFamily="-112" charset="-128"/>
              </a:rPr>
              <a:t>—IEEE </a:t>
            </a:r>
            <a:r>
              <a:rPr lang="en-US" sz="1300" dirty="0">
                <a:latin typeface="Verdana" pitchFamily="34" charset="0"/>
                <a:ea typeface="ＭＳ Ｐゴシック" pitchFamily="-112" charset="-128"/>
              </a:rPr>
              <a:t>Guide for the Design, Construction, and Operation of </a:t>
            </a:r>
            <a:r>
              <a:rPr lang="en-US" sz="1300" b="1" dirty="0">
                <a:solidFill>
                  <a:schemeClr val="tx2"/>
                </a:solidFill>
                <a:latin typeface="Verdana" pitchFamily="34" charset="0"/>
                <a:ea typeface="ＭＳ Ｐゴシック" pitchFamily="-112" charset="-128"/>
              </a:rPr>
              <a:t>Electric Power Substations</a:t>
            </a:r>
            <a:r>
              <a:rPr lang="en-US" sz="1300" dirty="0">
                <a:latin typeface="Verdana" pitchFamily="34" charset="0"/>
                <a:ea typeface="ＭＳ Ｐゴシック" pitchFamily="-112" charset="-128"/>
              </a:rPr>
              <a:t> for Community Acceptance and Environmental </a:t>
            </a:r>
            <a:r>
              <a:rPr lang="en-US" sz="1300" dirty="0" smtClean="0">
                <a:latin typeface="Verdana" pitchFamily="34" charset="0"/>
                <a:ea typeface="ＭＳ Ｐゴシック" pitchFamily="-112" charset="-128"/>
              </a:rPr>
              <a:t>Compatibility</a:t>
            </a:r>
          </a:p>
          <a:p>
            <a:pPr marL="0" indent="0">
              <a:lnSpc>
                <a:spcPts val="1800"/>
              </a:lnSpc>
              <a:spcBef>
                <a:spcPts val="300"/>
              </a:spcBef>
              <a:spcAft>
                <a:spcPts val="1200"/>
              </a:spcAft>
              <a:buClr>
                <a:srgbClr val="233A9B"/>
              </a:buClr>
              <a:buSzPct val="60000"/>
              <a:buFontTx/>
              <a:buNone/>
              <a:defRPr/>
            </a:pPr>
            <a:r>
              <a:rPr lang="en-US" sz="1300" b="1" dirty="0">
                <a:solidFill>
                  <a:srgbClr val="0066A1"/>
                </a:solidFill>
                <a:latin typeface="Verdana" pitchFamily="34" charset="0"/>
                <a:ea typeface="ＭＳ Ｐゴシック" pitchFamily="-112" charset="-128"/>
              </a:rPr>
              <a:t>IEEE 1361™</a:t>
            </a:r>
            <a:r>
              <a:rPr lang="en-US" sz="1300" b="1" dirty="0" smtClean="0">
                <a:solidFill>
                  <a:srgbClr val="0066A1"/>
                </a:solidFill>
                <a:latin typeface="Verdana" pitchFamily="34" charset="0"/>
                <a:ea typeface="ＭＳ Ｐゴシック" pitchFamily="-112" charset="-128"/>
              </a:rPr>
              <a:t>–</a:t>
            </a:r>
            <a:r>
              <a:rPr lang="en-US" sz="1300" b="1" dirty="0">
                <a:latin typeface="Verdana" pitchFamily="34" charset="0"/>
                <a:ea typeface="ＭＳ Ｐゴシック" pitchFamily="-112" charset="-128"/>
                <a:cs typeface="Arial" pitchFamily="34" charset="0"/>
              </a:rPr>
              <a:t>2014</a:t>
            </a:r>
            <a:r>
              <a:rPr lang="en-US" sz="1300" b="1" dirty="0" smtClean="0">
                <a:solidFill>
                  <a:srgbClr val="0066A1"/>
                </a:solidFill>
                <a:latin typeface="Verdana" pitchFamily="34" charset="0"/>
                <a:ea typeface="ＭＳ Ｐゴシック" pitchFamily="-112" charset="-128"/>
              </a:rPr>
              <a:t> </a:t>
            </a:r>
            <a:r>
              <a:rPr lang="en-US" sz="1300" dirty="0">
                <a:latin typeface="Verdana" pitchFamily="34" charset="0"/>
                <a:ea typeface="ＭＳ Ｐゴシック" pitchFamily="-112" charset="-128"/>
              </a:rPr>
              <a:t>—IEEE Guide for Selecting, Charging, Testing, and Evaluating Lead-Acid Batteries Used in Stand-Alone </a:t>
            </a:r>
            <a:r>
              <a:rPr lang="en-US" sz="1300" b="1" dirty="0">
                <a:solidFill>
                  <a:schemeClr val="tx2"/>
                </a:solidFill>
                <a:latin typeface="Verdana" pitchFamily="34" charset="0"/>
                <a:ea typeface="ＭＳ Ｐゴシック" pitchFamily="-112" charset="-128"/>
              </a:rPr>
              <a:t>Photovoltaic (PV) </a:t>
            </a:r>
            <a:r>
              <a:rPr lang="en-US" sz="1300" b="1" dirty="0" smtClean="0">
                <a:solidFill>
                  <a:schemeClr val="tx2"/>
                </a:solidFill>
                <a:latin typeface="Verdana" pitchFamily="34" charset="0"/>
                <a:ea typeface="ＭＳ Ｐゴシック" pitchFamily="-112" charset="-128"/>
              </a:rPr>
              <a:t>Systems</a:t>
            </a:r>
          </a:p>
          <a:p>
            <a:pPr marL="0" indent="0">
              <a:lnSpc>
                <a:spcPts val="1800"/>
              </a:lnSpc>
              <a:spcBef>
                <a:spcPts val="300"/>
              </a:spcBef>
              <a:spcAft>
                <a:spcPts val="1200"/>
              </a:spcAft>
              <a:buClr>
                <a:srgbClr val="233A9B"/>
              </a:buClr>
              <a:buSzPct val="60000"/>
              <a:buFontTx/>
              <a:buNone/>
              <a:defRPr/>
            </a:pPr>
            <a:r>
              <a:rPr lang="en-US" sz="1300" b="1" dirty="0" smtClean="0">
                <a:solidFill>
                  <a:srgbClr val="0066A1"/>
                </a:solidFill>
                <a:latin typeface="Verdana" pitchFamily="34" charset="0"/>
                <a:ea typeface="ＭＳ Ｐゴシック" pitchFamily="-112" charset="-128"/>
              </a:rPr>
              <a:t>IEEE 1609.0™</a:t>
            </a:r>
            <a:r>
              <a:rPr lang="en-US" sz="1300" b="1" dirty="0" smtClean="0">
                <a:latin typeface="Verdana" pitchFamily="34" charset="0"/>
                <a:ea typeface="ＭＳ Ｐゴシック" pitchFamily="-112" charset="-128"/>
                <a:cs typeface="Arial" pitchFamily="34" charset="0"/>
              </a:rPr>
              <a:t>–2013 </a:t>
            </a:r>
            <a:r>
              <a:rPr lang="en-US" sz="1300" dirty="0">
                <a:latin typeface="Verdana" pitchFamily="34" charset="0"/>
                <a:ea typeface="ＭＳ Ｐゴシック" pitchFamily="-112" charset="-128"/>
                <a:cs typeface="Arial" pitchFamily="34" charset="0"/>
              </a:rPr>
              <a:t>- IEEE Guide for </a:t>
            </a:r>
            <a:r>
              <a:rPr lang="en-US" sz="1300" b="1" dirty="0">
                <a:solidFill>
                  <a:schemeClr val="tx2"/>
                </a:solidFill>
                <a:latin typeface="Verdana" pitchFamily="34" charset="0"/>
                <a:ea typeface="ＭＳ Ｐゴシック" pitchFamily="-112" charset="-128"/>
                <a:cs typeface="Arial" pitchFamily="34" charset="0"/>
              </a:rPr>
              <a:t>Wireless Access in Vehicular Environments </a:t>
            </a:r>
            <a:r>
              <a:rPr lang="en-US" sz="1300" dirty="0">
                <a:latin typeface="Verdana" pitchFamily="34" charset="0"/>
                <a:ea typeface="ＭＳ Ｐゴシック" pitchFamily="-112" charset="-128"/>
                <a:cs typeface="Arial" pitchFamily="34" charset="0"/>
              </a:rPr>
              <a:t>(WAVE) </a:t>
            </a:r>
            <a:r>
              <a:rPr lang="en-US" sz="1300" dirty="0" smtClean="0">
                <a:latin typeface="Verdana" pitchFamily="34" charset="0"/>
                <a:ea typeface="ＭＳ Ｐゴシック" pitchFamily="-112" charset="-128"/>
                <a:cs typeface="Arial" pitchFamily="34" charset="0"/>
              </a:rPr>
              <a:t>– Architecture</a:t>
            </a:r>
          </a:p>
          <a:p>
            <a:pPr marL="0" indent="0">
              <a:lnSpc>
                <a:spcPts val="1800"/>
              </a:lnSpc>
              <a:spcBef>
                <a:spcPts val="300"/>
              </a:spcBef>
              <a:spcAft>
                <a:spcPts val="1200"/>
              </a:spcAft>
              <a:buClr>
                <a:srgbClr val="233A9B"/>
              </a:buClr>
              <a:buSzPct val="60000"/>
              <a:buFontTx/>
              <a:buNone/>
              <a:defRPr/>
            </a:pPr>
            <a:r>
              <a:rPr lang="en-US" sz="1300" b="1" dirty="0" smtClean="0">
                <a:solidFill>
                  <a:srgbClr val="0066A1"/>
                </a:solidFill>
                <a:latin typeface="Verdana" pitchFamily="34" charset="0"/>
                <a:ea typeface="ＭＳ Ｐゴシック" pitchFamily="-112" charset="-128"/>
              </a:rPr>
              <a:t>IEEE 1683™ </a:t>
            </a:r>
            <a:r>
              <a:rPr lang="en-US" sz="1300" b="1" dirty="0" smtClean="0">
                <a:latin typeface="Verdana" pitchFamily="34" charset="0"/>
                <a:ea typeface="ＭＳ Ｐゴシック" pitchFamily="-112" charset="-128"/>
                <a:cs typeface="Arial" pitchFamily="34" charset="0"/>
              </a:rPr>
              <a:t>-2014 </a:t>
            </a:r>
            <a:r>
              <a:rPr lang="en-US" sz="1300" dirty="0">
                <a:latin typeface="Verdana" pitchFamily="34" charset="0"/>
                <a:ea typeface="ＭＳ Ｐゴシック" pitchFamily="-112" charset="-128"/>
                <a:cs typeface="Arial" pitchFamily="34" charset="0"/>
              </a:rPr>
              <a:t>- IEEE Guide for Motor Control Centers Rated up to and including 600 V AC or 1000 V DC with Recommendations Intended to Help </a:t>
            </a:r>
            <a:r>
              <a:rPr lang="en-US" sz="1300" b="1" dirty="0">
                <a:solidFill>
                  <a:schemeClr val="tx2"/>
                </a:solidFill>
                <a:latin typeface="Verdana" pitchFamily="34" charset="0"/>
                <a:ea typeface="ＭＳ Ｐゴシック" pitchFamily="-112" charset="-128"/>
                <a:cs typeface="Arial" pitchFamily="34" charset="0"/>
              </a:rPr>
              <a:t>Reduce Electrical </a:t>
            </a:r>
            <a:r>
              <a:rPr lang="en-US" sz="1300" b="1" dirty="0" smtClean="0">
                <a:solidFill>
                  <a:schemeClr val="tx2"/>
                </a:solidFill>
                <a:latin typeface="Verdana" pitchFamily="34" charset="0"/>
                <a:ea typeface="ＭＳ Ｐゴシック" pitchFamily="-112" charset="-128"/>
                <a:cs typeface="Arial" pitchFamily="34" charset="0"/>
              </a:rPr>
              <a:t>Hazards</a:t>
            </a:r>
          </a:p>
          <a:p>
            <a:pPr marL="0" indent="0">
              <a:lnSpc>
                <a:spcPts val="1800"/>
              </a:lnSpc>
              <a:spcBef>
                <a:spcPts val="300"/>
              </a:spcBef>
              <a:spcAft>
                <a:spcPts val="1200"/>
              </a:spcAft>
              <a:buClr>
                <a:srgbClr val="233A9B"/>
              </a:buClr>
              <a:buSzPct val="60000"/>
              <a:buFontTx/>
              <a:buNone/>
              <a:defRPr/>
            </a:pPr>
            <a:r>
              <a:rPr lang="en-US" sz="1300" b="1" dirty="0" smtClean="0">
                <a:solidFill>
                  <a:srgbClr val="0066A1"/>
                </a:solidFill>
                <a:latin typeface="Verdana" pitchFamily="34" charset="0"/>
                <a:ea typeface="ＭＳ Ｐゴシック" pitchFamily="-112" charset="-128"/>
              </a:rPr>
              <a:t>IEEE 1716™ </a:t>
            </a:r>
            <a:r>
              <a:rPr lang="en-US" sz="1300" b="1" dirty="0" smtClean="0">
                <a:latin typeface="Verdana" pitchFamily="34" charset="0"/>
                <a:ea typeface="ＭＳ Ｐゴシック" pitchFamily="-112" charset="-128"/>
                <a:cs typeface="Arial" pitchFamily="34" charset="0"/>
              </a:rPr>
              <a:t>–</a:t>
            </a:r>
            <a:r>
              <a:rPr lang="en-US" sz="1300" b="1" dirty="0">
                <a:latin typeface="Verdana" pitchFamily="34" charset="0"/>
                <a:ea typeface="ＭＳ Ｐゴシック" pitchFamily="-112" charset="-128"/>
                <a:cs typeface="Arial" pitchFamily="34" charset="0"/>
              </a:rPr>
              <a:t>2014 </a:t>
            </a:r>
            <a:r>
              <a:rPr lang="en-US" sz="1300" dirty="0">
                <a:latin typeface="Verdana" pitchFamily="34" charset="0"/>
                <a:ea typeface="ＭＳ Ｐゴシック" pitchFamily="-112" charset="-128"/>
                <a:cs typeface="Arial" pitchFamily="34" charset="0"/>
              </a:rPr>
              <a:t>- IEEE Recommended Practice for </a:t>
            </a:r>
            <a:r>
              <a:rPr lang="en-US" sz="1300" b="1" dirty="0">
                <a:solidFill>
                  <a:schemeClr val="tx2"/>
                </a:solidFill>
                <a:latin typeface="Verdana" pitchFamily="34" charset="0"/>
                <a:ea typeface="ＭＳ Ｐゴシック" pitchFamily="-112" charset="-128"/>
                <a:cs typeface="Arial" pitchFamily="34" charset="0"/>
              </a:rPr>
              <a:t>Managing Natural Disaster Impact </a:t>
            </a:r>
            <a:r>
              <a:rPr lang="en-US" sz="1300" dirty="0">
                <a:latin typeface="Verdana" pitchFamily="34" charset="0"/>
                <a:ea typeface="ＭＳ Ｐゴシック" pitchFamily="-112" charset="-128"/>
                <a:cs typeface="Arial" pitchFamily="34" charset="0"/>
              </a:rPr>
              <a:t>on Key Electrical Systems and Installations in Petroleum and Chemical </a:t>
            </a:r>
            <a:r>
              <a:rPr lang="en-US" sz="1300" dirty="0" smtClean="0">
                <a:latin typeface="Verdana" pitchFamily="34" charset="0"/>
                <a:ea typeface="ＭＳ Ｐゴシック" pitchFamily="-112" charset="-128"/>
                <a:cs typeface="Arial" pitchFamily="34" charset="0"/>
              </a:rPr>
              <a:t>Facilities</a:t>
            </a:r>
          </a:p>
          <a:p>
            <a:pPr marL="0" indent="0">
              <a:lnSpc>
                <a:spcPts val="1800"/>
              </a:lnSpc>
              <a:spcBef>
                <a:spcPts val="300"/>
              </a:spcBef>
              <a:spcAft>
                <a:spcPts val="1200"/>
              </a:spcAft>
              <a:buClr>
                <a:srgbClr val="233A9B"/>
              </a:buClr>
              <a:buSzPct val="60000"/>
              <a:buFontTx/>
              <a:buNone/>
              <a:defRPr/>
            </a:pPr>
            <a:r>
              <a:rPr lang="en-US" sz="1300" b="1" dirty="0" smtClean="0">
                <a:solidFill>
                  <a:srgbClr val="0066A1"/>
                </a:solidFill>
                <a:latin typeface="Verdana" pitchFamily="34" charset="0"/>
                <a:ea typeface="ＭＳ Ｐゴシック" pitchFamily="-112" charset="-128"/>
              </a:rPr>
              <a:t>IEEE 1782™</a:t>
            </a:r>
            <a:r>
              <a:rPr lang="en-US" sz="1300" b="1" dirty="0" smtClean="0">
                <a:latin typeface="Verdana" pitchFamily="34" charset="0"/>
                <a:ea typeface="ＭＳ Ｐゴシック" pitchFamily="-112" charset="-128"/>
                <a:cs typeface="Arial" pitchFamily="34" charset="0"/>
              </a:rPr>
              <a:t>–2014 </a:t>
            </a:r>
            <a:r>
              <a:rPr lang="en-US" sz="1300" dirty="0">
                <a:latin typeface="Verdana" pitchFamily="34" charset="0"/>
                <a:ea typeface="ＭＳ Ｐゴシック" pitchFamily="-112" charset="-128"/>
                <a:cs typeface="Arial" pitchFamily="34" charset="0"/>
              </a:rPr>
              <a:t>- IEEE Guide for Collecting, Categorizing, and Utilizing Information Related to </a:t>
            </a:r>
            <a:r>
              <a:rPr lang="en-US" sz="1300" b="1" dirty="0">
                <a:solidFill>
                  <a:schemeClr val="tx2"/>
                </a:solidFill>
                <a:latin typeface="Verdana" pitchFamily="34" charset="0"/>
                <a:ea typeface="ＭＳ Ｐゴシック" pitchFamily="-112" charset="-128"/>
                <a:cs typeface="Arial" pitchFamily="34" charset="0"/>
              </a:rPr>
              <a:t>Electric Power Distribution Interruption Events</a:t>
            </a:r>
            <a:endParaRPr lang="en-US" sz="1300" b="1" dirty="0" smtClean="0">
              <a:solidFill>
                <a:schemeClr val="tx2"/>
              </a:solidFill>
              <a:latin typeface="Verdana" pitchFamily="34" charset="0"/>
              <a:ea typeface="ＭＳ Ｐゴシック" pitchFamily="-112" charset="-128"/>
              <a:cs typeface="Arial" pitchFamily="34" charset="0"/>
            </a:endParaRPr>
          </a:p>
          <a:p>
            <a:pPr marL="0" lvl="1" indent="0" eaLnBrk="1" hangingPunct="1">
              <a:lnSpc>
                <a:spcPts val="1800"/>
              </a:lnSpc>
              <a:spcBef>
                <a:spcPct val="0"/>
              </a:spcBef>
              <a:spcAft>
                <a:spcPts val="1000"/>
              </a:spcAft>
              <a:buClr>
                <a:srgbClr val="233A9B"/>
              </a:buClr>
              <a:buSzPct val="60000"/>
              <a:buFontTx/>
              <a:buNone/>
              <a:defRPr/>
            </a:pPr>
            <a:endParaRPr lang="en-US" sz="1000" b="1" dirty="0" smtClean="0">
              <a:latin typeface="Verdana" pitchFamily="34" charset="0"/>
              <a:ea typeface="ＭＳ Ｐゴシック" pitchFamily="-112" charset="-128"/>
              <a:cs typeface="Arial" pitchFamily="34" charset="0"/>
            </a:endParaRPr>
          </a:p>
          <a:p>
            <a:pPr marL="0" lvl="1" indent="0" eaLnBrk="1" hangingPunct="1">
              <a:lnSpc>
                <a:spcPts val="1800"/>
              </a:lnSpc>
              <a:spcBef>
                <a:spcPct val="0"/>
              </a:spcBef>
              <a:spcAft>
                <a:spcPts val="1000"/>
              </a:spcAft>
              <a:buClr>
                <a:srgbClr val="233A9B"/>
              </a:buClr>
              <a:buSzPct val="60000"/>
              <a:buFontTx/>
              <a:buNone/>
              <a:defRPr/>
            </a:pPr>
            <a:endParaRPr lang="en-US" sz="1000" b="1" dirty="0" smtClean="0">
              <a:latin typeface="Verdana" pitchFamily="34" charset="0"/>
              <a:ea typeface="ＭＳ Ｐゴシック" pitchFamily="-112" charset="-128"/>
              <a:cs typeface="Arial" pitchFamily="34" charset="0"/>
            </a:endParaRPr>
          </a:p>
        </p:txBody>
      </p:sp>
      <p:sp>
        <p:nvSpPr>
          <p:cNvPr id="6" name="Parallelogram 5"/>
          <p:cNvSpPr/>
          <p:nvPr/>
        </p:nvSpPr>
        <p:spPr>
          <a:xfrm>
            <a:off x="-838200" y="266700"/>
            <a:ext cx="3721100" cy="333375"/>
          </a:xfrm>
          <a:prstGeom prst="parallelogram">
            <a:avLst>
              <a:gd name="adj" fmla="val 106643"/>
            </a:avLst>
          </a:prstGeom>
          <a:solidFill>
            <a:srgbClr val="0081C6"/>
          </a:solidFill>
          <a:ln w="38100">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0066A1"/>
              </a:solidFill>
            </a:endParaRPr>
          </a:p>
        </p:txBody>
      </p:sp>
      <p:sp>
        <p:nvSpPr>
          <p:cNvPr id="78852" name="Rectangle 6"/>
          <p:cNvSpPr>
            <a:spLocks noChangeArrowheads="1"/>
          </p:cNvSpPr>
          <p:nvPr/>
        </p:nvSpPr>
        <p:spPr bwMode="auto">
          <a:xfrm>
            <a:off x="177800" y="266700"/>
            <a:ext cx="31003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dirty="0">
                <a:solidFill>
                  <a:schemeClr val="bg1"/>
                </a:solidFill>
                <a:latin typeface="Verdana" pitchFamily="34" charset="0"/>
              </a:rPr>
              <a:t>Content Enhancements</a:t>
            </a:r>
          </a:p>
        </p:txBody>
      </p:sp>
      <p:sp>
        <p:nvSpPr>
          <p:cNvPr id="78853" name="Title 1"/>
          <p:cNvSpPr txBox="1">
            <a:spLocks/>
          </p:cNvSpPr>
          <p:nvPr/>
        </p:nvSpPr>
        <p:spPr bwMode="auto">
          <a:xfrm>
            <a:off x="457200" y="696979"/>
            <a:ext cx="868680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buClr>
                <a:srgbClr val="003399"/>
              </a:buClr>
              <a:buSzPct val="60000"/>
            </a:pPr>
            <a:r>
              <a:rPr lang="ru-RU" altLang="en-US" sz="2800" b="1" dirty="0" smtClean="0">
                <a:solidFill>
                  <a:schemeClr val="bg1"/>
                </a:solidFill>
                <a:latin typeface="Verdana" pitchFamily="34" charset="0"/>
              </a:rPr>
              <a:t>Примеры новы стандартов </a:t>
            </a:r>
            <a:r>
              <a:rPr lang="en-US" altLang="en-US" sz="2800" b="1" dirty="0" smtClean="0">
                <a:solidFill>
                  <a:schemeClr val="bg1"/>
                </a:solidFill>
                <a:latin typeface="Verdana" pitchFamily="34" charset="0"/>
              </a:rPr>
              <a:t>IEEE </a:t>
            </a:r>
            <a:r>
              <a:rPr lang="ru-RU" altLang="en-US" sz="2800" b="1" dirty="0" smtClean="0">
                <a:solidFill>
                  <a:schemeClr val="bg1"/>
                </a:solidFill>
                <a:latin typeface="Verdana" pitchFamily="34" charset="0"/>
              </a:rPr>
              <a:t>в </a:t>
            </a:r>
            <a:r>
              <a:rPr lang="en-US" altLang="en-US" sz="2800" b="1" dirty="0" smtClean="0">
                <a:solidFill>
                  <a:schemeClr val="bg1"/>
                </a:solidFill>
                <a:latin typeface="Verdana" pitchFamily="34" charset="0"/>
              </a:rPr>
              <a:t>2014</a:t>
            </a:r>
            <a:r>
              <a:rPr lang="ru-RU" altLang="en-US" sz="2800" b="1" dirty="0" smtClean="0">
                <a:solidFill>
                  <a:schemeClr val="bg1"/>
                </a:solidFill>
                <a:latin typeface="Verdana" pitchFamily="34" charset="0"/>
              </a:rPr>
              <a:t>г.</a:t>
            </a:r>
            <a:endParaRPr lang="en-US" sz="2800" b="1" dirty="0">
              <a:solidFill>
                <a:schemeClr val="bg1"/>
              </a:solidFill>
              <a:latin typeface="Verdana" pitchFamily="34" charset="0"/>
            </a:endParaRPr>
          </a:p>
        </p:txBody>
      </p:sp>
    </p:spTree>
    <p:extLst>
      <p:ext uri="{BB962C8B-B14F-4D97-AF65-F5344CB8AC3E}">
        <p14:creationId xmlns:p14="http://schemas.microsoft.com/office/powerpoint/2010/main" val="2847681222"/>
      </p:ext>
    </p:extLst>
  </p:cSld>
  <p:clrMapOvr>
    <a:masterClrMapping/>
  </p:clrMapOvr>
  <p:transition spd="med">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1370013" y="2044700"/>
            <a:ext cx="6907212" cy="1290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a:cs typeface="ＭＳ Ｐゴシック"/>
              </a:defRPr>
            </a:lvl1pPr>
            <a:lvl2pPr marL="742950" indent="-285750" eaLnBrk="0" hangingPunct="0">
              <a:defRPr sz="2400">
                <a:solidFill>
                  <a:schemeClr val="tx1"/>
                </a:solidFill>
                <a:latin typeface="Arial" pitchFamily="34" charset="0"/>
                <a:ea typeface="ＭＳ Ｐゴシック"/>
                <a:cs typeface="ＭＳ Ｐゴシック"/>
              </a:defRPr>
            </a:lvl2pPr>
            <a:lvl3pPr marL="1143000" indent="-228600" eaLnBrk="0" hangingPunct="0">
              <a:defRPr sz="2400">
                <a:solidFill>
                  <a:schemeClr val="tx1"/>
                </a:solidFill>
                <a:latin typeface="Arial" pitchFamily="34" charset="0"/>
                <a:ea typeface="ＭＳ Ｐゴシック"/>
                <a:cs typeface="ＭＳ Ｐゴシック"/>
              </a:defRPr>
            </a:lvl3pPr>
            <a:lvl4pPr marL="1600200" indent="-228600" eaLnBrk="0" hangingPunct="0">
              <a:defRPr sz="2400">
                <a:solidFill>
                  <a:schemeClr val="tx1"/>
                </a:solidFill>
                <a:latin typeface="Arial" pitchFamily="34" charset="0"/>
                <a:ea typeface="ＭＳ Ｐゴシック"/>
                <a:cs typeface="ＭＳ Ｐゴシック"/>
              </a:defRPr>
            </a:lvl4pPr>
            <a:lvl5pPr marL="2057400" indent="-228600" eaLnBrk="0" hangingPunct="0">
              <a:defRPr sz="2400">
                <a:solidFill>
                  <a:schemeClr val="tx1"/>
                </a:solidFill>
                <a:latin typeface="Arial" pitchFamily="34" charset="0"/>
                <a:ea typeface="ＭＳ Ｐゴシック"/>
                <a:cs typeface="ＭＳ Ｐゴシック"/>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a:cs typeface="ＭＳ Ｐゴシック"/>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a:cs typeface="ＭＳ Ｐゴシック"/>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a:cs typeface="ＭＳ Ｐゴシック"/>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a:cs typeface="ＭＳ Ｐゴシック"/>
              </a:defRPr>
            </a:lvl9pPr>
          </a:lstStyle>
          <a:p>
            <a:pPr algn="ctr" eaLnBrk="1" hangingPunct="1"/>
            <a:r>
              <a:rPr lang="en-US" sz="4000" dirty="0">
                <a:solidFill>
                  <a:schemeClr val="tx2"/>
                </a:solidFill>
                <a:latin typeface="Verdana" pitchFamily="34" charset="0"/>
              </a:rPr>
              <a:t> </a:t>
            </a:r>
            <a:br>
              <a:rPr lang="en-US" sz="4000" dirty="0">
                <a:solidFill>
                  <a:schemeClr val="tx2"/>
                </a:solidFill>
                <a:latin typeface="Verdana" pitchFamily="34" charset="0"/>
              </a:rPr>
            </a:br>
            <a:r>
              <a:rPr lang="en-US" sz="4000" dirty="0">
                <a:solidFill>
                  <a:schemeClr val="tx2"/>
                </a:solidFill>
                <a:latin typeface="Verdana" pitchFamily="34" charset="0"/>
              </a:rPr>
              <a:t>IEEE </a:t>
            </a:r>
            <a:r>
              <a:rPr lang="ru-RU" sz="4000" dirty="0" smtClean="0">
                <a:solidFill>
                  <a:schemeClr val="tx2"/>
                </a:solidFill>
                <a:latin typeface="Verdana" pitchFamily="34" charset="0"/>
              </a:rPr>
              <a:t>и</a:t>
            </a:r>
            <a:r>
              <a:rPr lang="en-US" sz="4000" dirty="0" smtClean="0">
                <a:solidFill>
                  <a:schemeClr val="tx2"/>
                </a:solidFill>
                <a:latin typeface="Verdana" pitchFamily="34" charset="0"/>
              </a:rPr>
              <a:t> </a:t>
            </a:r>
            <a:r>
              <a:rPr lang="ru-RU" sz="4000" dirty="0" smtClean="0">
                <a:solidFill>
                  <a:schemeClr val="tx2"/>
                </a:solidFill>
                <a:latin typeface="Verdana" pitchFamily="34" charset="0"/>
              </a:rPr>
              <a:t>патенты</a:t>
            </a:r>
            <a:r>
              <a:rPr lang="en-US" sz="4000" dirty="0">
                <a:solidFill>
                  <a:schemeClr val="tx2"/>
                </a:solidFill>
                <a:latin typeface="Verdana" pitchFamily="34" charset="0"/>
              </a:rPr>
              <a:t>	</a:t>
            </a:r>
          </a:p>
        </p:txBody>
      </p:sp>
      <p:cxnSp>
        <p:nvCxnSpPr>
          <p:cNvPr id="5" name="Straight Connector 4"/>
          <p:cNvCxnSpPr/>
          <p:nvPr/>
        </p:nvCxnSpPr>
        <p:spPr>
          <a:xfrm>
            <a:off x="-317500" y="1762125"/>
            <a:ext cx="8477250" cy="0"/>
          </a:xfrm>
          <a:prstGeom prst="line">
            <a:avLst/>
          </a:prstGeom>
          <a:ln w="12700">
            <a:solidFill>
              <a:schemeClr val="accent3"/>
            </a:solidFill>
          </a:ln>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p:nvCxnSpPr>
        <p:spPr>
          <a:xfrm>
            <a:off x="730250" y="4276725"/>
            <a:ext cx="8477250" cy="0"/>
          </a:xfrm>
          <a:prstGeom prst="line">
            <a:avLst/>
          </a:prstGeom>
          <a:ln w="12700">
            <a:solidFill>
              <a:schemeClr val="accent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45006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000"/>
                                        <p:tgtEl>
                                          <p:spTgt spid="5"/>
                                        </p:tgtEl>
                                      </p:cBhvr>
                                    </p:animEffect>
                                  </p:childTnLst>
                                </p:cTn>
                              </p:par>
                            </p:childTnLst>
                          </p:cTn>
                        </p:par>
                        <p:par>
                          <p:cTn id="8" fill="hold" nodeType="afterGroup">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nodeType="afterGroup">
                            <p:stCondLst>
                              <p:cond delay="1500"/>
                            </p:stCondLst>
                            <p:childTnLst>
                              <p:par>
                                <p:cTn id="13" presetID="22" presetClass="entr" presetSubtype="2"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right)">
                                      <p:cBhvr>
                                        <p:cTn id="15"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IEEE </a:t>
            </a:r>
            <a:r>
              <a:rPr lang="ru-RU" dirty="0" smtClean="0"/>
              <a:t>сегодня</a:t>
            </a:r>
            <a:endParaRPr lang="en-US" dirty="0"/>
          </a:p>
        </p:txBody>
      </p:sp>
      <p:sp>
        <p:nvSpPr>
          <p:cNvPr id="3" name="Content Placeholder 2"/>
          <p:cNvSpPr>
            <a:spLocks noGrp="1"/>
          </p:cNvSpPr>
          <p:nvPr>
            <p:ph sz="quarter" idx="14"/>
          </p:nvPr>
        </p:nvSpPr>
        <p:spPr/>
        <p:txBody>
          <a:bodyPr/>
          <a:lstStyle/>
          <a:p>
            <a:r>
              <a:rPr lang="ru-RU" dirty="0" smtClean="0"/>
              <a:t>Некоммерческая ассоциация</a:t>
            </a:r>
            <a:endParaRPr lang="en-US" dirty="0" smtClean="0"/>
          </a:p>
          <a:p>
            <a:pPr lvl="1"/>
            <a:r>
              <a:rPr lang="en-US" dirty="0" smtClean="0"/>
              <a:t>IEEE = Institute for Electrical &amp; Electronic Engineers</a:t>
            </a:r>
          </a:p>
          <a:p>
            <a:r>
              <a:rPr lang="ru-RU" dirty="0" smtClean="0"/>
              <a:t>Крупнейшая в мире ассоциация специалистов в области техники, свыше </a:t>
            </a:r>
            <a:r>
              <a:rPr lang="en-US" dirty="0" smtClean="0"/>
              <a:t>426,000 </a:t>
            </a:r>
            <a:r>
              <a:rPr lang="ru-RU" dirty="0" smtClean="0"/>
              <a:t>членов в</a:t>
            </a:r>
            <a:r>
              <a:rPr lang="en-US" dirty="0" smtClean="0"/>
              <a:t> </a:t>
            </a:r>
            <a:r>
              <a:rPr lang="ru-RU" dirty="0" smtClean="0"/>
              <a:t/>
            </a:r>
            <a:br>
              <a:rPr lang="ru-RU" dirty="0" smtClean="0"/>
            </a:br>
            <a:r>
              <a:rPr lang="en-US" dirty="0" smtClean="0"/>
              <a:t>190 </a:t>
            </a:r>
            <a:r>
              <a:rPr lang="ru-RU" dirty="0" smtClean="0"/>
              <a:t>странах</a:t>
            </a:r>
            <a:endParaRPr lang="en-US" dirty="0" smtClean="0"/>
          </a:p>
          <a:p>
            <a:r>
              <a:rPr lang="ru-RU" dirty="0" smtClean="0"/>
              <a:t>Четыре направления: </a:t>
            </a:r>
            <a:endParaRPr lang="en-US" dirty="0" smtClean="0"/>
          </a:p>
          <a:p>
            <a:pPr lvl="1"/>
            <a:r>
              <a:rPr lang="ru-RU" dirty="0" smtClean="0"/>
              <a:t>Поддержка членов ассоциации</a:t>
            </a:r>
            <a:endParaRPr lang="en-US" dirty="0" smtClean="0"/>
          </a:p>
          <a:p>
            <a:pPr lvl="1"/>
            <a:r>
              <a:rPr lang="ru-RU" dirty="0" smtClean="0"/>
              <a:t>Организация конференций</a:t>
            </a:r>
            <a:endParaRPr lang="en-US" dirty="0" smtClean="0"/>
          </a:p>
          <a:p>
            <a:pPr lvl="1"/>
            <a:r>
              <a:rPr lang="ru-RU" dirty="0" smtClean="0"/>
              <a:t>Разработка стандартов</a:t>
            </a:r>
            <a:endParaRPr lang="en-US" dirty="0" smtClean="0"/>
          </a:p>
          <a:p>
            <a:pPr lvl="1"/>
            <a:r>
              <a:rPr lang="ru-RU" dirty="0" smtClean="0"/>
              <a:t>Издательская деятельность</a:t>
            </a:r>
            <a:endParaRPr lang="en-US" dirty="0" smtClean="0"/>
          </a:p>
          <a:p>
            <a:endParaRPr lang="en-US" dirty="0"/>
          </a:p>
        </p:txBody>
      </p:sp>
      <p:sp>
        <p:nvSpPr>
          <p:cNvPr id="4" name="Slide Number Placeholder 3"/>
          <p:cNvSpPr>
            <a:spLocks noGrp="1"/>
          </p:cNvSpPr>
          <p:nvPr>
            <p:ph type="sldNum" sz="quarter" idx="15"/>
          </p:nvPr>
        </p:nvSpPr>
        <p:spPr/>
        <p:txBody>
          <a:bodyPr/>
          <a:lstStyle/>
          <a:p>
            <a:fld id="{60BC5383-B22C-A746-A4AF-C32103C6BFA6}" type="slidenum">
              <a:rPr lang="en-US" smtClean="0"/>
              <a:pPr/>
              <a:t>2</a:t>
            </a:fld>
            <a:endParaRPr lang="en-US" dirty="0"/>
          </a:p>
        </p:txBody>
      </p:sp>
      <p:sp>
        <p:nvSpPr>
          <p:cNvPr id="5" name="Date Placeholder 4"/>
          <p:cNvSpPr>
            <a:spLocks noGrp="1"/>
          </p:cNvSpPr>
          <p:nvPr>
            <p:ph type="dt" sz="half" idx="16"/>
          </p:nvPr>
        </p:nvSpPr>
        <p:spPr/>
        <p:txBody>
          <a:bodyPr/>
          <a:lstStyle/>
          <a:p>
            <a:fld id="{EAE95F89-96EF-A548-84A3-934B2C601EDF}" type="datetime1">
              <a:rPr lang="en-US" smtClean="0"/>
              <a:pPr/>
              <a:t>3/15/2016</a:t>
            </a:fld>
            <a:endParaRPr lang="en-US" dirty="0"/>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68236" y="3555023"/>
            <a:ext cx="3574769" cy="237978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00793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9" name="Rectangle 3"/>
          <p:cNvSpPr>
            <a:spLocks noGrp="1" noChangeArrowheads="1"/>
          </p:cNvSpPr>
          <p:nvPr>
            <p:ph type="body" sz="half" idx="1"/>
          </p:nvPr>
        </p:nvSpPr>
        <p:spPr>
          <a:xfrm>
            <a:off x="457200" y="1617663"/>
            <a:ext cx="8610600" cy="5392737"/>
          </a:xfrm>
        </p:spPr>
        <p:txBody>
          <a:bodyPr rtlCol="0">
            <a:normAutofit fontScale="77500" lnSpcReduction="20000"/>
          </a:bodyPr>
          <a:lstStyle/>
          <a:p>
            <a:pPr eaLnBrk="1" hangingPunct="1">
              <a:buFont typeface="Wingdings" pitchFamily="2" charset="2"/>
              <a:buNone/>
              <a:defRPr/>
            </a:pPr>
            <a:endParaRPr lang="en-US" sz="2000" dirty="0" smtClean="0"/>
          </a:p>
          <a:p>
            <a:pPr marL="0" indent="0" eaLnBrk="1" hangingPunct="1">
              <a:lnSpc>
                <a:spcPct val="120000"/>
              </a:lnSpc>
              <a:buFontTx/>
              <a:buNone/>
              <a:defRPr/>
            </a:pPr>
            <a:r>
              <a:rPr lang="ru-RU" sz="3100" dirty="0" smtClean="0"/>
              <a:t>Современная экономика представляет возможность инвестировать в развивающиеся технологии и исследования, которые приведут к росту рынка</a:t>
            </a:r>
            <a:r>
              <a:rPr lang="en-US" sz="3100" dirty="0" smtClean="0"/>
              <a:t>. </a:t>
            </a:r>
          </a:p>
          <a:p>
            <a:pPr eaLnBrk="1" hangingPunct="1">
              <a:lnSpc>
                <a:spcPct val="120000"/>
              </a:lnSpc>
              <a:defRPr/>
            </a:pPr>
            <a:r>
              <a:rPr lang="ru-RU" sz="2400" dirty="0" smtClean="0"/>
              <a:t>Разработки новой продукции позволяет</a:t>
            </a:r>
            <a:r>
              <a:rPr lang="en-US" sz="2400" dirty="0" smtClean="0"/>
              <a:t/>
            </a:r>
            <a:br>
              <a:rPr lang="en-US" sz="2400" dirty="0" smtClean="0"/>
            </a:br>
            <a:r>
              <a:rPr lang="ru-RU" sz="2400" dirty="0" smtClean="0"/>
              <a:t>компаниям удовлетворить потребности рынка</a:t>
            </a:r>
            <a:br>
              <a:rPr lang="ru-RU" sz="2400" dirty="0" smtClean="0"/>
            </a:br>
            <a:r>
              <a:rPr lang="ru-RU" sz="2400" dirty="0" smtClean="0"/>
              <a:t>и увеличить ассортимент </a:t>
            </a:r>
            <a:r>
              <a:rPr lang="en-US" sz="2400" dirty="0" smtClean="0"/>
              <a:t> </a:t>
            </a:r>
            <a:r>
              <a:rPr lang="ru-RU" sz="2400" dirty="0" smtClean="0"/>
              <a:t>в ожидании</a:t>
            </a:r>
            <a:br>
              <a:rPr lang="ru-RU" sz="2400" dirty="0" smtClean="0"/>
            </a:br>
            <a:r>
              <a:rPr lang="ru-RU" sz="2400" dirty="0" smtClean="0"/>
              <a:t>подъема рынка</a:t>
            </a:r>
            <a:r>
              <a:rPr lang="en-US" sz="2400" dirty="0" smtClean="0"/>
              <a:t>. </a:t>
            </a:r>
          </a:p>
          <a:p>
            <a:pPr eaLnBrk="1" hangingPunct="1">
              <a:lnSpc>
                <a:spcPct val="120000"/>
              </a:lnSpc>
              <a:defRPr/>
            </a:pPr>
            <a:r>
              <a:rPr lang="ru-RU" sz="2400" dirty="0" smtClean="0"/>
              <a:t>Инновация – это ключ к успеху в </a:t>
            </a:r>
            <a:br>
              <a:rPr lang="ru-RU" sz="2400" dirty="0" smtClean="0"/>
            </a:br>
            <a:r>
              <a:rPr lang="ru-RU" sz="2400" dirty="0" smtClean="0"/>
              <a:t>конкурентной среде и процветанию завтра.</a:t>
            </a:r>
            <a:r>
              <a:rPr lang="en-US" sz="2400" dirty="0" smtClean="0"/>
              <a:t/>
            </a:r>
            <a:br>
              <a:rPr lang="en-US" sz="2400" dirty="0" smtClean="0"/>
            </a:br>
            <a:endParaRPr lang="en-US" sz="2400" dirty="0" smtClean="0"/>
          </a:p>
          <a:p>
            <a:pPr eaLnBrk="1" hangingPunct="1">
              <a:defRPr/>
            </a:pPr>
            <a:endParaRPr lang="en-US" sz="1800" b="1" dirty="0" smtClean="0">
              <a:solidFill>
                <a:schemeClr val="accent1"/>
              </a:solidFill>
            </a:endParaRPr>
          </a:p>
          <a:p>
            <a:pPr marL="520700" indent="-520700" eaLnBrk="1" hangingPunct="1">
              <a:buFont typeface="Wingdings" pitchFamily="2" charset="2"/>
              <a:buNone/>
              <a:defRPr/>
            </a:pPr>
            <a:r>
              <a:rPr lang="en-US" sz="1800" b="1" dirty="0" smtClean="0">
                <a:solidFill>
                  <a:schemeClr val="tx2"/>
                </a:solidFill>
              </a:rPr>
              <a:t>	</a:t>
            </a:r>
            <a:endParaRPr lang="en-US" sz="1800" b="1" dirty="0" smtClean="0"/>
          </a:p>
          <a:p>
            <a:pPr eaLnBrk="1" hangingPunct="1">
              <a:lnSpc>
                <a:spcPct val="90000"/>
              </a:lnSpc>
              <a:defRPr/>
            </a:pPr>
            <a:endParaRPr lang="en-US" sz="2000" dirty="0" smtClean="0"/>
          </a:p>
        </p:txBody>
      </p:sp>
      <p:pic>
        <p:nvPicPr>
          <p:cNvPr id="24580" name="Picture 5"/>
          <p:cNvPicPr>
            <a:picLocks noChangeAspect="1" noChangeArrowheads="1"/>
          </p:cNvPicPr>
          <p:nvPr/>
        </p:nvPicPr>
        <p:blipFill>
          <a:blip r:embed="rId3"/>
          <a:stretch>
            <a:fillRect/>
          </a:stretch>
        </p:blipFill>
        <p:spPr bwMode="auto">
          <a:xfrm rot="426999">
            <a:off x="6759388" y="3399988"/>
            <a:ext cx="1930400" cy="2301875"/>
          </a:xfrm>
          <a:prstGeom prst="rect">
            <a:avLst/>
          </a:prstGeom>
          <a:noFill/>
          <a:ln w="127000">
            <a:solidFill>
              <a:schemeClr val="bg1"/>
            </a:solidFill>
            <a:miter lim="800000"/>
            <a:headEnd/>
            <a:tailEnd/>
          </a:ln>
          <a:effectLst>
            <a:outerShdw blurRad="50800" dist="38100" dir="2700000" algn="tl" rotWithShape="0">
              <a:srgbClr val="000000">
                <a:alpha val="43000"/>
              </a:srgbClr>
            </a:outerShdw>
          </a:effectLst>
        </p:spPr>
      </p:pic>
      <p:sp>
        <p:nvSpPr>
          <p:cNvPr id="26628" name="Rectangle 2"/>
          <p:cNvSpPr>
            <a:spLocks noGrp="1" noChangeArrowheads="1"/>
          </p:cNvSpPr>
          <p:nvPr>
            <p:ph type="title"/>
          </p:nvPr>
        </p:nvSpPr>
        <p:spPr>
          <a:xfrm>
            <a:off x="457200" y="85060"/>
            <a:ext cx="9016409" cy="1382233"/>
          </a:xfrm>
        </p:spPr>
        <p:txBody>
          <a:bodyPr/>
          <a:lstStyle/>
          <a:p>
            <a:pPr eaLnBrk="1" hangingPunct="1"/>
            <a:r>
              <a:rPr lang="ru-RU" dirty="0" smtClean="0">
                <a:latin typeface="Verdana" pitchFamily="34" charset="0"/>
                <a:ea typeface="ＭＳ Ｐゴシック"/>
                <a:cs typeface="ＭＳ Ｐゴシック"/>
              </a:rPr>
              <a:t>Инновация – это ключ к росту современной экономики</a:t>
            </a:r>
            <a:endParaRPr lang="en-US" dirty="0" smtClean="0">
              <a:solidFill>
                <a:srgbClr val="A50021"/>
              </a:solidFill>
              <a:latin typeface="Verdana" pitchFamily="34" charset="0"/>
              <a:ea typeface="ＭＳ Ｐゴシック"/>
              <a:cs typeface="ＭＳ Ｐゴシック"/>
            </a:endParaRPr>
          </a:p>
        </p:txBody>
      </p:sp>
    </p:spTree>
    <p:extLst>
      <p:ext uri="{BB962C8B-B14F-4D97-AF65-F5344CB8AC3E}">
        <p14:creationId xmlns:p14="http://schemas.microsoft.com/office/powerpoint/2010/main" val="659254720"/>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2133600"/>
            <a:ext cx="5181600" cy="4114800"/>
          </a:xfrm>
        </p:spPr>
        <p:txBody>
          <a:bodyPr rtlCol="0">
            <a:normAutofit/>
          </a:bodyPr>
          <a:lstStyle/>
          <a:p>
            <a:pPr marL="0" indent="0" eaLnBrk="1" hangingPunct="1">
              <a:buFontTx/>
              <a:buNone/>
              <a:defRPr/>
            </a:pPr>
            <a:r>
              <a:rPr lang="en-US" sz="2600" dirty="0">
                <a:solidFill>
                  <a:srgbClr val="737373"/>
                </a:solidFill>
                <a:cs typeface="Verdana"/>
              </a:rPr>
              <a:t>IEEE </a:t>
            </a:r>
            <a:r>
              <a:rPr lang="ru-RU" sz="2600" dirty="0" smtClean="0">
                <a:solidFill>
                  <a:srgbClr val="737373"/>
                </a:solidFill>
                <a:cs typeface="Verdana"/>
              </a:rPr>
              <a:t>помогает организациям удовлетворить требования современной экономики путем доступа к наиболее инновационным и релевантным результатам исследований, необходимых для создания продукции «завтрашнего дня»</a:t>
            </a:r>
            <a:r>
              <a:rPr lang="en-US" sz="2600" dirty="0" smtClean="0">
                <a:solidFill>
                  <a:srgbClr val="737373"/>
                </a:solidFill>
                <a:cs typeface="Verdana"/>
              </a:rPr>
              <a:t>. </a:t>
            </a:r>
            <a:endParaRPr lang="en-US" sz="2600" dirty="0">
              <a:solidFill>
                <a:srgbClr val="737373"/>
              </a:solidFill>
              <a:cs typeface="Verdana"/>
            </a:endParaRPr>
          </a:p>
          <a:p>
            <a:pPr eaLnBrk="1" hangingPunct="1">
              <a:defRPr/>
            </a:pPr>
            <a:endParaRPr lang="en-US" dirty="0">
              <a:solidFill>
                <a:srgbClr val="737373"/>
              </a:solidFill>
              <a:cs typeface="Verdana"/>
            </a:endParaRPr>
          </a:p>
        </p:txBody>
      </p:sp>
      <p:sp>
        <p:nvSpPr>
          <p:cNvPr id="27651" name="Rectangle 2"/>
          <p:cNvSpPr>
            <a:spLocks noGrp="1" noChangeArrowheads="1"/>
          </p:cNvSpPr>
          <p:nvPr>
            <p:ph type="title"/>
          </p:nvPr>
        </p:nvSpPr>
        <p:spPr>
          <a:xfrm>
            <a:off x="457200" y="105650"/>
            <a:ext cx="9144000" cy="1219200"/>
          </a:xfrm>
        </p:spPr>
        <p:txBody>
          <a:bodyPr/>
          <a:lstStyle/>
          <a:p>
            <a:r>
              <a:rPr lang="ru-RU" dirty="0" smtClean="0">
                <a:latin typeface="Verdana" pitchFamily="34" charset="0"/>
                <a:ea typeface="ＭＳ Ｐゴシック"/>
                <a:cs typeface="ＭＳ Ｐゴシック"/>
              </a:rPr>
              <a:t>Инновация – это ключ к росту современной экономики</a:t>
            </a:r>
            <a:endParaRPr lang="en-US" dirty="0" smtClean="0">
              <a:solidFill>
                <a:srgbClr val="A50021"/>
              </a:solidFill>
              <a:latin typeface="Verdana" pitchFamily="34" charset="0"/>
              <a:ea typeface="ＭＳ Ｐゴシック"/>
              <a:cs typeface="ＭＳ Ｐゴシック"/>
            </a:endParaRPr>
          </a:p>
        </p:txBody>
      </p:sp>
      <p:pic>
        <p:nvPicPr>
          <p:cNvPr id="11" name="Picture 10" descr="shutterstock_79090417.png"/>
          <p:cNvPicPr>
            <a:picLocks noChangeAspect="1"/>
          </p:cNvPicPr>
          <p:nvPr/>
        </p:nvPicPr>
        <p:blipFill>
          <a:blip r:embed="rId2"/>
          <a:stretch>
            <a:fillRect/>
          </a:stretch>
        </p:blipFill>
        <p:spPr>
          <a:xfrm rot="21299072">
            <a:off x="5835650" y="2165350"/>
            <a:ext cx="2895600" cy="2895600"/>
          </a:xfrm>
          <a:prstGeom prst="rect">
            <a:avLst/>
          </a:prstGeom>
          <a:ln w="127000" cmpd="sng">
            <a:solidFill>
              <a:schemeClr val="bg1"/>
            </a:solidFill>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64861538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457200" y="248150"/>
            <a:ext cx="8534400" cy="979488"/>
          </a:xfrm>
        </p:spPr>
        <p:txBody>
          <a:bodyPr/>
          <a:lstStyle/>
          <a:p>
            <a:pPr eaLnBrk="1" hangingPunct="1"/>
            <a:r>
              <a:rPr lang="en-US" dirty="0" smtClean="0">
                <a:latin typeface="Verdana" pitchFamily="34" charset="0"/>
                <a:ea typeface="ＭＳ Ｐゴシック"/>
                <a:cs typeface="ＭＳ Ｐゴシック"/>
              </a:rPr>
              <a:t>IEEE </a:t>
            </a:r>
            <a:r>
              <a:rPr lang="ru-RU" dirty="0" smtClean="0">
                <a:latin typeface="Verdana" pitchFamily="34" charset="0"/>
                <a:ea typeface="ＭＳ Ｐゴシック"/>
                <a:cs typeface="ＭＳ Ｐゴシック"/>
              </a:rPr>
              <a:t>содействует созданию новых патентов</a:t>
            </a:r>
            <a:endParaRPr lang="en-US" dirty="0" smtClean="0">
              <a:latin typeface="Verdana" pitchFamily="34" charset="0"/>
              <a:ea typeface="ＭＳ Ｐゴシック"/>
              <a:cs typeface="ＭＳ Ｐゴシック"/>
            </a:endParaRPr>
          </a:p>
        </p:txBody>
      </p:sp>
      <p:sp>
        <p:nvSpPr>
          <p:cNvPr id="29699" name="Rounded Rectangle 5"/>
          <p:cNvSpPr>
            <a:spLocks noChangeArrowheads="1"/>
          </p:cNvSpPr>
          <p:nvPr/>
        </p:nvSpPr>
        <p:spPr bwMode="auto">
          <a:xfrm>
            <a:off x="4248150" y="1550988"/>
            <a:ext cx="4267200" cy="4038600"/>
          </a:xfrm>
          <a:prstGeom prst="roundRect">
            <a:avLst>
              <a:gd name="adj" fmla="val 3458"/>
            </a:avLst>
          </a:prstGeom>
          <a:noFill/>
          <a:ln w="38100">
            <a:solidFill>
              <a:srgbClr val="4A8319"/>
            </a:solidFill>
            <a:round/>
            <a:headEnd/>
            <a:tailEnd/>
          </a:ln>
          <a:extLst>
            <a:ext uri="{909E8E84-426E-40DD-AFC4-6F175D3DCCD1}">
              <a14:hiddenFill xmlns:a14="http://schemas.microsoft.com/office/drawing/2010/main">
                <a:solidFill>
                  <a:srgbClr val="FFFFFF"/>
                </a:solidFill>
              </a14:hiddenFill>
            </a:ext>
          </a:extLst>
        </p:spPr>
        <p:txBody>
          <a:bodyPr/>
          <a:lstStyle/>
          <a:p>
            <a:pPr eaLnBrk="0" hangingPunct="0"/>
            <a:endParaRPr lang="en-US"/>
          </a:p>
        </p:txBody>
      </p:sp>
      <p:sp>
        <p:nvSpPr>
          <p:cNvPr id="29700" name="TextBox 6"/>
          <p:cNvSpPr txBox="1">
            <a:spLocks noChangeArrowheads="1"/>
          </p:cNvSpPr>
          <p:nvPr/>
        </p:nvSpPr>
        <p:spPr bwMode="auto">
          <a:xfrm>
            <a:off x="4400550" y="1629088"/>
            <a:ext cx="4114800" cy="900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a:cs typeface="ＭＳ Ｐゴシック"/>
              </a:defRPr>
            </a:lvl1pPr>
            <a:lvl2pPr marL="742950" indent="-285750" eaLnBrk="0" hangingPunct="0">
              <a:defRPr sz="2400">
                <a:solidFill>
                  <a:schemeClr val="tx1"/>
                </a:solidFill>
                <a:latin typeface="Arial" pitchFamily="34" charset="0"/>
                <a:ea typeface="ＭＳ Ｐゴシック"/>
                <a:cs typeface="ＭＳ Ｐゴシック"/>
              </a:defRPr>
            </a:lvl2pPr>
            <a:lvl3pPr marL="1143000" indent="-228600" eaLnBrk="0" hangingPunct="0">
              <a:defRPr sz="2400">
                <a:solidFill>
                  <a:schemeClr val="tx1"/>
                </a:solidFill>
                <a:latin typeface="Arial" pitchFamily="34" charset="0"/>
                <a:ea typeface="ＭＳ Ｐゴシック"/>
                <a:cs typeface="ＭＳ Ｐゴシック"/>
              </a:defRPr>
            </a:lvl3pPr>
            <a:lvl4pPr marL="1600200" indent="-228600" eaLnBrk="0" hangingPunct="0">
              <a:defRPr sz="2400">
                <a:solidFill>
                  <a:schemeClr val="tx1"/>
                </a:solidFill>
                <a:latin typeface="Arial" pitchFamily="34" charset="0"/>
                <a:ea typeface="ＭＳ Ｐゴシック"/>
                <a:cs typeface="ＭＳ Ｐゴシック"/>
              </a:defRPr>
            </a:lvl4pPr>
            <a:lvl5pPr marL="2057400" indent="-228600" eaLnBrk="0" hangingPunct="0">
              <a:defRPr sz="2400">
                <a:solidFill>
                  <a:schemeClr val="tx1"/>
                </a:solidFill>
                <a:latin typeface="Arial" pitchFamily="34" charset="0"/>
                <a:ea typeface="ＭＳ Ｐゴシック"/>
                <a:cs typeface="ＭＳ Ｐゴシック"/>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a:cs typeface="ＭＳ Ｐゴシック"/>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a:cs typeface="ＭＳ Ｐゴシック"/>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a:cs typeface="ＭＳ Ｐゴシック"/>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a:cs typeface="ＭＳ Ｐゴシック"/>
              </a:defRPr>
            </a:lvl9pPr>
          </a:lstStyle>
          <a:p>
            <a:pPr eaLnBrk="1" hangingPunct="1">
              <a:lnSpc>
                <a:spcPts val="2100"/>
              </a:lnSpc>
            </a:pPr>
            <a:r>
              <a:rPr lang="en-US" sz="2300" b="1" baseline="30000" dirty="0" smtClean="0">
                <a:solidFill>
                  <a:srgbClr val="4A8319"/>
                </a:solidFill>
                <a:latin typeface="Verdana" pitchFamily="34" charset="0"/>
              </a:rPr>
              <a:t>IEEE </a:t>
            </a:r>
            <a:r>
              <a:rPr lang="ru-RU" sz="2300" b="1" baseline="30000" dirty="0" smtClean="0">
                <a:solidFill>
                  <a:srgbClr val="4A8319"/>
                </a:solidFill>
                <a:latin typeface="Verdana" pitchFamily="34" charset="0"/>
              </a:rPr>
              <a:t>вновь заняло первое место в исследовании тор-</a:t>
            </a:r>
            <a:r>
              <a:rPr lang="en-US" sz="2300" b="1" baseline="30000" dirty="0" smtClean="0">
                <a:solidFill>
                  <a:srgbClr val="4A8319"/>
                </a:solidFill>
                <a:latin typeface="Verdana" pitchFamily="34" charset="0"/>
              </a:rPr>
              <a:t>40 </a:t>
            </a:r>
            <a:r>
              <a:rPr lang="ru-RU" sz="2300" b="1" baseline="30000" dirty="0" smtClean="0">
                <a:solidFill>
                  <a:srgbClr val="4A8319"/>
                </a:solidFill>
                <a:latin typeface="Verdana" pitchFamily="34" charset="0"/>
              </a:rPr>
              <a:t>патентующих организаций</a:t>
            </a:r>
            <a:endParaRPr lang="en-US" sz="2300" dirty="0">
              <a:solidFill>
                <a:srgbClr val="4A8319"/>
              </a:solidFill>
              <a:latin typeface="Verdana" pitchFamily="34" charset="0"/>
            </a:endParaRPr>
          </a:p>
        </p:txBody>
      </p:sp>
      <p:sp>
        <p:nvSpPr>
          <p:cNvPr id="6" name="TextBox 5"/>
          <p:cNvSpPr txBox="1"/>
          <p:nvPr/>
        </p:nvSpPr>
        <p:spPr>
          <a:xfrm>
            <a:off x="4425950" y="2302125"/>
            <a:ext cx="4089400" cy="2708434"/>
          </a:xfrm>
          <a:prstGeom prst="rect">
            <a:avLst/>
          </a:prstGeom>
          <a:noFill/>
        </p:spPr>
        <p:txBody>
          <a:bodyPr wrap="square">
            <a:spAutoFit/>
          </a:bodyPr>
          <a:lstStyle/>
          <a:p>
            <a:pPr marL="228600" indent="-228600">
              <a:lnSpc>
                <a:spcPts val="1800"/>
              </a:lnSpc>
              <a:spcAft>
                <a:spcPts val="1400"/>
              </a:spcAft>
              <a:buSzPct val="150000"/>
              <a:buFont typeface="Arial"/>
              <a:buChar char="•"/>
              <a:defRPr/>
            </a:pPr>
            <a:r>
              <a:rPr lang="ru-RU" sz="1500" dirty="0" smtClean="0">
                <a:latin typeface="Verdana"/>
                <a:ea typeface="ＭＳ Ｐゴシック" charset="0"/>
                <a:cs typeface="Verdana"/>
              </a:rPr>
              <a:t>В три раза больше цитат на издания </a:t>
            </a:r>
            <a:r>
              <a:rPr lang="en-US" sz="1500" dirty="0" smtClean="0">
                <a:latin typeface="Verdana"/>
                <a:ea typeface="ＭＳ Ｐゴシック" charset="0"/>
                <a:cs typeface="Verdana"/>
              </a:rPr>
              <a:t>IEEE, </a:t>
            </a:r>
            <a:r>
              <a:rPr lang="ru-RU" sz="1500" dirty="0" smtClean="0">
                <a:latin typeface="Verdana"/>
                <a:ea typeface="ＭＳ Ｐゴシック" charset="0"/>
                <a:cs typeface="Verdana"/>
              </a:rPr>
              <a:t>чем любое другое издательство</a:t>
            </a:r>
          </a:p>
          <a:p>
            <a:pPr marL="228600" indent="-228600">
              <a:lnSpc>
                <a:spcPts val="1800"/>
              </a:lnSpc>
              <a:spcAft>
                <a:spcPts val="1400"/>
              </a:spcAft>
              <a:buSzPct val="150000"/>
              <a:buFont typeface="Arial"/>
              <a:buChar char="•"/>
              <a:defRPr/>
            </a:pPr>
            <a:r>
              <a:rPr lang="ru-RU" sz="1500" dirty="0" smtClean="0">
                <a:latin typeface="Verdana"/>
                <a:ea typeface="ＭＳ Ｐゴシック" charset="0"/>
                <a:cs typeface="Verdana"/>
              </a:rPr>
              <a:t>Ссылки на </a:t>
            </a:r>
            <a:r>
              <a:rPr lang="en-US" sz="1500" dirty="0" smtClean="0">
                <a:latin typeface="Verdana"/>
                <a:ea typeface="ＭＳ Ｐゴシック" charset="0"/>
                <a:cs typeface="Verdana"/>
              </a:rPr>
              <a:t>IEEE</a:t>
            </a:r>
            <a:r>
              <a:rPr lang="ru-RU" sz="1500" dirty="0" smtClean="0">
                <a:latin typeface="Verdana"/>
                <a:ea typeface="ＭＳ Ｐゴシック" charset="0"/>
                <a:cs typeface="Verdana"/>
              </a:rPr>
              <a:t> в патентах выросли </a:t>
            </a:r>
            <a:r>
              <a:rPr lang="en-US" sz="1500" dirty="0">
                <a:latin typeface="Verdana"/>
                <a:ea typeface="ＭＳ Ｐゴシック" charset="0"/>
                <a:cs typeface="Verdana"/>
              </a:rPr>
              <a:t/>
            </a:r>
            <a:br>
              <a:rPr lang="en-US" sz="1500" dirty="0">
                <a:latin typeface="Verdana"/>
                <a:ea typeface="ＭＳ Ｐゴシック" charset="0"/>
                <a:cs typeface="Verdana"/>
              </a:rPr>
            </a:br>
            <a:r>
              <a:rPr lang="ru-RU" sz="1500" dirty="0" smtClean="0">
                <a:latin typeface="Verdana"/>
                <a:ea typeface="ＭＳ Ｐゴシック" charset="0"/>
                <a:cs typeface="Verdana"/>
              </a:rPr>
              <a:t>на </a:t>
            </a:r>
            <a:r>
              <a:rPr lang="en-US" sz="1500" dirty="0" smtClean="0">
                <a:latin typeface="Verdana"/>
                <a:ea typeface="ＭＳ Ｐゴシック" charset="0"/>
                <a:cs typeface="Verdana"/>
              </a:rPr>
              <a:t>660% </a:t>
            </a:r>
            <a:r>
              <a:rPr lang="ru-RU" sz="1500" dirty="0" smtClean="0">
                <a:latin typeface="Verdana"/>
                <a:ea typeface="ＭＳ Ｐゴシック" charset="0"/>
                <a:cs typeface="Verdana"/>
              </a:rPr>
              <a:t>начиная с </a:t>
            </a:r>
            <a:r>
              <a:rPr lang="en-US" sz="1500" dirty="0" smtClean="0">
                <a:latin typeface="Verdana"/>
                <a:ea typeface="ＭＳ Ｐゴシック" charset="0"/>
                <a:cs typeface="Verdana"/>
              </a:rPr>
              <a:t>1997</a:t>
            </a:r>
            <a:r>
              <a:rPr lang="ru-RU" sz="1500" dirty="0" smtClean="0">
                <a:latin typeface="Verdana"/>
                <a:ea typeface="ＭＳ Ｐゴシック" charset="0"/>
                <a:cs typeface="Verdana"/>
              </a:rPr>
              <a:t> г.</a:t>
            </a:r>
            <a:endParaRPr lang="en-US" sz="1500" dirty="0">
              <a:latin typeface="Verdana"/>
              <a:ea typeface="ＭＳ Ｐゴシック" charset="0"/>
              <a:cs typeface="Verdana"/>
            </a:endParaRPr>
          </a:p>
          <a:p>
            <a:pPr marL="228600" indent="-228600">
              <a:lnSpc>
                <a:spcPts val="1800"/>
              </a:lnSpc>
              <a:spcAft>
                <a:spcPts val="1400"/>
              </a:spcAft>
              <a:buSzPct val="150000"/>
              <a:buFont typeface="Arial"/>
              <a:buChar char="•"/>
              <a:defRPr/>
            </a:pPr>
            <a:r>
              <a:rPr lang="ru-RU" sz="1500" dirty="0" smtClean="0">
                <a:latin typeface="Verdana"/>
                <a:ea typeface="ＭＳ Ｐゴシック" charset="0"/>
                <a:cs typeface="Verdana"/>
              </a:rPr>
              <a:t>Повышается значимость технической литературы в патентах</a:t>
            </a:r>
            <a:endParaRPr lang="en-US" sz="1500" dirty="0">
              <a:latin typeface="Verdana"/>
              <a:ea typeface="ＭＳ Ｐゴシック" charset="0"/>
              <a:cs typeface="Verdana"/>
            </a:endParaRPr>
          </a:p>
          <a:p>
            <a:pPr marL="228600" indent="-228600">
              <a:lnSpc>
                <a:spcPts val="1800"/>
              </a:lnSpc>
              <a:spcAft>
                <a:spcPts val="1400"/>
              </a:spcAft>
              <a:buSzPct val="150000"/>
              <a:buFont typeface="Arial"/>
              <a:buChar char="•"/>
              <a:defRPr/>
            </a:pPr>
            <a:r>
              <a:rPr lang="en-US" sz="1500" dirty="0">
                <a:latin typeface="Verdana"/>
                <a:ea typeface="ＭＳ Ｐゴシック" charset="0"/>
                <a:cs typeface="Verdana"/>
              </a:rPr>
              <a:t>IEEE </a:t>
            </a:r>
            <a:r>
              <a:rPr lang="ru-RU" sz="1500" dirty="0" smtClean="0">
                <a:latin typeface="Verdana"/>
                <a:ea typeface="ＭＳ Ｐゴシック" charset="0"/>
                <a:cs typeface="Verdana"/>
              </a:rPr>
              <a:t>публикует чрезвычайно важные исследования</a:t>
            </a:r>
            <a:endParaRPr lang="en-US" sz="2200" dirty="0">
              <a:solidFill>
                <a:schemeClr val="tx2">
                  <a:lumMod val="60000"/>
                  <a:lumOff val="40000"/>
                </a:schemeClr>
              </a:solidFill>
              <a:latin typeface="Verdana"/>
              <a:ea typeface="ＭＳ Ｐゴシック" charset="0"/>
              <a:cs typeface="Verdana"/>
            </a:endParaRPr>
          </a:p>
        </p:txBody>
      </p:sp>
      <p:cxnSp>
        <p:nvCxnSpPr>
          <p:cNvPr id="29702" name="Straight Connector 8"/>
          <p:cNvCxnSpPr>
            <a:cxnSpLocks noChangeShapeType="1"/>
          </p:cNvCxnSpPr>
          <p:nvPr/>
        </p:nvCxnSpPr>
        <p:spPr bwMode="auto">
          <a:xfrm>
            <a:off x="4521200" y="3009900"/>
            <a:ext cx="3657600" cy="0"/>
          </a:xfrm>
          <a:prstGeom prst="line">
            <a:avLst/>
          </a:prstGeom>
          <a:noFill/>
          <a:ln w="9525">
            <a:solidFill>
              <a:srgbClr val="69BE28"/>
            </a:solidFill>
            <a:round/>
            <a:headEnd/>
            <a:tailEnd/>
          </a:ln>
          <a:extLst>
            <a:ext uri="{909E8E84-426E-40DD-AFC4-6F175D3DCCD1}">
              <a14:hiddenFill xmlns:a14="http://schemas.microsoft.com/office/drawing/2010/main">
                <a:noFill/>
              </a14:hiddenFill>
            </a:ext>
          </a:extLst>
        </p:spPr>
      </p:cxnSp>
      <p:sp>
        <p:nvSpPr>
          <p:cNvPr id="29703" name="Rounded Rectangle 9"/>
          <p:cNvSpPr>
            <a:spLocks noChangeArrowheads="1"/>
          </p:cNvSpPr>
          <p:nvPr/>
        </p:nvSpPr>
        <p:spPr bwMode="auto">
          <a:xfrm>
            <a:off x="4248150" y="5132388"/>
            <a:ext cx="4267200" cy="457200"/>
          </a:xfrm>
          <a:prstGeom prst="roundRect">
            <a:avLst>
              <a:gd name="adj" fmla="val 24292"/>
            </a:avLst>
          </a:prstGeom>
          <a:solidFill>
            <a:srgbClr val="4A8319"/>
          </a:solidFill>
          <a:ln>
            <a:noFill/>
          </a:ln>
          <a:extLst>
            <a:ext uri="{91240B29-F687-4F45-9708-019B960494DF}">
              <a14:hiddenLine xmlns:a14="http://schemas.microsoft.com/office/drawing/2010/main" w="38100">
                <a:solidFill>
                  <a:srgbClr val="000000"/>
                </a:solidFill>
                <a:round/>
                <a:headEnd/>
                <a:tailEnd/>
              </a14:hiddenLine>
            </a:ext>
          </a:extLst>
        </p:spPr>
        <p:txBody>
          <a:bodyPr/>
          <a:lstStyle/>
          <a:p>
            <a:pPr eaLnBrk="0" hangingPunct="0"/>
            <a:endParaRPr lang="en-US"/>
          </a:p>
        </p:txBody>
      </p:sp>
      <p:sp>
        <p:nvSpPr>
          <p:cNvPr id="29704" name="Rounded Rectangle 10"/>
          <p:cNvSpPr>
            <a:spLocks noChangeArrowheads="1"/>
          </p:cNvSpPr>
          <p:nvPr/>
        </p:nvSpPr>
        <p:spPr bwMode="auto">
          <a:xfrm>
            <a:off x="4248150" y="4979988"/>
            <a:ext cx="4267200" cy="457200"/>
          </a:xfrm>
          <a:prstGeom prst="roundRect">
            <a:avLst>
              <a:gd name="adj" fmla="val 0"/>
            </a:avLst>
          </a:prstGeom>
          <a:solidFill>
            <a:srgbClr val="4A8319"/>
          </a:solidFill>
          <a:ln>
            <a:noFill/>
          </a:ln>
          <a:extLst>
            <a:ext uri="{91240B29-F687-4F45-9708-019B960494DF}">
              <a14:hiddenLine xmlns:a14="http://schemas.microsoft.com/office/drawing/2010/main" w="38100">
                <a:solidFill>
                  <a:srgbClr val="000000"/>
                </a:solidFill>
                <a:round/>
                <a:headEnd/>
                <a:tailEnd/>
              </a14:hiddenLine>
            </a:ext>
          </a:extLst>
        </p:spPr>
        <p:txBody>
          <a:bodyPr/>
          <a:lstStyle/>
          <a:p>
            <a:pPr eaLnBrk="0" hangingPunct="0"/>
            <a:endParaRPr lang="en-US"/>
          </a:p>
        </p:txBody>
      </p:sp>
      <p:cxnSp>
        <p:nvCxnSpPr>
          <p:cNvPr id="29705" name="Straight Connector 12"/>
          <p:cNvCxnSpPr>
            <a:cxnSpLocks noChangeShapeType="1"/>
          </p:cNvCxnSpPr>
          <p:nvPr/>
        </p:nvCxnSpPr>
        <p:spPr bwMode="auto">
          <a:xfrm>
            <a:off x="4521200" y="3657600"/>
            <a:ext cx="3657600" cy="0"/>
          </a:xfrm>
          <a:prstGeom prst="line">
            <a:avLst/>
          </a:prstGeom>
          <a:noFill/>
          <a:ln w="9525">
            <a:solidFill>
              <a:srgbClr val="69BE28"/>
            </a:solidFill>
            <a:round/>
            <a:headEnd/>
            <a:tailEnd/>
          </a:ln>
          <a:extLst>
            <a:ext uri="{909E8E84-426E-40DD-AFC4-6F175D3DCCD1}">
              <a14:hiddenFill xmlns:a14="http://schemas.microsoft.com/office/drawing/2010/main">
                <a:noFill/>
              </a14:hiddenFill>
            </a:ext>
          </a:extLst>
        </p:spPr>
      </p:cxnSp>
      <p:cxnSp>
        <p:nvCxnSpPr>
          <p:cNvPr id="29706" name="Straight Connector 13"/>
          <p:cNvCxnSpPr>
            <a:cxnSpLocks noChangeShapeType="1"/>
          </p:cNvCxnSpPr>
          <p:nvPr/>
        </p:nvCxnSpPr>
        <p:spPr bwMode="auto">
          <a:xfrm>
            <a:off x="4521200" y="4279900"/>
            <a:ext cx="3657600" cy="0"/>
          </a:xfrm>
          <a:prstGeom prst="line">
            <a:avLst/>
          </a:prstGeom>
          <a:noFill/>
          <a:ln w="9525">
            <a:solidFill>
              <a:srgbClr val="69BE28"/>
            </a:solidFill>
            <a:round/>
            <a:headEnd/>
            <a:tailEnd/>
          </a:ln>
          <a:extLst>
            <a:ext uri="{909E8E84-426E-40DD-AFC4-6F175D3DCCD1}">
              <a14:hiddenFill xmlns:a14="http://schemas.microsoft.com/office/drawing/2010/main">
                <a:noFill/>
              </a14:hiddenFill>
            </a:ext>
          </a:extLst>
        </p:spPr>
      </p:cxnSp>
      <p:sp>
        <p:nvSpPr>
          <p:cNvPr id="29708" name="TextBox 11"/>
          <p:cNvSpPr txBox="1">
            <a:spLocks noChangeArrowheads="1"/>
          </p:cNvSpPr>
          <p:nvPr/>
        </p:nvSpPr>
        <p:spPr bwMode="auto">
          <a:xfrm>
            <a:off x="4483100" y="5094288"/>
            <a:ext cx="3835400" cy="68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a:cs typeface="ＭＳ Ｐゴシック"/>
              </a:defRPr>
            </a:lvl1pPr>
            <a:lvl2pPr marL="742950" indent="-285750" eaLnBrk="0" hangingPunct="0">
              <a:defRPr sz="2400">
                <a:solidFill>
                  <a:schemeClr val="tx1"/>
                </a:solidFill>
                <a:latin typeface="Arial" pitchFamily="34" charset="0"/>
                <a:ea typeface="ＭＳ Ｐゴシック"/>
                <a:cs typeface="ＭＳ Ｐゴシック"/>
              </a:defRPr>
            </a:lvl2pPr>
            <a:lvl3pPr marL="1143000" indent="-228600" eaLnBrk="0" hangingPunct="0">
              <a:defRPr sz="2400">
                <a:solidFill>
                  <a:schemeClr val="tx1"/>
                </a:solidFill>
                <a:latin typeface="Arial" pitchFamily="34" charset="0"/>
                <a:ea typeface="ＭＳ Ｐゴシック"/>
                <a:cs typeface="ＭＳ Ｐゴシック"/>
              </a:defRPr>
            </a:lvl3pPr>
            <a:lvl4pPr marL="1600200" indent="-228600" eaLnBrk="0" hangingPunct="0">
              <a:defRPr sz="2400">
                <a:solidFill>
                  <a:schemeClr val="tx1"/>
                </a:solidFill>
                <a:latin typeface="Arial" pitchFamily="34" charset="0"/>
                <a:ea typeface="ＭＳ Ｐゴシック"/>
                <a:cs typeface="ＭＳ Ｐゴシック"/>
              </a:defRPr>
            </a:lvl4pPr>
            <a:lvl5pPr marL="2057400" indent="-228600" eaLnBrk="0" hangingPunct="0">
              <a:defRPr sz="2400">
                <a:solidFill>
                  <a:schemeClr val="tx1"/>
                </a:solidFill>
                <a:latin typeface="Arial" pitchFamily="34" charset="0"/>
                <a:ea typeface="ＭＳ Ｐゴシック"/>
                <a:cs typeface="ＭＳ Ｐゴシック"/>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a:cs typeface="ＭＳ Ｐゴシック"/>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a:cs typeface="ＭＳ Ｐゴシック"/>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a:cs typeface="ＭＳ Ｐゴシック"/>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a:cs typeface="ＭＳ Ｐゴシック"/>
              </a:defRPr>
            </a:lvl9pPr>
          </a:lstStyle>
          <a:p>
            <a:pPr eaLnBrk="1" hangingPunct="1">
              <a:lnSpc>
                <a:spcPts val="1500"/>
              </a:lnSpc>
            </a:pPr>
            <a:r>
              <a:rPr lang="en-US" sz="1500" baseline="30000">
                <a:solidFill>
                  <a:schemeClr val="bg1"/>
                </a:solidFill>
                <a:latin typeface="Verdana" pitchFamily="34" charset="0"/>
              </a:rPr>
              <a:t>1790 Analytics LLC performed an in-depth analysis </a:t>
            </a:r>
            <a:br>
              <a:rPr lang="en-US" sz="1500" baseline="30000">
                <a:solidFill>
                  <a:schemeClr val="bg1"/>
                </a:solidFill>
                <a:latin typeface="Verdana" pitchFamily="34" charset="0"/>
              </a:rPr>
            </a:br>
            <a:r>
              <a:rPr lang="en-US" sz="1500" baseline="30000">
                <a:solidFill>
                  <a:schemeClr val="bg1"/>
                </a:solidFill>
                <a:latin typeface="Verdana" pitchFamily="34" charset="0"/>
              </a:rPr>
              <a:t>of the science references from top patenting firms.</a:t>
            </a:r>
          </a:p>
          <a:p>
            <a:pPr eaLnBrk="1" hangingPunct="1">
              <a:lnSpc>
                <a:spcPts val="1500"/>
              </a:lnSpc>
            </a:pPr>
            <a:endParaRPr lang="en-US" sz="1800"/>
          </a:p>
        </p:txBody>
      </p:sp>
      <p:sp>
        <p:nvSpPr>
          <p:cNvPr id="14" name="TextBox 13"/>
          <p:cNvSpPr txBox="1"/>
          <p:nvPr/>
        </p:nvSpPr>
        <p:spPr>
          <a:xfrm>
            <a:off x="584200" y="6226175"/>
            <a:ext cx="3657600" cy="236538"/>
          </a:xfrm>
          <a:prstGeom prst="rect">
            <a:avLst/>
          </a:prstGeom>
          <a:noFill/>
        </p:spPr>
        <p:txBody>
          <a:bodyPr>
            <a:spAutoFit/>
          </a:bodyPr>
          <a:lstStyle/>
          <a:p>
            <a:pPr>
              <a:defRPr/>
            </a:pPr>
            <a:r>
              <a:rPr lang="en-US" sz="1400" baseline="30000" dirty="0">
                <a:solidFill>
                  <a:schemeClr val="tx1">
                    <a:lumMod val="65000"/>
                    <a:lumOff val="35000"/>
                  </a:schemeClr>
                </a:solidFill>
                <a:latin typeface="Arial" charset="0"/>
                <a:ea typeface="ＭＳ Ｐゴシック" charset="0"/>
                <a:cs typeface="ＭＳ Ｐゴシック" charset="0"/>
              </a:rPr>
              <a:t>Source: 1790 Analytics LLC </a:t>
            </a:r>
            <a:r>
              <a:rPr lang="en-US" sz="1400" baseline="30000" dirty="0" smtClean="0">
                <a:solidFill>
                  <a:schemeClr val="tx1">
                    <a:lumMod val="65000"/>
                    <a:lumOff val="35000"/>
                  </a:schemeClr>
                </a:solidFill>
                <a:latin typeface="Arial" charset="0"/>
                <a:ea typeface="ＭＳ Ｐゴシック" charset="0"/>
                <a:cs typeface="ＭＳ Ｐゴシック" charset="0"/>
              </a:rPr>
              <a:t>2013</a:t>
            </a:r>
            <a:endParaRPr lang="en-US" sz="1400" baseline="30000" dirty="0">
              <a:solidFill>
                <a:schemeClr val="tx1">
                  <a:lumMod val="65000"/>
                  <a:lumOff val="35000"/>
                </a:schemeClr>
              </a:solidFill>
              <a:latin typeface="Arial" charset="0"/>
              <a:ea typeface="ＭＳ Ｐゴシック" charset="0"/>
              <a:cs typeface="ＭＳ Ｐゴシック" charset="0"/>
            </a:endParaRPr>
          </a:p>
        </p:txBody>
      </p:sp>
      <p:pic>
        <p:nvPicPr>
          <p:cNvPr id="15" name="Picture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3956" y="1695637"/>
            <a:ext cx="2955925" cy="3923926"/>
          </a:xfrm>
          <a:prstGeom prst="rect">
            <a:avLst/>
          </a:prstGeom>
          <a:ln w="12700">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527682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1000"/>
                                        <p:tgtEl>
                                          <p:spTgt spid="6">
                                            <p:txEl>
                                              <p:pRg st="0" end="0"/>
                                            </p:txEl>
                                          </p:spTgt>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Effect transition="in" filter="wipe(left)">
                                      <p:cBhvr>
                                        <p:cTn id="11" dur="1000"/>
                                        <p:tgtEl>
                                          <p:spTgt spid="6">
                                            <p:txEl>
                                              <p:pRg st="1" end="1"/>
                                            </p:txEl>
                                          </p:spTgt>
                                        </p:tgtEl>
                                      </p:cBhvr>
                                    </p:animEffect>
                                  </p:childTnLst>
                                </p:cTn>
                              </p:par>
                            </p:childTnLst>
                          </p:cTn>
                        </p:par>
                        <p:par>
                          <p:cTn id="12" fill="hold" nodeType="afterGroup">
                            <p:stCondLst>
                              <p:cond delay="2000"/>
                            </p:stCondLst>
                            <p:childTnLst>
                              <p:par>
                                <p:cTn id="13" presetID="22" presetClass="entr" presetSubtype="8" fill="hold" grpId="0" nodeType="after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wipe(left)">
                                      <p:cBhvr>
                                        <p:cTn id="15" dur="1000"/>
                                        <p:tgtEl>
                                          <p:spTgt spid="6">
                                            <p:txEl>
                                              <p:pRg st="2" end="2"/>
                                            </p:txEl>
                                          </p:spTgt>
                                        </p:tgtEl>
                                      </p:cBhvr>
                                    </p:animEffect>
                                  </p:childTnLst>
                                </p:cTn>
                              </p:par>
                            </p:childTnLst>
                          </p:cTn>
                        </p:par>
                        <p:par>
                          <p:cTn id="16" fill="hold" nodeType="afterGroup">
                            <p:stCondLst>
                              <p:cond delay="3000"/>
                            </p:stCondLst>
                            <p:childTnLst>
                              <p:par>
                                <p:cTn id="17" presetID="22" presetClass="entr" presetSubtype="8" fill="hold" grpId="0" nodeType="after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animEffect transition="in" filter="wipe(left)">
                                      <p:cBhvr>
                                        <p:cTn id="19" dur="10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bldLvl="2"/>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Title 1"/>
          <p:cNvSpPr>
            <a:spLocks noGrp="1"/>
          </p:cNvSpPr>
          <p:nvPr>
            <p:ph type="title"/>
          </p:nvPr>
        </p:nvSpPr>
        <p:spPr>
          <a:xfrm>
            <a:off x="218664" y="212525"/>
            <a:ext cx="9359900" cy="979488"/>
          </a:xfrm>
        </p:spPr>
        <p:txBody>
          <a:bodyPr/>
          <a:lstStyle/>
          <a:p>
            <a:pPr eaLnBrk="1" hangingPunct="1"/>
            <a:r>
              <a:rPr lang="ru-RU" altLang="en-US" dirty="0" smtClean="0">
                <a:latin typeface="Verdana" pitchFamily="34" charset="0"/>
                <a:ea typeface="ＭＳ Ｐゴシック" pitchFamily="34" charset="-128"/>
              </a:rPr>
              <a:t>Пример патента, цитирующего исследования, опубликованные </a:t>
            </a:r>
            <a:r>
              <a:rPr lang="en-US" altLang="en-US" dirty="0" smtClean="0">
                <a:latin typeface="Verdana" pitchFamily="34" charset="0"/>
                <a:ea typeface="ＭＳ Ｐゴシック" pitchFamily="34" charset="-128"/>
              </a:rPr>
              <a:t>IEEE </a:t>
            </a:r>
          </a:p>
        </p:txBody>
      </p:sp>
      <p:sp>
        <p:nvSpPr>
          <p:cNvPr id="6" name="Rounded Rectangle 8"/>
          <p:cNvSpPr>
            <a:spLocks noChangeArrowheads="1"/>
          </p:cNvSpPr>
          <p:nvPr/>
        </p:nvSpPr>
        <p:spPr bwMode="auto">
          <a:xfrm>
            <a:off x="381000" y="2671763"/>
            <a:ext cx="3200400" cy="1028700"/>
          </a:xfrm>
          <a:prstGeom prst="roundRect">
            <a:avLst>
              <a:gd name="adj" fmla="val 17981"/>
            </a:avLst>
          </a:prstGeom>
          <a:solidFill>
            <a:srgbClr val="E37222"/>
          </a:solidFill>
          <a:ln>
            <a:noFill/>
          </a:ln>
          <a:extLst>
            <a:ext uri="{91240B29-F687-4F45-9708-019B960494DF}">
              <a14:hiddenLine xmlns:a14="http://schemas.microsoft.com/office/drawing/2010/main" w="9525">
                <a:solidFill>
                  <a:srgbClr val="000000"/>
                </a:solidFill>
                <a:round/>
                <a:headEnd/>
                <a:tailEnd/>
              </a14:hiddenLine>
            </a:ext>
          </a:extLst>
        </p:spPr>
        <p:txBody>
          <a:bodyPr wrap="none" lIns="18288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nSpc>
                <a:spcPts val="2200"/>
              </a:lnSpc>
            </a:pPr>
            <a:r>
              <a:rPr lang="en-US" altLang="en-US" sz="1500" b="1" dirty="0" smtClean="0">
                <a:solidFill>
                  <a:schemeClr val="bg1"/>
                </a:solidFill>
                <a:latin typeface="Verdana" pitchFamily="34" charset="0"/>
              </a:rPr>
              <a:t>This</a:t>
            </a:r>
            <a:r>
              <a:rPr lang="en-US" altLang="en-US" sz="1500" b="1" dirty="0">
                <a:solidFill>
                  <a:schemeClr val="bg1"/>
                </a:solidFill>
                <a:latin typeface="Verdana" pitchFamily="34" charset="0"/>
              </a:rPr>
              <a:t> </a:t>
            </a:r>
            <a:r>
              <a:rPr lang="en-US" altLang="en-US" sz="1500" b="1" dirty="0" smtClean="0">
                <a:solidFill>
                  <a:schemeClr val="bg1"/>
                </a:solidFill>
                <a:latin typeface="Verdana" pitchFamily="34" charset="0"/>
              </a:rPr>
              <a:t>patent </a:t>
            </a:r>
            <a:r>
              <a:rPr lang="en-US" altLang="en-US" sz="1500" b="1" dirty="0">
                <a:solidFill>
                  <a:schemeClr val="bg1"/>
                </a:solidFill>
                <a:latin typeface="Verdana" pitchFamily="34" charset="0"/>
              </a:rPr>
              <a:t>has </a:t>
            </a:r>
          </a:p>
          <a:p>
            <a:pPr>
              <a:lnSpc>
                <a:spcPts val="2200"/>
              </a:lnSpc>
            </a:pPr>
            <a:r>
              <a:rPr lang="en-US" altLang="en-US" sz="2000" b="1" dirty="0" smtClean="0">
                <a:solidFill>
                  <a:schemeClr val="bg1"/>
                </a:solidFill>
                <a:latin typeface="Verdana" pitchFamily="34" charset="0"/>
              </a:rPr>
              <a:t>18</a:t>
            </a:r>
            <a:r>
              <a:rPr lang="en-US" altLang="en-US" sz="1500" b="1" dirty="0" smtClean="0">
                <a:solidFill>
                  <a:schemeClr val="bg1"/>
                </a:solidFill>
                <a:latin typeface="Verdana" pitchFamily="34" charset="0"/>
              </a:rPr>
              <a:t> </a:t>
            </a:r>
            <a:r>
              <a:rPr lang="en-US" altLang="en-US" sz="1500" b="1" dirty="0">
                <a:solidFill>
                  <a:schemeClr val="bg1"/>
                </a:solidFill>
                <a:latin typeface="Verdana" pitchFamily="34" charset="0"/>
              </a:rPr>
              <a:t>references to IEEE</a:t>
            </a:r>
          </a:p>
        </p:txBody>
      </p:sp>
      <p:pic>
        <p:nvPicPr>
          <p:cNvPr id="7" name="Picture 6"/>
          <p:cNvPicPr>
            <a:picLocks noChangeAspect="1"/>
          </p:cNvPicPr>
          <p:nvPr/>
        </p:nvPicPr>
        <p:blipFill>
          <a:blip r:embed="rId2"/>
          <a:srcRect/>
          <a:stretch>
            <a:fillRect/>
          </a:stretch>
        </p:blipFill>
        <p:spPr bwMode="auto">
          <a:xfrm>
            <a:off x="3228975" y="1524000"/>
            <a:ext cx="5762625" cy="4191000"/>
          </a:xfrm>
          <a:prstGeom prst="rect">
            <a:avLst/>
          </a:prstGeom>
          <a:noFill/>
          <a:ln w="12700">
            <a:solidFill>
              <a:schemeClr val="tx1"/>
            </a:solidFill>
            <a:miter lim="800000"/>
            <a:headEnd/>
            <a:tailEnd/>
          </a:ln>
          <a:effectLst>
            <a:outerShdw blurRad="50800" dist="38100" dir="2700000" algn="tl" rotWithShape="0">
              <a:srgbClr val="808080">
                <a:alpha val="42999"/>
              </a:srgbClr>
            </a:outerShdw>
          </a:effectLst>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584200" y="6226175"/>
            <a:ext cx="3657600" cy="236538"/>
          </a:xfrm>
          <a:prstGeom prst="rect">
            <a:avLst/>
          </a:prstGeom>
          <a:noFill/>
        </p:spPr>
        <p:txBody>
          <a:bodyPr>
            <a:spAutoFit/>
          </a:bodyPr>
          <a:lstStyle/>
          <a:p>
            <a:pPr>
              <a:defRPr/>
            </a:pPr>
            <a:r>
              <a:rPr lang="en-US" sz="1400" baseline="30000" dirty="0">
                <a:solidFill>
                  <a:schemeClr val="tx1">
                    <a:lumMod val="65000"/>
                    <a:lumOff val="35000"/>
                  </a:schemeClr>
                </a:solidFill>
                <a:latin typeface="Arial" charset="0"/>
                <a:ea typeface="ＭＳ Ｐゴシック" charset="0"/>
                <a:cs typeface="ＭＳ Ｐゴシック" charset="0"/>
              </a:rPr>
              <a:t>Source: </a:t>
            </a:r>
            <a:r>
              <a:rPr lang="en-US" sz="1400" baseline="30000" dirty="0" err="1">
                <a:solidFill>
                  <a:schemeClr val="tx1">
                    <a:lumMod val="65000"/>
                    <a:lumOff val="35000"/>
                  </a:schemeClr>
                </a:solidFill>
                <a:latin typeface="Arial" charset="0"/>
                <a:ea typeface="ＭＳ Ｐゴシック" charset="0"/>
                <a:cs typeface="ＭＳ Ｐゴシック" charset="0"/>
              </a:rPr>
              <a:t>USPTO.gov</a:t>
            </a:r>
            <a:endParaRPr lang="en-US" sz="1400" baseline="30000" dirty="0">
              <a:solidFill>
                <a:schemeClr val="tx1">
                  <a:lumMod val="65000"/>
                  <a:lumOff val="35000"/>
                </a:schemeClr>
              </a:solidFill>
              <a:latin typeface="Arial" charset="0"/>
              <a:ea typeface="ＭＳ Ｐゴシック" charset="0"/>
              <a:cs typeface="ＭＳ Ｐゴシック" charset="0"/>
            </a:endParaRPr>
          </a:p>
        </p:txBody>
      </p:sp>
      <p:sp>
        <p:nvSpPr>
          <p:cNvPr id="10" name="Rounded Rectangle 8"/>
          <p:cNvSpPr>
            <a:spLocks noChangeArrowheads="1"/>
          </p:cNvSpPr>
          <p:nvPr/>
        </p:nvSpPr>
        <p:spPr bwMode="auto">
          <a:xfrm>
            <a:off x="7315200" y="1981200"/>
            <a:ext cx="685800" cy="228600"/>
          </a:xfrm>
          <a:prstGeom prst="roundRect">
            <a:avLst>
              <a:gd name="adj" fmla="val 17981"/>
            </a:avLst>
          </a:prstGeom>
          <a:noFill/>
          <a:ln w="50800">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lIns="18288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nSpc>
                <a:spcPts val="2200"/>
              </a:lnSpc>
            </a:pPr>
            <a:endParaRPr lang="en-US" altLang="en-US" sz="1500" b="1">
              <a:solidFill>
                <a:schemeClr val="bg1"/>
              </a:solidFill>
              <a:latin typeface="Verdana" pitchFamily="34" charset="0"/>
            </a:endParaRPr>
          </a:p>
        </p:txBody>
      </p:sp>
      <p:sp>
        <p:nvSpPr>
          <p:cNvPr id="11" name="Rounded Rectangle 8"/>
          <p:cNvSpPr>
            <a:spLocks noChangeArrowheads="1"/>
          </p:cNvSpPr>
          <p:nvPr/>
        </p:nvSpPr>
        <p:spPr bwMode="auto">
          <a:xfrm>
            <a:off x="6324600" y="2286000"/>
            <a:ext cx="685800" cy="228600"/>
          </a:xfrm>
          <a:prstGeom prst="roundRect">
            <a:avLst>
              <a:gd name="adj" fmla="val 17981"/>
            </a:avLst>
          </a:prstGeom>
          <a:noFill/>
          <a:ln w="50800">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lIns="18288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nSpc>
                <a:spcPts val="2200"/>
              </a:lnSpc>
            </a:pPr>
            <a:endParaRPr lang="en-US" altLang="en-US" sz="1500" b="1">
              <a:solidFill>
                <a:schemeClr val="bg1"/>
              </a:solidFill>
              <a:latin typeface="Verdana" pitchFamily="34" charset="0"/>
            </a:endParaRPr>
          </a:p>
        </p:txBody>
      </p:sp>
      <p:sp>
        <p:nvSpPr>
          <p:cNvPr id="12" name="Rounded Rectangle 8"/>
          <p:cNvSpPr>
            <a:spLocks noChangeArrowheads="1"/>
          </p:cNvSpPr>
          <p:nvPr/>
        </p:nvSpPr>
        <p:spPr bwMode="auto">
          <a:xfrm>
            <a:off x="6781800" y="3016250"/>
            <a:ext cx="685800" cy="228600"/>
          </a:xfrm>
          <a:prstGeom prst="roundRect">
            <a:avLst>
              <a:gd name="adj" fmla="val 17981"/>
            </a:avLst>
          </a:prstGeom>
          <a:noFill/>
          <a:ln w="50800">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lIns="18288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nSpc>
                <a:spcPts val="2200"/>
              </a:lnSpc>
            </a:pPr>
            <a:endParaRPr lang="en-US" altLang="en-US" sz="1500" b="1">
              <a:solidFill>
                <a:schemeClr val="bg1"/>
              </a:solidFill>
              <a:latin typeface="Verdana" pitchFamily="34" charset="0"/>
            </a:endParaRPr>
          </a:p>
        </p:txBody>
      </p:sp>
      <p:sp>
        <p:nvSpPr>
          <p:cNvPr id="13" name="Rounded Rectangle 8"/>
          <p:cNvSpPr>
            <a:spLocks noChangeArrowheads="1"/>
          </p:cNvSpPr>
          <p:nvPr/>
        </p:nvSpPr>
        <p:spPr bwMode="auto">
          <a:xfrm>
            <a:off x="6477000" y="3200400"/>
            <a:ext cx="685800" cy="228600"/>
          </a:xfrm>
          <a:prstGeom prst="roundRect">
            <a:avLst>
              <a:gd name="adj" fmla="val 17981"/>
            </a:avLst>
          </a:prstGeom>
          <a:noFill/>
          <a:ln w="50800">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lIns="18288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nSpc>
                <a:spcPts val="2200"/>
              </a:lnSpc>
            </a:pPr>
            <a:endParaRPr lang="en-US" altLang="en-US" sz="1500" b="1">
              <a:solidFill>
                <a:schemeClr val="bg1"/>
              </a:solidFill>
              <a:latin typeface="Verdana" pitchFamily="34" charset="0"/>
            </a:endParaRPr>
          </a:p>
        </p:txBody>
      </p:sp>
      <p:sp>
        <p:nvSpPr>
          <p:cNvPr id="14" name="Rounded Rectangle 8"/>
          <p:cNvSpPr>
            <a:spLocks noChangeArrowheads="1"/>
          </p:cNvSpPr>
          <p:nvPr/>
        </p:nvSpPr>
        <p:spPr bwMode="auto">
          <a:xfrm>
            <a:off x="5562600" y="3581400"/>
            <a:ext cx="685800" cy="228600"/>
          </a:xfrm>
          <a:prstGeom prst="roundRect">
            <a:avLst>
              <a:gd name="adj" fmla="val 17981"/>
            </a:avLst>
          </a:prstGeom>
          <a:noFill/>
          <a:ln w="50800">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lIns="18288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nSpc>
                <a:spcPts val="2200"/>
              </a:lnSpc>
            </a:pPr>
            <a:endParaRPr lang="en-US" altLang="en-US" sz="1500" b="1">
              <a:solidFill>
                <a:schemeClr val="bg1"/>
              </a:solidFill>
              <a:latin typeface="Verdana" pitchFamily="34" charset="0"/>
            </a:endParaRPr>
          </a:p>
        </p:txBody>
      </p:sp>
      <p:sp>
        <p:nvSpPr>
          <p:cNvPr id="15" name="Rounded Rectangle 8"/>
          <p:cNvSpPr>
            <a:spLocks noChangeArrowheads="1"/>
          </p:cNvSpPr>
          <p:nvPr/>
        </p:nvSpPr>
        <p:spPr bwMode="auto">
          <a:xfrm>
            <a:off x="6858000" y="3810000"/>
            <a:ext cx="685800" cy="228600"/>
          </a:xfrm>
          <a:prstGeom prst="roundRect">
            <a:avLst>
              <a:gd name="adj" fmla="val 17981"/>
            </a:avLst>
          </a:prstGeom>
          <a:noFill/>
          <a:ln w="50800">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lIns="18288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nSpc>
                <a:spcPts val="2200"/>
              </a:lnSpc>
            </a:pPr>
            <a:endParaRPr lang="en-US" altLang="en-US" sz="1500" b="1">
              <a:solidFill>
                <a:schemeClr val="bg1"/>
              </a:solidFill>
              <a:latin typeface="Verdana" pitchFamily="34" charset="0"/>
            </a:endParaRPr>
          </a:p>
        </p:txBody>
      </p:sp>
      <p:sp>
        <p:nvSpPr>
          <p:cNvPr id="16" name="Rounded Rectangle 8"/>
          <p:cNvSpPr>
            <a:spLocks noChangeArrowheads="1"/>
          </p:cNvSpPr>
          <p:nvPr/>
        </p:nvSpPr>
        <p:spPr bwMode="auto">
          <a:xfrm>
            <a:off x="7391400" y="4191000"/>
            <a:ext cx="685800" cy="228600"/>
          </a:xfrm>
          <a:prstGeom prst="roundRect">
            <a:avLst>
              <a:gd name="adj" fmla="val 17981"/>
            </a:avLst>
          </a:prstGeom>
          <a:noFill/>
          <a:ln w="50800">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lIns="18288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nSpc>
                <a:spcPts val="2200"/>
              </a:lnSpc>
            </a:pPr>
            <a:endParaRPr lang="en-US" altLang="en-US" sz="1500" b="1">
              <a:solidFill>
                <a:schemeClr val="bg1"/>
              </a:solidFill>
              <a:latin typeface="Verdana" pitchFamily="34" charset="0"/>
            </a:endParaRPr>
          </a:p>
        </p:txBody>
      </p:sp>
      <p:sp>
        <p:nvSpPr>
          <p:cNvPr id="17" name="Rounded Rectangle 8"/>
          <p:cNvSpPr>
            <a:spLocks noChangeArrowheads="1"/>
          </p:cNvSpPr>
          <p:nvPr/>
        </p:nvSpPr>
        <p:spPr bwMode="auto">
          <a:xfrm>
            <a:off x="8153400" y="4800600"/>
            <a:ext cx="685800" cy="228600"/>
          </a:xfrm>
          <a:prstGeom prst="roundRect">
            <a:avLst>
              <a:gd name="adj" fmla="val 17981"/>
            </a:avLst>
          </a:prstGeom>
          <a:noFill/>
          <a:ln w="50800">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lIns="18288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nSpc>
                <a:spcPts val="2200"/>
              </a:lnSpc>
            </a:pPr>
            <a:endParaRPr lang="en-US" altLang="en-US" sz="1500" b="1">
              <a:solidFill>
                <a:schemeClr val="bg1"/>
              </a:solidFill>
              <a:latin typeface="Verdana" pitchFamily="34" charset="0"/>
            </a:endParaRPr>
          </a:p>
        </p:txBody>
      </p:sp>
      <p:sp>
        <p:nvSpPr>
          <p:cNvPr id="18" name="Rounded Rectangle 8"/>
          <p:cNvSpPr>
            <a:spLocks noChangeArrowheads="1"/>
          </p:cNvSpPr>
          <p:nvPr/>
        </p:nvSpPr>
        <p:spPr bwMode="auto">
          <a:xfrm>
            <a:off x="7696200" y="5410200"/>
            <a:ext cx="685800" cy="228600"/>
          </a:xfrm>
          <a:prstGeom prst="roundRect">
            <a:avLst>
              <a:gd name="adj" fmla="val 17981"/>
            </a:avLst>
          </a:prstGeom>
          <a:noFill/>
          <a:ln w="50800">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lIns="18288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nSpc>
                <a:spcPts val="2200"/>
              </a:lnSpc>
            </a:pPr>
            <a:endParaRPr lang="en-US" altLang="en-US" sz="1500" b="1">
              <a:solidFill>
                <a:schemeClr val="bg1"/>
              </a:solidFill>
              <a:latin typeface="Verdana" pitchFamily="34" charset="0"/>
            </a:endParaRPr>
          </a:p>
        </p:txBody>
      </p:sp>
      <p:sp>
        <p:nvSpPr>
          <p:cNvPr id="19" name="Rounded Rectangle 8"/>
          <p:cNvSpPr>
            <a:spLocks noChangeArrowheads="1"/>
          </p:cNvSpPr>
          <p:nvPr/>
        </p:nvSpPr>
        <p:spPr bwMode="auto">
          <a:xfrm>
            <a:off x="6705600" y="4953000"/>
            <a:ext cx="685800" cy="228600"/>
          </a:xfrm>
          <a:prstGeom prst="roundRect">
            <a:avLst>
              <a:gd name="adj" fmla="val 17981"/>
            </a:avLst>
          </a:prstGeom>
          <a:noFill/>
          <a:ln w="50800">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lIns="18288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nSpc>
                <a:spcPts val="2200"/>
              </a:lnSpc>
            </a:pPr>
            <a:endParaRPr lang="en-US" altLang="en-US" sz="1500" b="1">
              <a:solidFill>
                <a:schemeClr val="bg1"/>
              </a:solidFill>
              <a:latin typeface="Verdana" pitchFamily="34" charset="0"/>
            </a:endParaRPr>
          </a:p>
        </p:txBody>
      </p:sp>
      <p:sp>
        <p:nvSpPr>
          <p:cNvPr id="20" name="Rounded Rectangle 8"/>
          <p:cNvSpPr>
            <a:spLocks noChangeArrowheads="1"/>
          </p:cNvSpPr>
          <p:nvPr/>
        </p:nvSpPr>
        <p:spPr bwMode="auto">
          <a:xfrm>
            <a:off x="7086600" y="4495800"/>
            <a:ext cx="685800" cy="228600"/>
          </a:xfrm>
          <a:prstGeom prst="roundRect">
            <a:avLst>
              <a:gd name="adj" fmla="val 17981"/>
            </a:avLst>
          </a:prstGeom>
          <a:noFill/>
          <a:ln w="50800">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lIns="18288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nSpc>
                <a:spcPts val="2200"/>
              </a:lnSpc>
            </a:pPr>
            <a:endParaRPr lang="en-US" altLang="en-US" sz="1500" b="1">
              <a:solidFill>
                <a:schemeClr val="bg1"/>
              </a:solidFill>
              <a:latin typeface="Verdana" pitchFamily="34" charset="0"/>
            </a:endParaRPr>
          </a:p>
        </p:txBody>
      </p:sp>
      <p:sp>
        <p:nvSpPr>
          <p:cNvPr id="21" name="Rounded Rectangle 8"/>
          <p:cNvSpPr>
            <a:spLocks noChangeArrowheads="1"/>
          </p:cNvSpPr>
          <p:nvPr/>
        </p:nvSpPr>
        <p:spPr bwMode="auto">
          <a:xfrm>
            <a:off x="5029200" y="3962400"/>
            <a:ext cx="685800" cy="228600"/>
          </a:xfrm>
          <a:prstGeom prst="roundRect">
            <a:avLst>
              <a:gd name="adj" fmla="val 17981"/>
            </a:avLst>
          </a:prstGeom>
          <a:noFill/>
          <a:ln w="50800">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lIns="18288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nSpc>
                <a:spcPts val="2200"/>
              </a:lnSpc>
            </a:pPr>
            <a:endParaRPr lang="en-US" altLang="en-US" sz="1500" b="1">
              <a:solidFill>
                <a:schemeClr val="bg1"/>
              </a:solidFill>
              <a:latin typeface="Verdana" pitchFamily="34" charset="0"/>
            </a:endParaRPr>
          </a:p>
        </p:txBody>
      </p:sp>
      <p:sp>
        <p:nvSpPr>
          <p:cNvPr id="22" name="Rounded Rectangle 8"/>
          <p:cNvSpPr>
            <a:spLocks noChangeArrowheads="1"/>
          </p:cNvSpPr>
          <p:nvPr/>
        </p:nvSpPr>
        <p:spPr bwMode="auto">
          <a:xfrm>
            <a:off x="5410200" y="4343400"/>
            <a:ext cx="685800" cy="228600"/>
          </a:xfrm>
          <a:prstGeom prst="roundRect">
            <a:avLst>
              <a:gd name="adj" fmla="val 17981"/>
            </a:avLst>
          </a:prstGeom>
          <a:noFill/>
          <a:ln w="50800">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lIns="18288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nSpc>
                <a:spcPts val="2200"/>
              </a:lnSpc>
            </a:pPr>
            <a:endParaRPr lang="en-US" altLang="en-US" sz="1500" b="1">
              <a:solidFill>
                <a:schemeClr val="bg1"/>
              </a:solidFill>
              <a:latin typeface="Verdana" pitchFamily="34" charset="0"/>
            </a:endParaRPr>
          </a:p>
        </p:txBody>
      </p:sp>
      <p:sp>
        <p:nvSpPr>
          <p:cNvPr id="23" name="Rounded Rectangle 8"/>
          <p:cNvSpPr>
            <a:spLocks noChangeArrowheads="1"/>
          </p:cNvSpPr>
          <p:nvPr/>
        </p:nvSpPr>
        <p:spPr bwMode="auto">
          <a:xfrm>
            <a:off x="3200400" y="3429000"/>
            <a:ext cx="685800" cy="228600"/>
          </a:xfrm>
          <a:prstGeom prst="roundRect">
            <a:avLst>
              <a:gd name="adj" fmla="val 17981"/>
            </a:avLst>
          </a:prstGeom>
          <a:noFill/>
          <a:ln w="50800">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lIns="18288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nSpc>
                <a:spcPts val="2200"/>
              </a:lnSpc>
            </a:pPr>
            <a:endParaRPr lang="en-US" altLang="en-US" sz="1500" b="1">
              <a:solidFill>
                <a:schemeClr val="bg1"/>
              </a:solidFill>
              <a:latin typeface="Verdana" pitchFamily="34" charset="0"/>
            </a:endParaRPr>
          </a:p>
        </p:txBody>
      </p:sp>
      <p:sp>
        <p:nvSpPr>
          <p:cNvPr id="24" name="Rounded Rectangle 8"/>
          <p:cNvSpPr>
            <a:spLocks noChangeArrowheads="1"/>
          </p:cNvSpPr>
          <p:nvPr/>
        </p:nvSpPr>
        <p:spPr bwMode="auto">
          <a:xfrm>
            <a:off x="3657600" y="5181600"/>
            <a:ext cx="685800" cy="228600"/>
          </a:xfrm>
          <a:prstGeom prst="roundRect">
            <a:avLst>
              <a:gd name="adj" fmla="val 17981"/>
            </a:avLst>
          </a:prstGeom>
          <a:noFill/>
          <a:ln w="50800">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lIns="18288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nSpc>
                <a:spcPts val="2200"/>
              </a:lnSpc>
            </a:pPr>
            <a:endParaRPr lang="en-US" altLang="en-US" sz="1500" b="1">
              <a:solidFill>
                <a:schemeClr val="bg1"/>
              </a:solidFill>
              <a:latin typeface="Verdana" pitchFamily="34" charset="0"/>
            </a:endParaRPr>
          </a:p>
        </p:txBody>
      </p:sp>
      <p:sp>
        <p:nvSpPr>
          <p:cNvPr id="25" name="Rounded Rectangle 8"/>
          <p:cNvSpPr>
            <a:spLocks noChangeArrowheads="1"/>
          </p:cNvSpPr>
          <p:nvPr/>
        </p:nvSpPr>
        <p:spPr bwMode="auto">
          <a:xfrm>
            <a:off x="3200400" y="5372100"/>
            <a:ext cx="685800" cy="228600"/>
          </a:xfrm>
          <a:prstGeom prst="roundRect">
            <a:avLst>
              <a:gd name="adj" fmla="val 17981"/>
            </a:avLst>
          </a:prstGeom>
          <a:noFill/>
          <a:ln w="50800">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lIns="18288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nSpc>
                <a:spcPts val="2200"/>
              </a:lnSpc>
            </a:pPr>
            <a:endParaRPr lang="en-US" altLang="en-US" sz="1500" b="1">
              <a:solidFill>
                <a:schemeClr val="bg1"/>
              </a:solidFill>
              <a:latin typeface="Verdana" pitchFamily="34" charset="0"/>
            </a:endParaRPr>
          </a:p>
        </p:txBody>
      </p:sp>
      <p:sp>
        <p:nvSpPr>
          <p:cNvPr id="26" name="Rounded Rectangle 8"/>
          <p:cNvSpPr>
            <a:spLocks noChangeArrowheads="1"/>
          </p:cNvSpPr>
          <p:nvPr/>
        </p:nvSpPr>
        <p:spPr bwMode="auto">
          <a:xfrm>
            <a:off x="6477000" y="4051300"/>
            <a:ext cx="685800" cy="228600"/>
          </a:xfrm>
          <a:prstGeom prst="roundRect">
            <a:avLst>
              <a:gd name="adj" fmla="val 17981"/>
            </a:avLst>
          </a:prstGeom>
          <a:noFill/>
          <a:ln w="50800">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lIns="18288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nSpc>
                <a:spcPts val="2200"/>
              </a:lnSpc>
            </a:pPr>
            <a:endParaRPr lang="en-US" altLang="en-US" sz="1500" b="1">
              <a:solidFill>
                <a:schemeClr val="bg1"/>
              </a:solidFill>
              <a:latin typeface="Verdana" pitchFamily="34" charset="0"/>
            </a:endParaRPr>
          </a:p>
        </p:txBody>
      </p:sp>
      <p:sp>
        <p:nvSpPr>
          <p:cNvPr id="27" name="Rounded Rectangle 8"/>
          <p:cNvSpPr>
            <a:spLocks noChangeArrowheads="1"/>
          </p:cNvSpPr>
          <p:nvPr/>
        </p:nvSpPr>
        <p:spPr bwMode="auto">
          <a:xfrm>
            <a:off x="6553200" y="4648200"/>
            <a:ext cx="685800" cy="228600"/>
          </a:xfrm>
          <a:prstGeom prst="roundRect">
            <a:avLst>
              <a:gd name="adj" fmla="val 17981"/>
            </a:avLst>
          </a:prstGeom>
          <a:noFill/>
          <a:ln w="50800">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lIns="18288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nSpc>
                <a:spcPts val="2200"/>
              </a:lnSpc>
            </a:pPr>
            <a:endParaRPr lang="en-US" altLang="en-US" sz="1500" b="1">
              <a:solidFill>
                <a:schemeClr val="bg1"/>
              </a:solidFill>
              <a:latin typeface="Verdana" pitchFamily="34" charset="0"/>
            </a:endParaRPr>
          </a:p>
        </p:txBody>
      </p:sp>
    </p:spTree>
    <p:extLst>
      <p:ext uri="{BB962C8B-B14F-4D97-AF65-F5344CB8AC3E}">
        <p14:creationId xmlns:p14="http://schemas.microsoft.com/office/powerpoint/2010/main" val="1232732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left)">
                                      <p:cBhvr>
                                        <p:cTn id="10" dur="500"/>
                                        <p:tgtEl>
                                          <p:spTgt spid="10"/>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left)">
                                      <p:cBhvr>
                                        <p:cTn id="13" dur="500"/>
                                        <p:tgtEl>
                                          <p:spTgt spid="11"/>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left)">
                                      <p:cBhvr>
                                        <p:cTn id="16" dur="500"/>
                                        <p:tgtEl>
                                          <p:spTgt spid="12"/>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left)">
                                      <p:cBhvr>
                                        <p:cTn id="19" dur="500"/>
                                        <p:tgtEl>
                                          <p:spTgt spid="13"/>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left)">
                                      <p:cBhvr>
                                        <p:cTn id="25" dur="500"/>
                                        <p:tgtEl>
                                          <p:spTgt spid="15"/>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wipe(left)">
                                      <p:cBhvr>
                                        <p:cTn id="28" dur="500"/>
                                        <p:tgtEl>
                                          <p:spTgt spid="16"/>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left)">
                                      <p:cBhvr>
                                        <p:cTn id="31" dur="500"/>
                                        <p:tgtEl>
                                          <p:spTgt spid="17"/>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wipe(left)">
                                      <p:cBhvr>
                                        <p:cTn id="34" dur="500"/>
                                        <p:tgtEl>
                                          <p:spTgt spid="18"/>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wipe(left)">
                                      <p:cBhvr>
                                        <p:cTn id="37" dur="500"/>
                                        <p:tgtEl>
                                          <p:spTgt spid="19"/>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wipe(left)">
                                      <p:cBhvr>
                                        <p:cTn id="40" dur="500"/>
                                        <p:tgtEl>
                                          <p:spTgt spid="20"/>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wipe(left)">
                                      <p:cBhvr>
                                        <p:cTn id="43" dur="500"/>
                                        <p:tgtEl>
                                          <p:spTgt spid="21"/>
                                        </p:tgtEl>
                                      </p:cBhvr>
                                    </p:animEffect>
                                  </p:childTnLst>
                                </p:cTn>
                              </p:par>
                              <p:par>
                                <p:cTn id="44" presetID="22" presetClass="entr" presetSubtype="8" fill="hold" grpId="0" nodeType="with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wipe(left)">
                                      <p:cBhvr>
                                        <p:cTn id="46" dur="500"/>
                                        <p:tgtEl>
                                          <p:spTgt spid="22"/>
                                        </p:tgtEl>
                                      </p:cBhvr>
                                    </p:animEffect>
                                  </p:childTnLst>
                                </p:cTn>
                              </p:par>
                              <p:par>
                                <p:cTn id="47" presetID="22" presetClass="entr" presetSubtype="8" fill="hold" grpId="0" nodeType="with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wipe(left)">
                                      <p:cBhvr>
                                        <p:cTn id="49" dur="500"/>
                                        <p:tgtEl>
                                          <p:spTgt spid="23"/>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wipe(left)">
                                      <p:cBhvr>
                                        <p:cTn id="52" dur="500"/>
                                        <p:tgtEl>
                                          <p:spTgt spid="24"/>
                                        </p:tgtEl>
                                      </p:cBhvr>
                                    </p:animEffect>
                                  </p:childTnLst>
                                </p:cTn>
                              </p:par>
                              <p:par>
                                <p:cTn id="53" presetID="22" presetClass="entr" presetSubtype="8" fill="hold" grpId="0" nodeType="withEffect">
                                  <p:stCondLst>
                                    <p:cond delay="0"/>
                                  </p:stCondLst>
                                  <p:childTnLst>
                                    <p:set>
                                      <p:cBhvr>
                                        <p:cTn id="54" dur="1" fill="hold">
                                          <p:stCondLst>
                                            <p:cond delay="0"/>
                                          </p:stCondLst>
                                        </p:cTn>
                                        <p:tgtEl>
                                          <p:spTgt spid="25"/>
                                        </p:tgtEl>
                                        <p:attrNameLst>
                                          <p:attrName>style.visibility</p:attrName>
                                        </p:attrNameLst>
                                      </p:cBhvr>
                                      <p:to>
                                        <p:strVal val="visible"/>
                                      </p:to>
                                    </p:set>
                                    <p:animEffect transition="in" filter="wipe(left)">
                                      <p:cBhvr>
                                        <p:cTn id="55" dur="500"/>
                                        <p:tgtEl>
                                          <p:spTgt spid="25"/>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26"/>
                                        </p:tgtEl>
                                        <p:attrNameLst>
                                          <p:attrName>style.visibility</p:attrName>
                                        </p:attrNameLst>
                                      </p:cBhvr>
                                      <p:to>
                                        <p:strVal val="visible"/>
                                      </p:to>
                                    </p:set>
                                    <p:animEffect transition="in" filter="wipe(left)">
                                      <p:cBhvr>
                                        <p:cTn id="58" dur="500"/>
                                        <p:tgtEl>
                                          <p:spTgt spid="26"/>
                                        </p:tgtEl>
                                      </p:cBhvr>
                                    </p:animEffect>
                                  </p:childTnLst>
                                </p:cTn>
                              </p:par>
                              <p:par>
                                <p:cTn id="59" presetID="22" presetClass="entr" presetSubtype="8" fill="hold" grpId="0" nodeType="withEffect">
                                  <p:stCondLst>
                                    <p:cond delay="0"/>
                                  </p:stCondLst>
                                  <p:childTnLst>
                                    <p:set>
                                      <p:cBhvr>
                                        <p:cTn id="60" dur="1" fill="hold">
                                          <p:stCondLst>
                                            <p:cond delay="0"/>
                                          </p:stCondLst>
                                        </p:cTn>
                                        <p:tgtEl>
                                          <p:spTgt spid="27"/>
                                        </p:tgtEl>
                                        <p:attrNameLst>
                                          <p:attrName>style.visibility</p:attrName>
                                        </p:attrNameLst>
                                      </p:cBhvr>
                                      <p:to>
                                        <p:strVal val="visible"/>
                                      </p:to>
                                    </p:set>
                                    <p:animEffect transition="in" filter="wipe(left)">
                                      <p:cBhvr>
                                        <p:cTn id="61"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584200" y="1428750"/>
            <a:ext cx="8255000" cy="4406900"/>
          </a:xfrm>
          <a:custGeom>
            <a:avLst/>
            <a:gdLst>
              <a:gd name="connsiteX0" fmla="*/ 0 w 8255000"/>
              <a:gd name="connsiteY0" fmla="*/ 0 h 4508055"/>
              <a:gd name="connsiteX1" fmla="*/ 8255000 w 8255000"/>
              <a:gd name="connsiteY1" fmla="*/ 0 h 4508055"/>
              <a:gd name="connsiteX2" fmla="*/ 8255000 w 8255000"/>
              <a:gd name="connsiteY2" fmla="*/ 4508055 h 4508055"/>
              <a:gd name="connsiteX3" fmla="*/ 0 w 8255000"/>
              <a:gd name="connsiteY3" fmla="*/ 4508055 h 4508055"/>
              <a:gd name="connsiteX4" fmla="*/ 0 w 8255000"/>
              <a:gd name="connsiteY4" fmla="*/ 0 h 4508055"/>
              <a:gd name="connsiteX0" fmla="*/ 0 w 8255000"/>
              <a:gd name="connsiteY0" fmla="*/ 0 h 4508055"/>
              <a:gd name="connsiteX1" fmla="*/ 8255000 w 8255000"/>
              <a:gd name="connsiteY1" fmla="*/ 0 h 4508055"/>
              <a:gd name="connsiteX2" fmla="*/ 8255000 w 8255000"/>
              <a:gd name="connsiteY2" fmla="*/ 4508055 h 4508055"/>
              <a:gd name="connsiteX3" fmla="*/ 7112000 w 8255000"/>
              <a:gd name="connsiteY3" fmla="*/ 4495800 h 4508055"/>
              <a:gd name="connsiteX4" fmla="*/ 0 w 8255000"/>
              <a:gd name="connsiteY4" fmla="*/ 4508055 h 4508055"/>
              <a:gd name="connsiteX5" fmla="*/ 0 w 8255000"/>
              <a:gd name="connsiteY5" fmla="*/ 0 h 4508055"/>
              <a:gd name="connsiteX0" fmla="*/ 0 w 8255000"/>
              <a:gd name="connsiteY0" fmla="*/ 0 h 4508055"/>
              <a:gd name="connsiteX1" fmla="*/ 8255000 w 8255000"/>
              <a:gd name="connsiteY1" fmla="*/ 0 h 4508055"/>
              <a:gd name="connsiteX2" fmla="*/ 8255000 w 8255000"/>
              <a:gd name="connsiteY2" fmla="*/ 3937000 h 4508055"/>
              <a:gd name="connsiteX3" fmla="*/ 8255000 w 8255000"/>
              <a:gd name="connsiteY3" fmla="*/ 4508055 h 4508055"/>
              <a:gd name="connsiteX4" fmla="*/ 7112000 w 8255000"/>
              <a:gd name="connsiteY4" fmla="*/ 4495800 h 4508055"/>
              <a:gd name="connsiteX5" fmla="*/ 0 w 8255000"/>
              <a:gd name="connsiteY5" fmla="*/ 4508055 h 4508055"/>
              <a:gd name="connsiteX6" fmla="*/ 0 w 8255000"/>
              <a:gd name="connsiteY6" fmla="*/ 0 h 4508055"/>
              <a:gd name="connsiteX0" fmla="*/ 0 w 8255000"/>
              <a:gd name="connsiteY0" fmla="*/ 0 h 4508055"/>
              <a:gd name="connsiteX1" fmla="*/ 8255000 w 8255000"/>
              <a:gd name="connsiteY1" fmla="*/ 0 h 4508055"/>
              <a:gd name="connsiteX2" fmla="*/ 8255000 w 8255000"/>
              <a:gd name="connsiteY2" fmla="*/ 3937000 h 4508055"/>
              <a:gd name="connsiteX3" fmla="*/ 7112000 w 8255000"/>
              <a:gd name="connsiteY3" fmla="*/ 4495800 h 4508055"/>
              <a:gd name="connsiteX4" fmla="*/ 0 w 8255000"/>
              <a:gd name="connsiteY4" fmla="*/ 4508055 h 4508055"/>
              <a:gd name="connsiteX5" fmla="*/ 0 w 8255000"/>
              <a:gd name="connsiteY5" fmla="*/ 0 h 4508055"/>
              <a:gd name="connsiteX0" fmla="*/ 0 w 8255000"/>
              <a:gd name="connsiteY0" fmla="*/ 0 h 4508055"/>
              <a:gd name="connsiteX1" fmla="*/ 8255000 w 8255000"/>
              <a:gd name="connsiteY1" fmla="*/ 0 h 4508055"/>
              <a:gd name="connsiteX2" fmla="*/ 8216900 w 8255000"/>
              <a:gd name="connsiteY2" fmla="*/ 3479800 h 4508055"/>
              <a:gd name="connsiteX3" fmla="*/ 7112000 w 8255000"/>
              <a:gd name="connsiteY3" fmla="*/ 4495800 h 4508055"/>
              <a:gd name="connsiteX4" fmla="*/ 0 w 8255000"/>
              <a:gd name="connsiteY4" fmla="*/ 4508055 h 4508055"/>
              <a:gd name="connsiteX5" fmla="*/ 0 w 8255000"/>
              <a:gd name="connsiteY5" fmla="*/ 0 h 4508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55000" h="4508055">
                <a:moveTo>
                  <a:pt x="0" y="0"/>
                </a:moveTo>
                <a:lnTo>
                  <a:pt x="8255000" y="0"/>
                </a:lnTo>
                <a:lnTo>
                  <a:pt x="8216900" y="3479800"/>
                </a:lnTo>
                <a:lnTo>
                  <a:pt x="7112000" y="4495800"/>
                </a:lnTo>
                <a:lnTo>
                  <a:pt x="0" y="4508055"/>
                </a:lnTo>
                <a:lnTo>
                  <a:pt x="0" y="0"/>
                </a:lnTo>
                <a:close/>
              </a:path>
            </a:pathLst>
          </a:custGeom>
          <a:solidFill>
            <a:schemeClr val="bg1"/>
          </a:solid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dirty="0"/>
          </a:p>
        </p:txBody>
      </p:sp>
      <p:sp>
        <p:nvSpPr>
          <p:cNvPr id="31747" name="TextBox 5"/>
          <p:cNvSpPr txBox="1">
            <a:spLocks noChangeArrowheads="1"/>
          </p:cNvSpPr>
          <p:nvPr/>
        </p:nvSpPr>
        <p:spPr bwMode="auto">
          <a:xfrm>
            <a:off x="546100" y="5915025"/>
            <a:ext cx="7416800"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bg2"/>
              </a:buClr>
              <a:buSzPct val="80000"/>
              <a:buBlip>
                <a:blip r:embed="rId2"/>
              </a:buBlip>
              <a:defRPr sz="2800">
                <a:solidFill>
                  <a:schemeClr val="tx1"/>
                </a:solidFill>
                <a:latin typeface="Verdana" charset="0"/>
                <a:ea typeface="ＭＳ Ｐゴシック" charset="-128"/>
              </a:defRPr>
            </a:lvl1pPr>
            <a:lvl2pPr marL="742950" indent="-285750" eaLnBrk="0" hangingPunct="0">
              <a:spcBef>
                <a:spcPct val="20000"/>
              </a:spcBef>
              <a:buClr>
                <a:srgbClr val="595959"/>
              </a:buClr>
              <a:buChar char="–"/>
              <a:defRPr sz="2600">
                <a:solidFill>
                  <a:schemeClr val="tx1"/>
                </a:solidFill>
                <a:latin typeface="Verdana" charset="0"/>
                <a:ea typeface="ＭＳ Ｐゴシック" charset="-128"/>
              </a:defRPr>
            </a:lvl2pPr>
            <a:lvl3pPr marL="1143000" indent="-228600" eaLnBrk="0" hangingPunct="0">
              <a:spcBef>
                <a:spcPct val="20000"/>
              </a:spcBef>
              <a:buClr>
                <a:srgbClr val="595959"/>
              </a:buClr>
              <a:buFont typeface="Wingdings" charset="2"/>
              <a:buChar char="§"/>
              <a:defRPr sz="2200">
                <a:solidFill>
                  <a:schemeClr val="tx1"/>
                </a:solidFill>
                <a:latin typeface="Verdana" charset="0"/>
                <a:ea typeface="ＭＳ Ｐゴシック" charset="-128"/>
              </a:defRPr>
            </a:lvl3pPr>
            <a:lvl4pPr marL="1600200" indent="-228600" eaLnBrk="0" hangingPunct="0">
              <a:spcBef>
                <a:spcPct val="20000"/>
              </a:spcBef>
              <a:buClr>
                <a:srgbClr val="595959"/>
              </a:buClr>
              <a:buChar char="–"/>
              <a:defRPr sz="2000">
                <a:solidFill>
                  <a:schemeClr val="tx1"/>
                </a:solidFill>
                <a:latin typeface="Verdana" charset="0"/>
                <a:ea typeface="ＭＳ Ｐゴシック" charset="-128"/>
              </a:defRPr>
            </a:lvl4pPr>
            <a:lvl5pPr marL="2057400" indent="-228600" eaLnBrk="0" hangingPunct="0">
              <a:spcBef>
                <a:spcPct val="20000"/>
              </a:spcBef>
              <a:buClr>
                <a:srgbClr val="595959"/>
              </a:buClr>
              <a:buFont typeface="Wingdings" charset="2"/>
              <a:buChar char="§"/>
              <a:defRPr>
                <a:solidFill>
                  <a:schemeClr val="tx1"/>
                </a:solidFill>
                <a:latin typeface="Verdana" charset="0"/>
                <a:ea typeface="ＭＳ Ｐゴシック" charset="-128"/>
              </a:defRPr>
            </a:lvl5pPr>
            <a:lvl6pPr marL="2514600" indent="-228600" eaLnBrk="0" fontAlgn="base" hangingPunct="0">
              <a:spcBef>
                <a:spcPct val="20000"/>
              </a:spcBef>
              <a:spcAft>
                <a:spcPct val="0"/>
              </a:spcAft>
              <a:buClr>
                <a:srgbClr val="595959"/>
              </a:buClr>
              <a:buFont typeface="Wingdings" charset="2"/>
              <a:buChar char="§"/>
              <a:defRPr>
                <a:solidFill>
                  <a:schemeClr val="tx1"/>
                </a:solidFill>
                <a:latin typeface="Verdana" charset="0"/>
                <a:ea typeface="ＭＳ Ｐゴシック" charset="-128"/>
              </a:defRPr>
            </a:lvl6pPr>
            <a:lvl7pPr marL="2971800" indent="-228600" eaLnBrk="0" fontAlgn="base" hangingPunct="0">
              <a:spcBef>
                <a:spcPct val="20000"/>
              </a:spcBef>
              <a:spcAft>
                <a:spcPct val="0"/>
              </a:spcAft>
              <a:buClr>
                <a:srgbClr val="595959"/>
              </a:buClr>
              <a:buFont typeface="Wingdings" charset="2"/>
              <a:buChar char="§"/>
              <a:defRPr>
                <a:solidFill>
                  <a:schemeClr val="tx1"/>
                </a:solidFill>
                <a:latin typeface="Verdana" charset="0"/>
                <a:ea typeface="ＭＳ Ｐゴシック" charset="-128"/>
              </a:defRPr>
            </a:lvl7pPr>
            <a:lvl8pPr marL="3429000" indent="-228600" eaLnBrk="0" fontAlgn="base" hangingPunct="0">
              <a:spcBef>
                <a:spcPct val="20000"/>
              </a:spcBef>
              <a:spcAft>
                <a:spcPct val="0"/>
              </a:spcAft>
              <a:buClr>
                <a:srgbClr val="595959"/>
              </a:buClr>
              <a:buFont typeface="Wingdings" charset="2"/>
              <a:buChar char="§"/>
              <a:defRPr>
                <a:solidFill>
                  <a:schemeClr val="tx1"/>
                </a:solidFill>
                <a:latin typeface="Verdana" charset="0"/>
                <a:ea typeface="ＭＳ Ｐゴシック" charset="-128"/>
              </a:defRPr>
            </a:lvl8pPr>
            <a:lvl9pPr marL="3886200" indent="-228600" eaLnBrk="0" fontAlgn="base" hangingPunct="0">
              <a:spcBef>
                <a:spcPct val="20000"/>
              </a:spcBef>
              <a:spcAft>
                <a:spcPct val="0"/>
              </a:spcAft>
              <a:buClr>
                <a:srgbClr val="595959"/>
              </a:buClr>
              <a:buFont typeface="Wingdings" charset="2"/>
              <a:buChar char="§"/>
              <a:defRPr>
                <a:solidFill>
                  <a:schemeClr val="tx1"/>
                </a:solidFill>
                <a:latin typeface="Verdana" charset="0"/>
                <a:ea typeface="ＭＳ Ｐゴシック" charset="-128"/>
              </a:defRPr>
            </a:lvl9pPr>
          </a:lstStyle>
          <a:p>
            <a:pPr eaLnBrk="1" hangingPunct="1">
              <a:spcBef>
                <a:spcPct val="0"/>
              </a:spcBef>
              <a:buClrTx/>
              <a:buSzTx/>
              <a:buFontTx/>
              <a:buNone/>
            </a:pPr>
            <a:r>
              <a:rPr lang="en-US" altLang="en-US" sz="900">
                <a:solidFill>
                  <a:srgbClr val="737373"/>
                </a:solidFill>
              </a:rPr>
              <a:t>Source: 1790 Analytics LLC 2014. Based on number of references to papers/standards/conferences from 1997–2013. </a:t>
            </a:r>
          </a:p>
          <a:p>
            <a:pPr eaLnBrk="1" hangingPunct="1">
              <a:spcBef>
                <a:spcPct val="0"/>
              </a:spcBef>
              <a:buClrTx/>
              <a:buSzTx/>
              <a:buFontTx/>
              <a:buNone/>
            </a:pPr>
            <a:endParaRPr lang="en-US" altLang="en-US" sz="1400">
              <a:solidFill>
                <a:srgbClr val="737373"/>
              </a:solidFill>
            </a:endParaRPr>
          </a:p>
        </p:txBody>
      </p:sp>
      <p:sp>
        <p:nvSpPr>
          <p:cNvPr id="31748" name="TextBox 5"/>
          <p:cNvSpPr txBox="1">
            <a:spLocks noChangeArrowheads="1"/>
          </p:cNvSpPr>
          <p:nvPr/>
        </p:nvSpPr>
        <p:spPr bwMode="auto">
          <a:xfrm>
            <a:off x="901700" y="1606550"/>
            <a:ext cx="7835900"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bg2"/>
              </a:buClr>
              <a:buSzPct val="80000"/>
              <a:buBlip>
                <a:blip r:embed="rId2"/>
              </a:buBlip>
              <a:defRPr sz="2800">
                <a:solidFill>
                  <a:schemeClr val="tx1"/>
                </a:solidFill>
                <a:latin typeface="Verdana" charset="0"/>
                <a:ea typeface="ＭＳ Ｐゴシック" charset="-128"/>
              </a:defRPr>
            </a:lvl1pPr>
            <a:lvl2pPr marL="742950" indent="-285750" eaLnBrk="0" hangingPunct="0">
              <a:spcBef>
                <a:spcPct val="20000"/>
              </a:spcBef>
              <a:buClr>
                <a:srgbClr val="595959"/>
              </a:buClr>
              <a:buChar char="–"/>
              <a:defRPr sz="2600">
                <a:solidFill>
                  <a:schemeClr val="tx1"/>
                </a:solidFill>
                <a:latin typeface="Verdana" charset="0"/>
                <a:ea typeface="ＭＳ Ｐゴシック" charset="-128"/>
              </a:defRPr>
            </a:lvl2pPr>
            <a:lvl3pPr marL="1143000" indent="-228600" eaLnBrk="0" hangingPunct="0">
              <a:spcBef>
                <a:spcPct val="20000"/>
              </a:spcBef>
              <a:buClr>
                <a:srgbClr val="595959"/>
              </a:buClr>
              <a:buFont typeface="Wingdings" charset="2"/>
              <a:buChar char="§"/>
              <a:defRPr sz="2200">
                <a:solidFill>
                  <a:schemeClr val="tx1"/>
                </a:solidFill>
                <a:latin typeface="Verdana" charset="0"/>
                <a:ea typeface="ＭＳ Ｐゴシック" charset="-128"/>
              </a:defRPr>
            </a:lvl3pPr>
            <a:lvl4pPr marL="1600200" indent="-228600" eaLnBrk="0" hangingPunct="0">
              <a:spcBef>
                <a:spcPct val="20000"/>
              </a:spcBef>
              <a:buClr>
                <a:srgbClr val="595959"/>
              </a:buClr>
              <a:buChar char="–"/>
              <a:defRPr sz="2000">
                <a:solidFill>
                  <a:schemeClr val="tx1"/>
                </a:solidFill>
                <a:latin typeface="Verdana" charset="0"/>
                <a:ea typeface="ＭＳ Ｐゴシック" charset="-128"/>
              </a:defRPr>
            </a:lvl4pPr>
            <a:lvl5pPr marL="2057400" indent="-228600" eaLnBrk="0" hangingPunct="0">
              <a:spcBef>
                <a:spcPct val="20000"/>
              </a:spcBef>
              <a:buClr>
                <a:srgbClr val="595959"/>
              </a:buClr>
              <a:buFont typeface="Wingdings" charset="2"/>
              <a:buChar char="§"/>
              <a:defRPr>
                <a:solidFill>
                  <a:schemeClr val="tx1"/>
                </a:solidFill>
                <a:latin typeface="Verdana" charset="0"/>
                <a:ea typeface="ＭＳ Ｐゴシック" charset="-128"/>
              </a:defRPr>
            </a:lvl5pPr>
            <a:lvl6pPr marL="2514600" indent="-228600" eaLnBrk="0" fontAlgn="base" hangingPunct="0">
              <a:spcBef>
                <a:spcPct val="20000"/>
              </a:spcBef>
              <a:spcAft>
                <a:spcPct val="0"/>
              </a:spcAft>
              <a:buClr>
                <a:srgbClr val="595959"/>
              </a:buClr>
              <a:buFont typeface="Wingdings" charset="2"/>
              <a:buChar char="§"/>
              <a:defRPr>
                <a:solidFill>
                  <a:schemeClr val="tx1"/>
                </a:solidFill>
                <a:latin typeface="Verdana" charset="0"/>
                <a:ea typeface="ＭＳ Ｐゴシック" charset="-128"/>
              </a:defRPr>
            </a:lvl6pPr>
            <a:lvl7pPr marL="2971800" indent="-228600" eaLnBrk="0" fontAlgn="base" hangingPunct="0">
              <a:spcBef>
                <a:spcPct val="20000"/>
              </a:spcBef>
              <a:spcAft>
                <a:spcPct val="0"/>
              </a:spcAft>
              <a:buClr>
                <a:srgbClr val="595959"/>
              </a:buClr>
              <a:buFont typeface="Wingdings" charset="2"/>
              <a:buChar char="§"/>
              <a:defRPr>
                <a:solidFill>
                  <a:schemeClr val="tx1"/>
                </a:solidFill>
                <a:latin typeface="Verdana" charset="0"/>
                <a:ea typeface="ＭＳ Ｐゴシック" charset="-128"/>
              </a:defRPr>
            </a:lvl7pPr>
            <a:lvl8pPr marL="3429000" indent="-228600" eaLnBrk="0" fontAlgn="base" hangingPunct="0">
              <a:spcBef>
                <a:spcPct val="20000"/>
              </a:spcBef>
              <a:spcAft>
                <a:spcPct val="0"/>
              </a:spcAft>
              <a:buClr>
                <a:srgbClr val="595959"/>
              </a:buClr>
              <a:buFont typeface="Wingdings" charset="2"/>
              <a:buChar char="§"/>
              <a:defRPr>
                <a:solidFill>
                  <a:schemeClr val="tx1"/>
                </a:solidFill>
                <a:latin typeface="Verdana" charset="0"/>
                <a:ea typeface="ＭＳ Ｐゴシック" charset="-128"/>
              </a:defRPr>
            </a:lvl8pPr>
            <a:lvl9pPr marL="3886200" indent="-228600" eaLnBrk="0" fontAlgn="base" hangingPunct="0">
              <a:spcBef>
                <a:spcPct val="20000"/>
              </a:spcBef>
              <a:spcAft>
                <a:spcPct val="0"/>
              </a:spcAft>
              <a:buClr>
                <a:srgbClr val="595959"/>
              </a:buClr>
              <a:buFont typeface="Wingdings" charset="2"/>
              <a:buChar char="§"/>
              <a:defRPr>
                <a:solidFill>
                  <a:schemeClr val="tx1"/>
                </a:solidFill>
                <a:latin typeface="Verdana" charset="0"/>
                <a:ea typeface="ＭＳ Ｐゴシック" charset="-128"/>
              </a:defRPr>
            </a:lvl9pPr>
          </a:lstStyle>
          <a:p>
            <a:pPr eaLnBrk="1" hangingPunct="1">
              <a:spcBef>
                <a:spcPct val="0"/>
              </a:spcBef>
              <a:buClrTx/>
              <a:buSzTx/>
              <a:buFontTx/>
              <a:buNone/>
            </a:pPr>
            <a:r>
              <a:rPr lang="en-US" altLang="en-US" sz="1900" b="1" baseline="30000"/>
              <a:t>Top 20 Publishers Referenced Most Frequently by Top 40 Patenting Organizations</a:t>
            </a:r>
          </a:p>
        </p:txBody>
      </p:sp>
      <p:sp>
        <p:nvSpPr>
          <p:cNvPr id="11269" name="Rectangle 5"/>
          <p:cNvSpPr>
            <a:spLocks noChangeArrowheads="1"/>
          </p:cNvSpPr>
          <p:nvPr/>
        </p:nvSpPr>
        <p:spPr bwMode="black">
          <a:xfrm>
            <a:off x="76438" y="88763"/>
            <a:ext cx="83820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buClr>
                <a:schemeClr val="bg2"/>
              </a:buClr>
              <a:buSzPct val="80000"/>
              <a:buFont typeface="Wingdings" pitchFamily="2" charset="2"/>
              <a:buNone/>
              <a:defRPr/>
            </a:pPr>
            <a:r>
              <a:rPr lang="en-US" altLang="en-US" sz="3200" b="1" dirty="0">
                <a:solidFill>
                  <a:schemeClr val="bg1"/>
                </a:solidFill>
                <a:latin typeface="+mj-lt"/>
                <a:cs typeface="ＭＳ Ｐゴシック" pitchFamily="-112" charset="-128"/>
              </a:rPr>
              <a:t>IEEE </a:t>
            </a:r>
            <a:r>
              <a:rPr lang="ru-RU" altLang="en-US" sz="3200" b="1" dirty="0" smtClean="0">
                <a:solidFill>
                  <a:schemeClr val="bg1"/>
                </a:solidFill>
                <a:latin typeface="+mj-lt"/>
                <a:cs typeface="ＭＳ Ｐゴシック" pitchFamily="-112" charset="-128"/>
              </a:rPr>
              <a:t>занимает лидирующую позицию </a:t>
            </a:r>
            <a:br>
              <a:rPr lang="ru-RU" altLang="en-US" sz="3200" b="1" dirty="0" smtClean="0">
                <a:solidFill>
                  <a:schemeClr val="bg1"/>
                </a:solidFill>
                <a:latin typeface="+mj-lt"/>
                <a:cs typeface="ＭＳ Ｐゴシック" pitchFamily="-112" charset="-128"/>
              </a:rPr>
            </a:br>
            <a:r>
              <a:rPr lang="ru-RU" altLang="en-US" sz="3200" b="1" dirty="0" smtClean="0">
                <a:solidFill>
                  <a:schemeClr val="bg1"/>
                </a:solidFill>
                <a:latin typeface="+mj-lt"/>
                <a:cs typeface="ＭＳ Ｐゴシック" pitchFamily="-112" charset="-128"/>
              </a:rPr>
              <a:t>по цитированию в патентах</a:t>
            </a:r>
            <a:endParaRPr lang="en-US" altLang="en-US" sz="3200" b="1" dirty="0">
              <a:solidFill>
                <a:schemeClr val="bg1"/>
              </a:solidFill>
              <a:latin typeface="+mj-lt"/>
              <a:cs typeface="ＭＳ Ｐゴシック" pitchFamily="-112" charset="-128"/>
            </a:endParaRPr>
          </a:p>
        </p:txBody>
      </p:sp>
      <p:pic>
        <p:nvPicPr>
          <p:cNvPr id="31750"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52525" y="1798638"/>
            <a:ext cx="5386388" cy="4138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1751" name="Group 3"/>
          <p:cNvGrpSpPr>
            <a:grpSpLocks/>
          </p:cNvGrpSpPr>
          <p:nvPr/>
        </p:nvGrpSpPr>
        <p:grpSpPr bwMode="auto">
          <a:xfrm>
            <a:off x="4548188" y="2516188"/>
            <a:ext cx="3643312" cy="1214437"/>
            <a:chOff x="5067300" y="2827372"/>
            <a:chExt cx="3414776" cy="1214438"/>
          </a:xfrm>
        </p:grpSpPr>
        <p:sp>
          <p:nvSpPr>
            <p:cNvPr id="31755" name="Rounded Rectangle 8"/>
            <p:cNvSpPr>
              <a:spLocks noChangeArrowheads="1"/>
            </p:cNvSpPr>
            <p:nvPr/>
          </p:nvSpPr>
          <p:spPr bwMode="auto">
            <a:xfrm>
              <a:off x="5067300" y="2827372"/>
              <a:ext cx="3403600" cy="1214438"/>
            </a:xfrm>
            <a:prstGeom prst="roundRect">
              <a:avLst>
                <a:gd name="adj" fmla="val 16667"/>
              </a:avLst>
            </a:prstGeom>
            <a:solidFill>
              <a:srgbClr val="E3722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spcBef>
                  <a:spcPct val="20000"/>
                </a:spcBef>
                <a:buClr>
                  <a:schemeClr val="bg2"/>
                </a:buClr>
                <a:buSzPct val="80000"/>
                <a:buBlip>
                  <a:blip r:embed="rId2"/>
                </a:buBlip>
                <a:defRPr sz="2800">
                  <a:solidFill>
                    <a:schemeClr val="tx1"/>
                  </a:solidFill>
                  <a:latin typeface="Verdana" charset="0"/>
                  <a:ea typeface="ＭＳ Ｐゴシック" charset="-128"/>
                </a:defRPr>
              </a:lvl1pPr>
              <a:lvl2pPr marL="742950" indent="-285750" eaLnBrk="0" hangingPunct="0">
                <a:spcBef>
                  <a:spcPct val="20000"/>
                </a:spcBef>
                <a:buClr>
                  <a:srgbClr val="595959"/>
                </a:buClr>
                <a:buChar char="–"/>
                <a:defRPr sz="2600">
                  <a:solidFill>
                    <a:schemeClr val="tx1"/>
                  </a:solidFill>
                  <a:latin typeface="Verdana" charset="0"/>
                  <a:ea typeface="ＭＳ Ｐゴシック" charset="-128"/>
                </a:defRPr>
              </a:lvl2pPr>
              <a:lvl3pPr marL="1143000" indent="-228600" eaLnBrk="0" hangingPunct="0">
                <a:spcBef>
                  <a:spcPct val="20000"/>
                </a:spcBef>
                <a:buClr>
                  <a:srgbClr val="595959"/>
                </a:buClr>
                <a:buFont typeface="Wingdings" charset="2"/>
                <a:buChar char="§"/>
                <a:defRPr sz="2200">
                  <a:solidFill>
                    <a:schemeClr val="tx1"/>
                  </a:solidFill>
                  <a:latin typeface="Verdana" charset="0"/>
                  <a:ea typeface="ＭＳ Ｐゴシック" charset="-128"/>
                </a:defRPr>
              </a:lvl3pPr>
              <a:lvl4pPr marL="1600200" indent="-228600" eaLnBrk="0" hangingPunct="0">
                <a:spcBef>
                  <a:spcPct val="20000"/>
                </a:spcBef>
                <a:buClr>
                  <a:srgbClr val="595959"/>
                </a:buClr>
                <a:buChar char="–"/>
                <a:defRPr sz="2000">
                  <a:solidFill>
                    <a:schemeClr val="tx1"/>
                  </a:solidFill>
                  <a:latin typeface="Verdana" charset="0"/>
                  <a:ea typeface="ＭＳ Ｐゴシック" charset="-128"/>
                </a:defRPr>
              </a:lvl4pPr>
              <a:lvl5pPr marL="2057400" indent="-228600" eaLnBrk="0" hangingPunct="0">
                <a:spcBef>
                  <a:spcPct val="20000"/>
                </a:spcBef>
                <a:buClr>
                  <a:srgbClr val="595959"/>
                </a:buClr>
                <a:buFont typeface="Wingdings" charset="2"/>
                <a:buChar char="§"/>
                <a:defRPr>
                  <a:solidFill>
                    <a:schemeClr val="tx1"/>
                  </a:solidFill>
                  <a:latin typeface="Verdana" charset="0"/>
                  <a:ea typeface="ＭＳ Ｐゴシック" charset="-128"/>
                </a:defRPr>
              </a:lvl5pPr>
              <a:lvl6pPr marL="2514600" indent="-228600" eaLnBrk="0" fontAlgn="base" hangingPunct="0">
                <a:spcBef>
                  <a:spcPct val="20000"/>
                </a:spcBef>
                <a:spcAft>
                  <a:spcPct val="0"/>
                </a:spcAft>
                <a:buClr>
                  <a:srgbClr val="595959"/>
                </a:buClr>
                <a:buFont typeface="Wingdings" charset="2"/>
                <a:buChar char="§"/>
                <a:defRPr>
                  <a:solidFill>
                    <a:schemeClr val="tx1"/>
                  </a:solidFill>
                  <a:latin typeface="Verdana" charset="0"/>
                  <a:ea typeface="ＭＳ Ｐゴシック" charset="-128"/>
                </a:defRPr>
              </a:lvl6pPr>
              <a:lvl7pPr marL="2971800" indent="-228600" eaLnBrk="0" fontAlgn="base" hangingPunct="0">
                <a:spcBef>
                  <a:spcPct val="20000"/>
                </a:spcBef>
                <a:spcAft>
                  <a:spcPct val="0"/>
                </a:spcAft>
                <a:buClr>
                  <a:srgbClr val="595959"/>
                </a:buClr>
                <a:buFont typeface="Wingdings" charset="2"/>
                <a:buChar char="§"/>
                <a:defRPr>
                  <a:solidFill>
                    <a:schemeClr val="tx1"/>
                  </a:solidFill>
                  <a:latin typeface="Verdana" charset="0"/>
                  <a:ea typeface="ＭＳ Ｐゴシック" charset="-128"/>
                </a:defRPr>
              </a:lvl7pPr>
              <a:lvl8pPr marL="3429000" indent="-228600" eaLnBrk="0" fontAlgn="base" hangingPunct="0">
                <a:spcBef>
                  <a:spcPct val="20000"/>
                </a:spcBef>
                <a:spcAft>
                  <a:spcPct val="0"/>
                </a:spcAft>
                <a:buClr>
                  <a:srgbClr val="595959"/>
                </a:buClr>
                <a:buFont typeface="Wingdings" charset="2"/>
                <a:buChar char="§"/>
                <a:defRPr>
                  <a:solidFill>
                    <a:schemeClr val="tx1"/>
                  </a:solidFill>
                  <a:latin typeface="Verdana" charset="0"/>
                  <a:ea typeface="ＭＳ Ｐゴシック" charset="-128"/>
                </a:defRPr>
              </a:lvl8pPr>
              <a:lvl9pPr marL="3886200" indent="-228600" eaLnBrk="0" fontAlgn="base" hangingPunct="0">
                <a:spcBef>
                  <a:spcPct val="20000"/>
                </a:spcBef>
                <a:spcAft>
                  <a:spcPct val="0"/>
                </a:spcAft>
                <a:buClr>
                  <a:srgbClr val="595959"/>
                </a:buClr>
                <a:buFont typeface="Wingdings" charset="2"/>
                <a:buChar char="§"/>
                <a:defRPr>
                  <a:solidFill>
                    <a:schemeClr val="tx1"/>
                  </a:solidFill>
                  <a:latin typeface="Verdana" charset="0"/>
                  <a:ea typeface="ＭＳ Ｐゴシック" charset="-128"/>
                </a:defRPr>
              </a:lvl9pPr>
            </a:lstStyle>
            <a:p>
              <a:pPr>
                <a:spcBef>
                  <a:spcPct val="0"/>
                </a:spcBef>
                <a:buClrTx/>
                <a:buSzTx/>
                <a:buFontTx/>
                <a:buNone/>
              </a:pPr>
              <a:r>
                <a:rPr lang="en-US" altLang="en-US" sz="2400">
                  <a:latin typeface="Arial" charset="0"/>
                </a:rPr>
                <a:t>   </a:t>
              </a:r>
            </a:p>
          </p:txBody>
        </p:sp>
        <p:sp>
          <p:nvSpPr>
            <p:cNvPr id="31756" name="TextBox 9"/>
            <p:cNvSpPr txBox="1">
              <a:spLocks noChangeArrowheads="1"/>
            </p:cNvSpPr>
            <p:nvPr/>
          </p:nvSpPr>
          <p:spPr bwMode="auto">
            <a:xfrm>
              <a:off x="5103876" y="3027870"/>
              <a:ext cx="3378200" cy="954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bg2"/>
                </a:buClr>
                <a:buSzPct val="80000"/>
                <a:buBlip>
                  <a:blip r:embed="rId2"/>
                </a:buBlip>
                <a:defRPr sz="2800">
                  <a:solidFill>
                    <a:schemeClr val="tx1"/>
                  </a:solidFill>
                  <a:latin typeface="Verdana" charset="0"/>
                  <a:ea typeface="ＭＳ Ｐゴシック" charset="-128"/>
                </a:defRPr>
              </a:lvl1pPr>
              <a:lvl2pPr marL="742950" indent="-285750" eaLnBrk="0" hangingPunct="0">
                <a:spcBef>
                  <a:spcPct val="20000"/>
                </a:spcBef>
                <a:buClr>
                  <a:srgbClr val="595959"/>
                </a:buClr>
                <a:buChar char="–"/>
                <a:defRPr sz="2600">
                  <a:solidFill>
                    <a:schemeClr val="tx1"/>
                  </a:solidFill>
                  <a:latin typeface="Verdana" charset="0"/>
                  <a:ea typeface="ＭＳ Ｐゴシック" charset="-128"/>
                </a:defRPr>
              </a:lvl2pPr>
              <a:lvl3pPr marL="1143000" indent="-228600" eaLnBrk="0" hangingPunct="0">
                <a:spcBef>
                  <a:spcPct val="20000"/>
                </a:spcBef>
                <a:buClr>
                  <a:srgbClr val="595959"/>
                </a:buClr>
                <a:buFont typeface="Wingdings" charset="2"/>
                <a:buChar char="§"/>
                <a:defRPr sz="2200">
                  <a:solidFill>
                    <a:schemeClr val="tx1"/>
                  </a:solidFill>
                  <a:latin typeface="Verdana" charset="0"/>
                  <a:ea typeface="ＭＳ Ｐゴシック" charset="-128"/>
                </a:defRPr>
              </a:lvl3pPr>
              <a:lvl4pPr marL="1600200" indent="-228600" eaLnBrk="0" hangingPunct="0">
                <a:spcBef>
                  <a:spcPct val="20000"/>
                </a:spcBef>
                <a:buClr>
                  <a:srgbClr val="595959"/>
                </a:buClr>
                <a:buChar char="–"/>
                <a:defRPr sz="2000">
                  <a:solidFill>
                    <a:schemeClr val="tx1"/>
                  </a:solidFill>
                  <a:latin typeface="Verdana" charset="0"/>
                  <a:ea typeface="ＭＳ Ｐゴシック" charset="-128"/>
                </a:defRPr>
              </a:lvl4pPr>
              <a:lvl5pPr marL="2057400" indent="-228600" eaLnBrk="0" hangingPunct="0">
                <a:spcBef>
                  <a:spcPct val="20000"/>
                </a:spcBef>
                <a:buClr>
                  <a:srgbClr val="595959"/>
                </a:buClr>
                <a:buFont typeface="Wingdings" charset="2"/>
                <a:buChar char="§"/>
                <a:defRPr>
                  <a:solidFill>
                    <a:schemeClr val="tx1"/>
                  </a:solidFill>
                  <a:latin typeface="Verdana" charset="0"/>
                  <a:ea typeface="ＭＳ Ｐゴシック" charset="-128"/>
                </a:defRPr>
              </a:lvl5pPr>
              <a:lvl6pPr marL="2514600" indent="-228600" eaLnBrk="0" fontAlgn="base" hangingPunct="0">
                <a:spcBef>
                  <a:spcPct val="20000"/>
                </a:spcBef>
                <a:spcAft>
                  <a:spcPct val="0"/>
                </a:spcAft>
                <a:buClr>
                  <a:srgbClr val="595959"/>
                </a:buClr>
                <a:buFont typeface="Wingdings" charset="2"/>
                <a:buChar char="§"/>
                <a:defRPr>
                  <a:solidFill>
                    <a:schemeClr val="tx1"/>
                  </a:solidFill>
                  <a:latin typeface="Verdana" charset="0"/>
                  <a:ea typeface="ＭＳ Ｐゴシック" charset="-128"/>
                </a:defRPr>
              </a:lvl6pPr>
              <a:lvl7pPr marL="2971800" indent="-228600" eaLnBrk="0" fontAlgn="base" hangingPunct="0">
                <a:spcBef>
                  <a:spcPct val="20000"/>
                </a:spcBef>
                <a:spcAft>
                  <a:spcPct val="0"/>
                </a:spcAft>
                <a:buClr>
                  <a:srgbClr val="595959"/>
                </a:buClr>
                <a:buFont typeface="Wingdings" charset="2"/>
                <a:buChar char="§"/>
                <a:defRPr>
                  <a:solidFill>
                    <a:schemeClr val="tx1"/>
                  </a:solidFill>
                  <a:latin typeface="Verdana" charset="0"/>
                  <a:ea typeface="ＭＳ Ｐゴシック" charset="-128"/>
                </a:defRPr>
              </a:lvl7pPr>
              <a:lvl8pPr marL="3429000" indent="-228600" eaLnBrk="0" fontAlgn="base" hangingPunct="0">
                <a:spcBef>
                  <a:spcPct val="20000"/>
                </a:spcBef>
                <a:spcAft>
                  <a:spcPct val="0"/>
                </a:spcAft>
                <a:buClr>
                  <a:srgbClr val="595959"/>
                </a:buClr>
                <a:buFont typeface="Wingdings" charset="2"/>
                <a:buChar char="§"/>
                <a:defRPr>
                  <a:solidFill>
                    <a:schemeClr val="tx1"/>
                  </a:solidFill>
                  <a:latin typeface="Verdana" charset="0"/>
                  <a:ea typeface="ＭＳ Ｐゴシック" charset="-128"/>
                </a:defRPr>
              </a:lvl8pPr>
              <a:lvl9pPr marL="3886200" indent="-228600" eaLnBrk="0" fontAlgn="base" hangingPunct="0">
                <a:spcBef>
                  <a:spcPct val="20000"/>
                </a:spcBef>
                <a:spcAft>
                  <a:spcPct val="0"/>
                </a:spcAft>
                <a:buClr>
                  <a:srgbClr val="595959"/>
                </a:buClr>
                <a:buFont typeface="Wingdings" charset="2"/>
                <a:buChar char="§"/>
                <a:defRPr>
                  <a:solidFill>
                    <a:schemeClr val="tx1"/>
                  </a:solidFill>
                  <a:latin typeface="Verdana" charset="0"/>
                  <a:ea typeface="ＭＳ Ｐゴシック" charset="-128"/>
                </a:defRPr>
              </a:lvl9pPr>
            </a:lstStyle>
            <a:p>
              <a:pPr algn="ctr" eaLnBrk="1" hangingPunct="1">
                <a:spcBef>
                  <a:spcPct val="0"/>
                </a:spcBef>
                <a:buClrTx/>
                <a:buSzTx/>
                <a:buFontTx/>
                <a:buNone/>
              </a:pPr>
              <a:r>
                <a:rPr lang="en-US" altLang="en-US" b="1" baseline="30000" dirty="0">
                  <a:solidFill>
                    <a:schemeClr val="bg1"/>
                  </a:solidFill>
                </a:rPr>
                <a:t>IEEE </a:t>
              </a:r>
              <a:r>
                <a:rPr lang="ru-RU" altLang="en-US" b="1" baseline="30000" dirty="0" smtClean="0">
                  <a:solidFill>
                    <a:schemeClr val="bg1"/>
                  </a:solidFill>
                </a:rPr>
                <a:t>цитируют в</a:t>
              </a:r>
              <a:r>
                <a:rPr lang="en-US" altLang="en-US" b="1" baseline="30000" dirty="0" smtClean="0">
                  <a:solidFill>
                    <a:schemeClr val="bg1"/>
                  </a:solidFill>
                </a:rPr>
                <a:t> 3</a:t>
              </a:r>
              <a:r>
                <a:rPr lang="ru-RU" altLang="en-US" b="1" baseline="30000" dirty="0" smtClean="0">
                  <a:solidFill>
                    <a:schemeClr val="bg1"/>
                  </a:solidFill>
                </a:rPr>
                <a:t> раза</a:t>
              </a:r>
              <a:r>
                <a:rPr lang="en-US" altLang="en-US" b="1" baseline="30000" dirty="0">
                  <a:solidFill>
                    <a:schemeClr val="bg1"/>
                  </a:solidFill>
                </a:rPr>
                <a:t/>
              </a:r>
              <a:br>
                <a:rPr lang="en-US" altLang="en-US" b="1" baseline="30000" dirty="0">
                  <a:solidFill>
                    <a:schemeClr val="bg1"/>
                  </a:solidFill>
                </a:rPr>
              </a:br>
              <a:r>
                <a:rPr lang="ru-RU" altLang="en-US" b="1" baseline="30000" dirty="0" smtClean="0">
                  <a:solidFill>
                    <a:schemeClr val="bg1"/>
                  </a:solidFill>
                </a:rPr>
                <a:t>чаще, чем любое другое</a:t>
              </a:r>
              <a:r>
                <a:rPr lang="en-US" altLang="en-US" b="1" baseline="30000" dirty="0" smtClean="0">
                  <a:solidFill>
                    <a:schemeClr val="bg1"/>
                  </a:solidFill>
                </a:rPr>
                <a:t> </a:t>
              </a:r>
              <a:r>
                <a:rPr lang="ru-RU" altLang="en-US" b="1" baseline="30000" dirty="0" smtClean="0">
                  <a:solidFill>
                    <a:schemeClr val="bg1"/>
                  </a:solidFill>
                </a:rPr>
                <a:t>издательство</a:t>
              </a:r>
              <a:endParaRPr lang="en-US" altLang="en-US" b="1" baseline="30000" dirty="0">
                <a:solidFill>
                  <a:schemeClr val="bg1"/>
                </a:solidFill>
              </a:endParaRPr>
            </a:p>
          </p:txBody>
        </p:sp>
      </p:grpSp>
      <p:cxnSp>
        <p:nvCxnSpPr>
          <p:cNvPr id="6" name="Straight Connector 5"/>
          <p:cNvCxnSpPr>
            <a:cxnSpLocks noChangeShapeType="1"/>
          </p:cNvCxnSpPr>
          <p:nvPr/>
        </p:nvCxnSpPr>
        <p:spPr bwMode="auto">
          <a:xfrm>
            <a:off x="6318250" y="1998663"/>
            <a:ext cx="0" cy="627062"/>
          </a:xfrm>
          <a:prstGeom prst="line">
            <a:avLst/>
          </a:prstGeom>
          <a:noFill/>
          <a:ln w="25400">
            <a:solidFill>
              <a:schemeClr val="accent2"/>
            </a:solidFill>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5" name="Straight Connector 14"/>
          <p:cNvCxnSpPr>
            <a:cxnSpLocks noChangeShapeType="1"/>
          </p:cNvCxnSpPr>
          <p:nvPr/>
        </p:nvCxnSpPr>
        <p:spPr bwMode="auto">
          <a:xfrm flipH="1">
            <a:off x="6065838" y="1998663"/>
            <a:ext cx="266700" cy="0"/>
          </a:xfrm>
          <a:prstGeom prst="line">
            <a:avLst/>
          </a:prstGeom>
          <a:noFill/>
          <a:ln w="25400">
            <a:solidFill>
              <a:schemeClr val="accent2"/>
            </a:solidFill>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31754" name="Rectangle 1"/>
          <p:cNvSpPr>
            <a:spLocks noChangeArrowheads="1"/>
          </p:cNvSpPr>
          <p:nvPr/>
        </p:nvSpPr>
        <p:spPr bwMode="auto">
          <a:xfrm>
            <a:off x="546100" y="6167438"/>
            <a:ext cx="3829050" cy="265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bg2"/>
              </a:buClr>
              <a:buSzPct val="80000"/>
              <a:buBlip>
                <a:blip r:embed="rId2"/>
              </a:buBlip>
              <a:defRPr sz="2800">
                <a:solidFill>
                  <a:schemeClr val="tx1"/>
                </a:solidFill>
                <a:latin typeface="Verdana" charset="0"/>
                <a:ea typeface="ＭＳ Ｐゴシック" charset="-128"/>
              </a:defRPr>
            </a:lvl1pPr>
            <a:lvl2pPr marL="742950" indent="-285750" eaLnBrk="0" hangingPunct="0">
              <a:spcBef>
                <a:spcPct val="20000"/>
              </a:spcBef>
              <a:buClr>
                <a:srgbClr val="595959"/>
              </a:buClr>
              <a:buChar char="–"/>
              <a:defRPr sz="2600">
                <a:solidFill>
                  <a:schemeClr val="tx1"/>
                </a:solidFill>
                <a:latin typeface="Verdana" charset="0"/>
                <a:ea typeface="ＭＳ Ｐゴシック" charset="-128"/>
              </a:defRPr>
            </a:lvl2pPr>
            <a:lvl3pPr marL="1143000" indent="-228600" eaLnBrk="0" hangingPunct="0">
              <a:spcBef>
                <a:spcPct val="20000"/>
              </a:spcBef>
              <a:buClr>
                <a:srgbClr val="595959"/>
              </a:buClr>
              <a:buFont typeface="Wingdings" charset="2"/>
              <a:buChar char="§"/>
              <a:defRPr sz="2200">
                <a:solidFill>
                  <a:schemeClr val="tx1"/>
                </a:solidFill>
                <a:latin typeface="Verdana" charset="0"/>
                <a:ea typeface="ＭＳ Ｐゴシック" charset="-128"/>
              </a:defRPr>
            </a:lvl3pPr>
            <a:lvl4pPr marL="1600200" indent="-228600" eaLnBrk="0" hangingPunct="0">
              <a:spcBef>
                <a:spcPct val="20000"/>
              </a:spcBef>
              <a:buClr>
                <a:srgbClr val="595959"/>
              </a:buClr>
              <a:buChar char="–"/>
              <a:defRPr sz="2000">
                <a:solidFill>
                  <a:schemeClr val="tx1"/>
                </a:solidFill>
                <a:latin typeface="Verdana" charset="0"/>
                <a:ea typeface="ＭＳ Ｐゴシック" charset="-128"/>
              </a:defRPr>
            </a:lvl4pPr>
            <a:lvl5pPr marL="2057400" indent="-228600" eaLnBrk="0" hangingPunct="0">
              <a:spcBef>
                <a:spcPct val="20000"/>
              </a:spcBef>
              <a:buClr>
                <a:srgbClr val="595959"/>
              </a:buClr>
              <a:buFont typeface="Wingdings" charset="2"/>
              <a:buChar char="§"/>
              <a:defRPr>
                <a:solidFill>
                  <a:schemeClr val="tx1"/>
                </a:solidFill>
                <a:latin typeface="Verdana" charset="0"/>
                <a:ea typeface="ＭＳ Ｐゴシック" charset="-128"/>
              </a:defRPr>
            </a:lvl5pPr>
            <a:lvl6pPr marL="2514600" indent="-228600" eaLnBrk="0" fontAlgn="base" hangingPunct="0">
              <a:spcBef>
                <a:spcPct val="20000"/>
              </a:spcBef>
              <a:spcAft>
                <a:spcPct val="0"/>
              </a:spcAft>
              <a:buClr>
                <a:srgbClr val="595959"/>
              </a:buClr>
              <a:buFont typeface="Wingdings" charset="2"/>
              <a:buChar char="§"/>
              <a:defRPr>
                <a:solidFill>
                  <a:schemeClr val="tx1"/>
                </a:solidFill>
                <a:latin typeface="Verdana" charset="0"/>
                <a:ea typeface="ＭＳ Ｐゴシック" charset="-128"/>
              </a:defRPr>
            </a:lvl6pPr>
            <a:lvl7pPr marL="2971800" indent="-228600" eaLnBrk="0" fontAlgn="base" hangingPunct="0">
              <a:spcBef>
                <a:spcPct val="20000"/>
              </a:spcBef>
              <a:spcAft>
                <a:spcPct val="0"/>
              </a:spcAft>
              <a:buClr>
                <a:srgbClr val="595959"/>
              </a:buClr>
              <a:buFont typeface="Wingdings" charset="2"/>
              <a:buChar char="§"/>
              <a:defRPr>
                <a:solidFill>
                  <a:schemeClr val="tx1"/>
                </a:solidFill>
                <a:latin typeface="Verdana" charset="0"/>
                <a:ea typeface="ＭＳ Ｐゴシック" charset="-128"/>
              </a:defRPr>
            </a:lvl7pPr>
            <a:lvl8pPr marL="3429000" indent="-228600" eaLnBrk="0" fontAlgn="base" hangingPunct="0">
              <a:spcBef>
                <a:spcPct val="20000"/>
              </a:spcBef>
              <a:spcAft>
                <a:spcPct val="0"/>
              </a:spcAft>
              <a:buClr>
                <a:srgbClr val="595959"/>
              </a:buClr>
              <a:buFont typeface="Wingdings" charset="2"/>
              <a:buChar char="§"/>
              <a:defRPr>
                <a:solidFill>
                  <a:schemeClr val="tx1"/>
                </a:solidFill>
                <a:latin typeface="Verdana" charset="0"/>
                <a:ea typeface="ＭＳ Ｐゴシック" charset="-128"/>
              </a:defRPr>
            </a:lvl8pPr>
            <a:lvl9pPr marL="3886200" indent="-228600" eaLnBrk="0" fontAlgn="base" hangingPunct="0">
              <a:spcBef>
                <a:spcPct val="20000"/>
              </a:spcBef>
              <a:spcAft>
                <a:spcPct val="0"/>
              </a:spcAft>
              <a:buClr>
                <a:srgbClr val="595959"/>
              </a:buClr>
              <a:buFont typeface="Wingdings" charset="2"/>
              <a:buChar char="§"/>
              <a:defRPr>
                <a:solidFill>
                  <a:schemeClr val="tx1"/>
                </a:solidFill>
                <a:latin typeface="Verdana" charset="0"/>
                <a:ea typeface="ＭＳ Ｐゴシック" charset="-128"/>
              </a:defRPr>
            </a:lvl9pPr>
          </a:lstStyle>
          <a:p>
            <a:pPr eaLnBrk="1" hangingPunct="1">
              <a:lnSpc>
                <a:spcPct val="80000"/>
              </a:lnSpc>
              <a:spcBef>
                <a:spcPct val="50000"/>
              </a:spcBef>
              <a:buFont typeface="Wingdings" charset="2"/>
              <a:buNone/>
            </a:pPr>
            <a:r>
              <a:rPr lang="en-US" altLang="en-US" sz="1400">
                <a:solidFill>
                  <a:srgbClr val="737373"/>
                </a:solidFill>
              </a:rPr>
              <a:t>More info: www.ieee.org/patentcitations</a:t>
            </a:r>
          </a:p>
        </p:txBody>
      </p:sp>
    </p:spTree>
    <p:extLst>
      <p:ext uri="{BB962C8B-B14F-4D97-AF65-F5344CB8AC3E}">
        <p14:creationId xmlns:p14="http://schemas.microsoft.com/office/powerpoint/2010/main" val="177571728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z="3200" dirty="0"/>
              <a:t>IEEE Leads </a:t>
            </a:r>
            <a:r>
              <a:rPr lang="fr-FR" sz="3200" dirty="0" err="1"/>
              <a:t>European</a:t>
            </a:r>
            <a:r>
              <a:rPr lang="fr-FR" sz="3200" dirty="0"/>
              <a:t> Patent Citations</a:t>
            </a:r>
            <a:endParaRPr lang="en-US" sz="3200" dirty="0"/>
          </a:p>
        </p:txBody>
      </p:sp>
      <p:sp>
        <p:nvSpPr>
          <p:cNvPr id="7" name="TextBox 5"/>
          <p:cNvSpPr txBox="1">
            <a:spLocks noChangeArrowheads="1"/>
          </p:cNvSpPr>
          <p:nvPr/>
        </p:nvSpPr>
        <p:spPr bwMode="auto">
          <a:xfrm>
            <a:off x="682625" y="1219200"/>
            <a:ext cx="7835900"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r>
              <a:rPr lang="en-US" sz="1900" b="1" baseline="30000" dirty="0">
                <a:solidFill>
                  <a:srgbClr val="404040"/>
                </a:solidFill>
                <a:latin typeface="Verdana" pitchFamily="34" charset="0"/>
              </a:rPr>
              <a:t>Top 20 Publishers Referenced Most Frequently by Top </a:t>
            </a:r>
            <a:r>
              <a:rPr lang="en-US" sz="1900" b="1" baseline="30000" dirty="0" smtClean="0">
                <a:solidFill>
                  <a:srgbClr val="404040"/>
                </a:solidFill>
                <a:latin typeface="Verdana" pitchFamily="34" charset="0"/>
              </a:rPr>
              <a:t>25 </a:t>
            </a:r>
            <a:r>
              <a:rPr lang="en-US" sz="1900" b="1" baseline="30000" dirty="0">
                <a:solidFill>
                  <a:srgbClr val="404040"/>
                </a:solidFill>
                <a:latin typeface="Verdana" pitchFamily="34" charset="0"/>
              </a:rPr>
              <a:t>Patenting Organizations</a:t>
            </a:r>
          </a:p>
        </p:txBody>
      </p:sp>
      <p:pic>
        <p:nvPicPr>
          <p:cNvPr id="9" name="Picture 8"/>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457200" y="1651344"/>
            <a:ext cx="7129008" cy="4450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 name="Group 9"/>
          <p:cNvGrpSpPr>
            <a:grpSpLocks/>
          </p:cNvGrpSpPr>
          <p:nvPr/>
        </p:nvGrpSpPr>
        <p:grpSpPr bwMode="auto">
          <a:xfrm>
            <a:off x="5115316" y="2858910"/>
            <a:ext cx="3886200" cy="1823530"/>
            <a:chOff x="4953000" y="3048000"/>
            <a:chExt cx="3886200" cy="1611760"/>
          </a:xfrm>
        </p:grpSpPr>
        <p:sp>
          <p:nvSpPr>
            <p:cNvPr id="13" name="Rounded Rectangle 12"/>
            <p:cNvSpPr>
              <a:spLocks noChangeArrowheads="1"/>
            </p:cNvSpPr>
            <p:nvPr/>
          </p:nvSpPr>
          <p:spPr bwMode="auto">
            <a:xfrm>
              <a:off x="4953000" y="3048000"/>
              <a:ext cx="3886200" cy="1295400"/>
            </a:xfrm>
            <a:prstGeom prst="roundRect">
              <a:avLst>
                <a:gd name="adj" fmla="val 16667"/>
              </a:avLst>
            </a:pr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fontAlgn="base" hangingPunct="0">
                <a:spcBef>
                  <a:spcPct val="0"/>
                </a:spcBef>
                <a:spcAft>
                  <a:spcPct val="0"/>
                </a:spcAft>
              </a:pPr>
              <a:r>
                <a:rPr lang="en-US" sz="2400">
                  <a:solidFill>
                    <a:srgbClr val="404040"/>
                  </a:solidFill>
                </a:rPr>
                <a:t>   </a:t>
              </a:r>
            </a:p>
          </p:txBody>
        </p:sp>
        <p:sp>
          <p:nvSpPr>
            <p:cNvPr id="14" name="TextBox 9"/>
            <p:cNvSpPr txBox="1">
              <a:spLocks noChangeArrowheads="1"/>
            </p:cNvSpPr>
            <p:nvPr/>
          </p:nvSpPr>
          <p:spPr bwMode="auto">
            <a:xfrm>
              <a:off x="4953000" y="3217980"/>
              <a:ext cx="3886200" cy="1441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Bef>
                  <a:spcPct val="0"/>
                </a:spcBef>
                <a:spcAft>
                  <a:spcPct val="0"/>
                </a:spcAft>
              </a:pPr>
              <a:r>
                <a:rPr lang="en-US" sz="3000" b="1" baseline="30000" dirty="0">
                  <a:solidFill>
                    <a:srgbClr val="FFFFFF"/>
                  </a:solidFill>
                  <a:latin typeface="Verdana" pitchFamily="34" charset="0"/>
                </a:rPr>
                <a:t>IEEE is </a:t>
              </a:r>
              <a:r>
                <a:rPr lang="en-US" sz="3000" b="1" baseline="30000" dirty="0" smtClean="0">
                  <a:solidFill>
                    <a:srgbClr val="FFFFFF"/>
                  </a:solidFill>
                  <a:latin typeface="Verdana" pitchFamily="34" charset="0"/>
                </a:rPr>
                <a:t>the top cited publisher in patent references from the European Patent Office</a:t>
              </a:r>
            </a:p>
            <a:p>
              <a:pPr algn="ctr" fontAlgn="base">
                <a:spcBef>
                  <a:spcPct val="0"/>
                </a:spcBef>
                <a:spcAft>
                  <a:spcPct val="0"/>
                </a:spcAft>
              </a:pPr>
              <a:endParaRPr lang="en-US" sz="3000" baseline="30000" dirty="0">
                <a:solidFill>
                  <a:srgbClr val="FFFFFF"/>
                </a:solidFill>
                <a:latin typeface="Verdana" pitchFamily="34" charset="0"/>
              </a:endParaRPr>
            </a:p>
          </p:txBody>
        </p:sp>
      </p:grpSp>
      <p:sp>
        <p:nvSpPr>
          <p:cNvPr id="11" name="Rectangle 10"/>
          <p:cNvSpPr/>
          <p:nvPr/>
        </p:nvSpPr>
        <p:spPr>
          <a:xfrm>
            <a:off x="2432316" y="1698844"/>
            <a:ext cx="4310743" cy="182880"/>
          </a:xfrm>
          <a:prstGeom prst="rect">
            <a:avLst/>
          </a:prstGeom>
          <a:gradFill>
            <a:gsLst>
              <a:gs pos="0">
                <a:schemeClr val="tx2">
                  <a:lumMod val="60000"/>
                  <a:lumOff val="40000"/>
                </a:schemeClr>
              </a:gs>
              <a:gs pos="80000">
                <a:schemeClr val="tx2">
                  <a:lumMod val="40000"/>
                  <a:lumOff val="60000"/>
                </a:schemeClr>
              </a:gs>
              <a:gs pos="100000">
                <a:schemeClr val="tx2">
                  <a:lumMod val="20000"/>
                  <a:lumOff val="80000"/>
                </a:schemeClr>
              </a:gs>
            </a:gsLst>
          </a:gradFill>
          <a:ln>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base">
              <a:spcBef>
                <a:spcPct val="0"/>
              </a:spcBef>
              <a:spcAft>
                <a:spcPct val="0"/>
              </a:spcAft>
            </a:pPr>
            <a:endParaRPr lang="en-US" dirty="0">
              <a:solidFill>
                <a:srgbClr val="FFFFFF"/>
              </a:solidFill>
            </a:endParaRPr>
          </a:p>
        </p:txBody>
      </p:sp>
      <p:cxnSp>
        <p:nvCxnSpPr>
          <p:cNvPr id="12" name="Straight Connector 11"/>
          <p:cNvCxnSpPr/>
          <p:nvPr/>
        </p:nvCxnSpPr>
        <p:spPr>
          <a:xfrm>
            <a:off x="6723689" y="1881724"/>
            <a:ext cx="19370" cy="977186"/>
          </a:xfrm>
          <a:prstGeom prst="line">
            <a:avLst/>
          </a:prstGeom>
          <a:ln>
            <a:solidFill>
              <a:srgbClr val="00AEEF"/>
            </a:solidFill>
          </a:ln>
        </p:spPr>
        <p:style>
          <a:lnRef idx="2">
            <a:schemeClr val="accent1"/>
          </a:lnRef>
          <a:fillRef idx="0">
            <a:schemeClr val="accent1"/>
          </a:fillRef>
          <a:effectRef idx="1">
            <a:schemeClr val="accent1"/>
          </a:effectRef>
          <a:fontRef idx="minor">
            <a:schemeClr val="tx1"/>
          </a:fontRef>
        </p:style>
      </p:cxnSp>
      <p:sp>
        <p:nvSpPr>
          <p:cNvPr id="18" name="TextBox 11"/>
          <p:cNvSpPr txBox="1"/>
          <p:nvPr/>
        </p:nvSpPr>
        <p:spPr>
          <a:xfrm>
            <a:off x="1302657" y="6317238"/>
            <a:ext cx="4640943" cy="235962"/>
          </a:xfrm>
          <a:prstGeom prst="rect">
            <a:avLst/>
          </a:prstGeom>
          <a:noFill/>
        </p:spPr>
        <p:txBody>
          <a:bodyPr wrap="square">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defRPr/>
            </a:pPr>
            <a:r>
              <a:rPr lang="en-US" sz="1400" baseline="30000" dirty="0">
                <a:solidFill>
                  <a:srgbClr val="404040">
                    <a:lumMod val="65000"/>
                    <a:lumOff val="35000"/>
                  </a:srgbClr>
                </a:solidFill>
                <a:ea typeface="ＭＳ Ｐゴシック" charset="0"/>
                <a:cs typeface="ＭＳ Ｐゴシック" charset="0"/>
              </a:rPr>
              <a:t>Source: 1790 Analytics LLC </a:t>
            </a:r>
            <a:r>
              <a:rPr lang="en-US" sz="1400" baseline="30000" dirty="0" smtClean="0">
                <a:solidFill>
                  <a:srgbClr val="404040">
                    <a:lumMod val="65000"/>
                    <a:lumOff val="35000"/>
                  </a:srgbClr>
                </a:solidFill>
                <a:ea typeface="ＭＳ Ｐゴシック" charset="0"/>
                <a:cs typeface="ＭＳ Ｐゴシック" charset="0"/>
              </a:rPr>
              <a:t>2012, </a:t>
            </a:r>
            <a:r>
              <a:rPr lang="en-US" sz="1400" baseline="30000" dirty="0">
                <a:solidFill>
                  <a:srgbClr val="404040">
                    <a:lumMod val="65000"/>
                    <a:lumOff val="35000"/>
                  </a:srgbClr>
                </a:solidFill>
              </a:rPr>
              <a:t>, Science References from </a:t>
            </a:r>
            <a:r>
              <a:rPr lang="en-US" sz="1400" baseline="30000" dirty="0" smtClean="0">
                <a:solidFill>
                  <a:srgbClr val="404040">
                    <a:lumMod val="65000"/>
                    <a:lumOff val="35000"/>
                  </a:srgbClr>
                </a:solidFill>
              </a:rPr>
              <a:t>1997-2011</a:t>
            </a:r>
            <a:endParaRPr lang="en-US" sz="1400" baseline="30000" dirty="0">
              <a:solidFill>
                <a:srgbClr val="404040">
                  <a:lumMod val="65000"/>
                  <a:lumOff val="35000"/>
                </a:srgbClr>
              </a:solidFill>
              <a:ea typeface="ＭＳ Ｐゴシック" charset="0"/>
              <a:cs typeface="ＭＳ Ｐゴシック" charset="0"/>
            </a:endParaRPr>
          </a:p>
        </p:txBody>
      </p:sp>
    </p:spTree>
    <p:extLst>
      <p:ext uri="{BB962C8B-B14F-4D97-AF65-F5344CB8AC3E}">
        <p14:creationId xmlns:p14="http://schemas.microsoft.com/office/powerpoint/2010/main" val="237469956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84" name="TextBox 10"/>
          <p:cNvSpPr txBox="1">
            <a:spLocks noChangeArrowheads="1"/>
          </p:cNvSpPr>
          <p:nvPr/>
        </p:nvSpPr>
        <p:spPr bwMode="auto">
          <a:xfrm>
            <a:off x="4724400" y="2720975"/>
            <a:ext cx="1981200"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a:cs typeface="ＭＳ Ｐゴシック"/>
              </a:defRPr>
            </a:lvl1pPr>
            <a:lvl2pPr marL="742950" indent="-285750" eaLnBrk="0" hangingPunct="0">
              <a:defRPr sz="2400">
                <a:solidFill>
                  <a:schemeClr val="tx1"/>
                </a:solidFill>
                <a:latin typeface="Arial" pitchFamily="34" charset="0"/>
                <a:ea typeface="ＭＳ Ｐゴシック"/>
                <a:cs typeface="ＭＳ Ｐゴシック"/>
              </a:defRPr>
            </a:lvl2pPr>
            <a:lvl3pPr marL="1143000" indent="-228600" eaLnBrk="0" hangingPunct="0">
              <a:defRPr sz="2400">
                <a:solidFill>
                  <a:schemeClr val="tx1"/>
                </a:solidFill>
                <a:latin typeface="Arial" pitchFamily="34" charset="0"/>
                <a:ea typeface="ＭＳ Ｐゴシック"/>
                <a:cs typeface="ＭＳ Ｐゴシック"/>
              </a:defRPr>
            </a:lvl3pPr>
            <a:lvl4pPr marL="1600200" indent="-228600" eaLnBrk="0" hangingPunct="0">
              <a:defRPr sz="2400">
                <a:solidFill>
                  <a:schemeClr val="tx1"/>
                </a:solidFill>
                <a:latin typeface="Arial" pitchFamily="34" charset="0"/>
                <a:ea typeface="ＭＳ Ｐゴシック"/>
                <a:cs typeface="ＭＳ Ｐゴシック"/>
              </a:defRPr>
            </a:lvl4pPr>
            <a:lvl5pPr marL="2057400" indent="-228600" eaLnBrk="0" hangingPunct="0">
              <a:defRPr sz="2400">
                <a:solidFill>
                  <a:schemeClr val="tx1"/>
                </a:solidFill>
                <a:latin typeface="Arial" pitchFamily="34" charset="0"/>
                <a:ea typeface="ＭＳ Ｐゴシック"/>
                <a:cs typeface="ＭＳ Ｐゴシック"/>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a:cs typeface="ＭＳ Ｐゴシック"/>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a:cs typeface="ＭＳ Ｐゴシック"/>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a:cs typeface="ＭＳ Ｐゴシック"/>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a:cs typeface="ＭＳ Ｐゴシック"/>
              </a:defRPr>
            </a:lvl9pPr>
          </a:lstStyle>
          <a:p>
            <a:pPr eaLnBrk="1" hangingPunct="1"/>
            <a:r>
              <a:rPr lang="en-US" sz="4500" b="1" dirty="0" smtClean="0">
                <a:solidFill>
                  <a:schemeClr val="bg1"/>
                </a:solidFill>
                <a:latin typeface="Verdana" pitchFamily="34" charset="0"/>
              </a:rPr>
              <a:t>22</a:t>
            </a:r>
            <a:r>
              <a:rPr lang="en-US" sz="4500" b="1" baseline="30000" dirty="0" smtClean="0">
                <a:solidFill>
                  <a:schemeClr val="bg1"/>
                </a:solidFill>
                <a:latin typeface="Verdana" pitchFamily="34" charset="0"/>
              </a:rPr>
              <a:t>%</a:t>
            </a:r>
            <a:endParaRPr lang="en-US" sz="4500" b="1" baseline="30000" dirty="0">
              <a:solidFill>
                <a:schemeClr val="bg1"/>
              </a:solidFill>
              <a:latin typeface="Verdana" pitchFamily="34" charset="0"/>
            </a:endParaRPr>
          </a:p>
        </p:txBody>
      </p:sp>
      <p:graphicFrame>
        <p:nvGraphicFramePr>
          <p:cNvPr id="2" name="Diagram 1"/>
          <p:cNvGraphicFramePr/>
          <p:nvPr>
            <p:extLst>
              <p:ext uri="{D42A27DB-BD31-4B8C-83A1-F6EECF244321}">
                <p14:modId xmlns:p14="http://schemas.microsoft.com/office/powerpoint/2010/main" val="729598453"/>
              </p:ext>
            </p:extLst>
          </p:nvPr>
        </p:nvGraphicFramePr>
        <p:xfrm>
          <a:off x="304800" y="380999"/>
          <a:ext cx="8222512" cy="55838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82216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p:txBody>
          <a:bodyPr/>
          <a:lstStyle/>
          <a:p>
            <a:pPr eaLnBrk="1" hangingPunct="1"/>
            <a:r>
              <a:rPr lang="ru-RU" dirty="0" smtClean="0">
                <a:latin typeface="Verdana" pitchFamily="34" charset="0"/>
                <a:ea typeface="ＭＳ Ｐゴシック"/>
              </a:rPr>
              <a:t>Технологические категории России</a:t>
            </a:r>
            <a:endParaRPr lang="en-US" dirty="0" smtClean="0">
              <a:latin typeface="Verdana" pitchFamily="34" charset="0"/>
              <a:ea typeface="ＭＳ Ｐゴシック"/>
              <a:cs typeface="ＭＳ Ｐゴシック"/>
            </a:endParaRPr>
          </a:p>
        </p:txBody>
      </p:sp>
      <p:sp>
        <p:nvSpPr>
          <p:cNvPr id="33795" name="Rounded Rectangle 8"/>
          <p:cNvSpPr>
            <a:spLocks noChangeArrowheads="1"/>
          </p:cNvSpPr>
          <p:nvPr/>
        </p:nvSpPr>
        <p:spPr bwMode="auto">
          <a:xfrm>
            <a:off x="533400" y="2044700"/>
            <a:ext cx="8229600" cy="3276600"/>
          </a:xfrm>
          <a:prstGeom prst="roundRect">
            <a:avLst>
              <a:gd name="adj" fmla="val 4194"/>
            </a:avLst>
          </a:prstGeom>
          <a:solidFill>
            <a:srgbClr val="4A831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r>
              <a:rPr lang="en-US"/>
              <a:t>      </a:t>
            </a:r>
          </a:p>
        </p:txBody>
      </p:sp>
      <p:sp>
        <p:nvSpPr>
          <p:cNvPr id="33796" name="Rounded Rectangle 8"/>
          <p:cNvSpPr>
            <a:spLocks noChangeArrowheads="1"/>
          </p:cNvSpPr>
          <p:nvPr/>
        </p:nvSpPr>
        <p:spPr bwMode="auto">
          <a:xfrm>
            <a:off x="952500" y="2400300"/>
            <a:ext cx="7391400" cy="2590800"/>
          </a:xfrm>
          <a:prstGeom prst="roundRect">
            <a:avLst>
              <a:gd name="adj" fmla="val 4194"/>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r>
              <a:rPr lang="en-US"/>
              <a:t>      </a:t>
            </a:r>
          </a:p>
        </p:txBody>
      </p:sp>
      <p:sp>
        <p:nvSpPr>
          <p:cNvPr id="33797" name="Rounded Rectangle 8"/>
          <p:cNvSpPr>
            <a:spLocks noChangeArrowheads="1"/>
          </p:cNvSpPr>
          <p:nvPr/>
        </p:nvSpPr>
        <p:spPr bwMode="auto">
          <a:xfrm>
            <a:off x="952500" y="2362200"/>
            <a:ext cx="7391400" cy="1943100"/>
          </a:xfrm>
          <a:prstGeom prst="roundRect">
            <a:avLst>
              <a:gd name="adj" fmla="val 0"/>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r>
              <a:rPr lang="en-US"/>
              <a:t>      </a:t>
            </a:r>
          </a:p>
        </p:txBody>
      </p:sp>
      <p:graphicFrame>
        <p:nvGraphicFramePr>
          <p:cNvPr id="8" name="Table 7"/>
          <p:cNvGraphicFramePr>
            <a:graphicFrameLocks noGrp="1"/>
          </p:cNvGraphicFramePr>
          <p:nvPr>
            <p:extLst>
              <p:ext uri="{D42A27DB-BD31-4B8C-83A1-F6EECF244321}">
                <p14:modId xmlns:p14="http://schemas.microsoft.com/office/powerpoint/2010/main" val="3931970845"/>
              </p:ext>
            </p:extLst>
          </p:nvPr>
        </p:nvGraphicFramePr>
        <p:xfrm>
          <a:off x="1022350" y="2425700"/>
          <a:ext cx="7239000" cy="2484439"/>
        </p:xfrm>
        <a:graphic>
          <a:graphicData uri="http://schemas.openxmlformats.org/drawingml/2006/table">
            <a:tbl>
              <a:tblPr firstRow="1" bandRow="1">
                <a:tableStyleId>{2A488322-F2BA-4B5B-9748-0D474271808F}</a:tableStyleId>
              </a:tblPr>
              <a:tblGrid>
                <a:gridCol w="2895600"/>
                <a:gridCol w="4343400"/>
              </a:tblGrid>
              <a:tr h="711181">
                <a:tc>
                  <a:txBody>
                    <a:bodyPr/>
                    <a:lstStyle/>
                    <a:p>
                      <a:r>
                        <a:rPr lang="en-US" sz="1400" dirty="0" smtClean="0">
                          <a:solidFill>
                            <a:srgbClr val="4A8319"/>
                          </a:solidFill>
                          <a:latin typeface="Verdana"/>
                          <a:cs typeface="Verdana"/>
                        </a:rPr>
                        <a:t>Technology Category</a:t>
                      </a:r>
                      <a:endParaRPr lang="en-US" sz="1400" dirty="0">
                        <a:solidFill>
                          <a:srgbClr val="4A8319"/>
                        </a:solidFill>
                        <a:latin typeface="Verdana"/>
                        <a:cs typeface="Verdana"/>
                      </a:endParaRPr>
                    </a:p>
                  </a:txBody>
                  <a:tcPr marL="365760" marT="45719" marB="45719" anchor="ctr">
                    <a:lnL w="12700" cap="flat" cmpd="sng" algn="ctr">
                      <a:noFill/>
                      <a:prstDash val="solid"/>
                      <a:round/>
                      <a:headEnd type="none" w="med" len="med"/>
                      <a:tailEnd type="none" w="med" len="med"/>
                    </a:lnL>
                    <a:lnR w="7620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4A8319"/>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r>
                        <a:rPr lang="en-US" sz="1400" dirty="0" smtClean="0">
                          <a:solidFill>
                            <a:srgbClr val="0066A1"/>
                          </a:solidFill>
                          <a:latin typeface="Verdana"/>
                          <a:cs typeface="Verdana"/>
                        </a:rPr>
                        <a:t>Percentage of Russia’s</a:t>
                      </a:r>
                      <a:r>
                        <a:rPr lang="en-US" sz="1400" baseline="0" dirty="0" smtClean="0">
                          <a:solidFill>
                            <a:srgbClr val="0066A1"/>
                          </a:solidFill>
                          <a:latin typeface="Verdana"/>
                          <a:cs typeface="Verdana"/>
                        </a:rPr>
                        <a:t> References to IEEE</a:t>
                      </a:r>
                      <a:endParaRPr lang="en-US" sz="1400" dirty="0">
                        <a:solidFill>
                          <a:srgbClr val="0066A1"/>
                        </a:solidFill>
                        <a:latin typeface="Verdana"/>
                        <a:cs typeface="Verdana"/>
                      </a:endParaRPr>
                    </a:p>
                  </a:txBody>
                  <a:tcPr marT="45719" marB="45719" anchor="ctr" anchorCtr="1">
                    <a:lnL w="76200" cap="flat" cmpd="sng" algn="ctr">
                      <a:solidFill>
                        <a:srgbClr val="FFFFFF"/>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4A8319"/>
                      </a:solidFill>
                      <a:prstDash val="solid"/>
                      <a:round/>
                      <a:headEnd type="none" w="med" len="med"/>
                      <a:tailEnd type="none" w="med" len="med"/>
                    </a:lnB>
                    <a:lnTlToBr w="12700" cmpd="sng">
                      <a:noFill/>
                      <a:prstDash val="solid"/>
                    </a:lnTlToBr>
                    <a:lnBlToTr w="12700" cmpd="sng">
                      <a:noFill/>
                      <a:prstDash val="solid"/>
                    </a:lnBlToTr>
                    <a:solidFill>
                      <a:srgbClr val="C1D9EA"/>
                    </a:solidFill>
                  </a:tcPr>
                </a:tc>
              </a:tr>
              <a:tr h="348782">
                <a:tc>
                  <a:txBody>
                    <a:bodyPr/>
                    <a:lstStyle/>
                    <a:p>
                      <a:r>
                        <a:rPr lang="en-US" sz="1400" b="1" dirty="0" smtClean="0">
                          <a:solidFill>
                            <a:srgbClr val="4A8319"/>
                          </a:solidFill>
                          <a:latin typeface="Verdana"/>
                          <a:cs typeface="Verdana"/>
                        </a:rPr>
                        <a:t>Computer Software</a:t>
                      </a:r>
                      <a:endParaRPr lang="en-US" sz="1400" b="1" dirty="0">
                        <a:solidFill>
                          <a:srgbClr val="4A8319"/>
                        </a:solidFill>
                        <a:latin typeface="Verdana"/>
                        <a:cs typeface="Verdana"/>
                      </a:endParaRPr>
                    </a:p>
                  </a:txBody>
                  <a:tcPr marL="365760" marT="45719" marB="4571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4A8319"/>
                      </a:solidFill>
                      <a:prstDash val="solid"/>
                      <a:round/>
                      <a:headEnd type="none" w="med" len="med"/>
                      <a:tailEnd type="none" w="med" len="med"/>
                    </a:lnT>
                    <a:lnB w="12700" cap="flat" cmpd="sng" algn="ctr">
                      <a:solidFill>
                        <a:srgbClr val="4A831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smtClean="0">
                          <a:solidFill>
                            <a:srgbClr val="0066A1"/>
                          </a:solidFill>
                          <a:latin typeface="Verdana"/>
                          <a:cs typeface="Verdana"/>
                        </a:rPr>
                        <a:t>36%</a:t>
                      </a:r>
                      <a:endParaRPr lang="en-US" sz="1400" b="1" dirty="0">
                        <a:solidFill>
                          <a:srgbClr val="0066A1"/>
                        </a:solidFill>
                        <a:latin typeface="Verdana"/>
                        <a:cs typeface="Verdana"/>
                      </a:endParaRPr>
                    </a:p>
                  </a:txBody>
                  <a:tcPr marT="45719" marB="45719"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4A8319"/>
                      </a:solidFill>
                      <a:prstDash val="solid"/>
                      <a:round/>
                      <a:headEnd type="none" w="med" len="med"/>
                      <a:tailEnd type="none" w="med" len="med"/>
                    </a:lnT>
                    <a:lnB w="12700" cap="flat" cmpd="sng" algn="ctr">
                      <a:solidFill>
                        <a:srgbClr val="4A8319"/>
                      </a:solidFill>
                      <a:prstDash val="solid"/>
                      <a:round/>
                      <a:headEnd type="none" w="med" len="med"/>
                      <a:tailEnd type="none" w="med" len="med"/>
                    </a:lnB>
                    <a:lnTlToBr w="12700" cmpd="sng">
                      <a:noFill/>
                      <a:prstDash val="solid"/>
                    </a:lnTlToBr>
                    <a:lnBlToTr w="12700" cmpd="sng">
                      <a:noFill/>
                      <a:prstDash val="solid"/>
                    </a:lnBlToTr>
                    <a:noFill/>
                  </a:tcPr>
                </a:tc>
              </a:tr>
              <a:tr h="348782">
                <a:tc>
                  <a:txBody>
                    <a:bodyPr/>
                    <a:lstStyle/>
                    <a:p>
                      <a:r>
                        <a:rPr lang="en-US" sz="1400" b="1" dirty="0" smtClean="0">
                          <a:solidFill>
                            <a:srgbClr val="4A8319"/>
                          </a:solidFill>
                          <a:latin typeface="Verdana"/>
                          <a:cs typeface="Verdana"/>
                        </a:rPr>
                        <a:t>Telecommunications</a:t>
                      </a:r>
                      <a:endParaRPr lang="en-US" sz="1400" b="1" dirty="0">
                        <a:solidFill>
                          <a:srgbClr val="4A8319"/>
                        </a:solidFill>
                        <a:latin typeface="Verdana"/>
                        <a:cs typeface="Verdana"/>
                      </a:endParaRPr>
                    </a:p>
                  </a:txBody>
                  <a:tcPr marL="365760" marT="45719" marB="4571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4A8319"/>
                      </a:solidFill>
                      <a:prstDash val="solid"/>
                      <a:round/>
                      <a:headEnd type="none" w="med" len="med"/>
                      <a:tailEnd type="none" w="med" len="med"/>
                    </a:lnT>
                    <a:lnB w="12700" cap="flat" cmpd="sng" algn="ctr">
                      <a:solidFill>
                        <a:srgbClr val="4A831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smtClean="0">
                          <a:solidFill>
                            <a:srgbClr val="0066A1"/>
                          </a:solidFill>
                          <a:latin typeface="Verdana"/>
                          <a:cs typeface="Verdana"/>
                        </a:rPr>
                        <a:t>21%</a:t>
                      </a:r>
                      <a:endParaRPr lang="en-US" sz="1400" b="1" dirty="0">
                        <a:solidFill>
                          <a:srgbClr val="0066A1"/>
                        </a:solidFill>
                        <a:latin typeface="Verdana"/>
                        <a:cs typeface="Verdana"/>
                      </a:endParaRPr>
                    </a:p>
                  </a:txBody>
                  <a:tcPr marT="45719" marB="45719"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4A8319"/>
                      </a:solidFill>
                      <a:prstDash val="solid"/>
                      <a:round/>
                      <a:headEnd type="none" w="med" len="med"/>
                      <a:tailEnd type="none" w="med" len="med"/>
                    </a:lnT>
                    <a:lnB w="12700" cap="flat" cmpd="sng" algn="ctr">
                      <a:solidFill>
                        <a:srgbClr val="4A8319"/>
                      </a:solidFill>
                      <a:prstDash val="solid"/>
                      <a:round/>
                      <a:headEnd type="none" w="med" len="med"/>
                      <a:tailEnd type="none" w="med" len="med"/>
                    </a:lnB>
                    <a:lnTlToBr w="12700" cmpd="sng">
                      <a:noFill/>
                      <a:prstDash val="solid"/>
                    </a:lnTlToBr>
                    <a:lnBlToTr w="12700" cmpd="sng">
                      <a:noFill/>
                      <a:prstDash val="solid"/>
                    </a:lnBlToTr>
                    <a:noFill/>
                  </a:tcPr>
                </a:tc>
              </a:tr>
              <a:tr h="348782">
                <a:tc>
                  <a:txBody>
                    <a:bodyPr/>
                    <a:lstStyle/>
                    <a:p>
                      <a:r>
                        <a:rPr lang="en-US" sz="1400" b="1" dirty="0" smtClean="0">
                          <a:solidFill>
                            <a:srgbClr val="4A8319"/>
                          </a:solidFill>
                          <a:latin typeface="Verdana"/>
                          <a:cs typeface="Verdana"/>
                        </a:rPr>
                        <a:t>Computer Hardware</a:t>
                      </a:r>
                      <a:endParaRPr lang="en-US" sz="1400" b="1" dirty="0">
                        <a:solidFill>
                          <a:srgbClr val="4A8319"/>
                        </a:solidFill>
                        <a:latin typeface="Verdana"/>
                        <a:cs typeface="Verdana"/>
                      </a:endParaRPr>
                    </a:p>
                  </a:txBody>
                  <a:tcPr marL="365760" marT="45719" marB="4571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4A8319"/>
                      </a:solidFill>
                      <a:prstDash val="solid"/>
                      <a:round/>
                      <a:headEnd type="none" w="med" len="med"/>
                      <a:tailEnd type="none" w="med" len="med"/>
                    </a:lnT>
                    <a:lnB w="12700" cap="flat" cmpd="sng" algn="ctr">
                      <a:solidFill>
                        <a:srgbClr val="4A831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smtClean="0">
                          <a:solidFill>
                            <a:srgbClr val="0066A1"/>
                          </a:solidFill>
                          <a:latin typeface="Verdana"/>
                          <a:cs typeface="Verdana"/>
                        </a:rPr>
                        <a:t>20%</a:t>
                      </a:r>
                      <a:endParaRPr lang="en-US" sz="1400" b="1" dirty="0">
                        <a:solidFill>
                          <a:srgbClr val="0066A1"/>
                        </a:solidFill>
                        <a:latin typeface="Verdana"/>
                        <a:cs typeface="Verdana"/>
                      </a:endParaRPr>
                    </a:p>
                  </a:txBody>
                  <a:tcPr marT="45719" marB="45719"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4A8319"/>
                      </a:solidFill>
                      <a:prstDash val="solid"/>
                      <a:round/>
                      <a:headEnd type="none" w="med" len="med"/>
                      <a:tailEnd type="none" w="med" len="med"/>
                    </a:lnT>
                    <a:lnB w="12700" cap="flat" cmpd="sng" algn="ctr">
                      <a:solidFill>
                        <a:srgbClr val="4A8319"/>
                      </a:solidFill>
                      <a:prstDash val="solid"/>
                      <a:round/>
                      <a:headEnd type="none" w="med" len="med"/>
                      <a:tailEnd type="none" w="med" len="med"/>
                    </a:lnB>
                    <a:lnTlToBr w="12700" cmpd="sng">
                      <a:noFill/>
                      <a:prstDash val="solid"/>
                    </a:lnTlToBr>
                    <a:lnBlToTr w="12700" cmpd="sng">
                      <a:noFill/>
                      <a:prstDash val="solid"/>
                    </a:lnBlToTr>
                    <a:noFill/>
                  </a:tcPr>
                </a:tc>
              </a:tr>
              <a:tr h="378130">
                <a:tc>
                  <a:txBody>
                    <a:bodyPr/>
                    <a:lstStyle/>
                    <a:p>
                      <a:r>
                        <a:rPr lang="en-US" sz="1400" b="1" dirty="0" smtClean="0">
                          <a:solidFill>
                            <a:srgbClr val="4A8319"/>
                          </a:solidFill>
                          <a:latin typeface="Verdana"/>
                          <a:cs typeface="Verdana"/>
                        </a:rPr>
                        <a:t>Semiconductors</a:t>
                      </a:r>
                      <a:endParaRPr lang="en-US" sz="1400" b="1" dirty="0">
                        <a:solidFill>
                          <a:srgbClr val="4A8319"/>
                        </a:solidFill>
                        <a:latin typeface="Verdana"/>
                        <a:cs typeface="Verdana"/>
                      </a:endParaRPr>
                    </a:p>
                  </a:txBody>
                  <a:tcPr marL="365760" marT="45719" marB="4571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4A8319"/>
                      </a:solidFill>
                      <a:prstDash val="solid"/>
                      <a:round/>
                      <a:headEnd type="none" w="med" len="med"/>
                      <a:tailEnd type="none" w="med" len="med"/>
                    </a:lnT>
                    <a:lnB w="12700" cap="flat" cmpd="sng" algn="ctr">
                      <a:solidFill>
                        <a:srgbClr val="4A831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smtClean="0">
                          <a:solidFill>
                            <a:srgbClr val="0066A1"/>
                          </a:solidFill>
                          <a:latin typeface="Verdana"/>
                          <a:cs typeface="Verdana"/>
                        </a:rPr>
                        <a:t>11%</a:t>
                      </a:r>
                      <a:endParaRPr lang="en-US" sz="1400" b="1" dirty="0">
                        <a:solidFill>
                          <a:srgbClr val="0066A1"/>
                        </a:solidFill>
                        <a:latin typeface="Verdana"/>
                        <a:cs typeface="Verdana"/>
                      </a:endParaRPr>
                    </a:p>
                  </a:txBody>
                  <a:tcPr marT="45719" marB="45719"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4A8319"/>
                      </a:solidFill>
                      <a:prstDash val="solid"/>
                      <a:round/>
                      <a:headEnd type="none" w="med" len="med"/>
                      <a:tailEnd type="none" w="med" len="med"/>
                    </a:lnT>
                    <a:lnB w="12700" cap="flat" cmpd="sng" algn="ctr">
                      <a:solidFill>
                        <a:srgbClr val="4A8319"/>
                      </a:solidFill>
                      <a:prstDash val="solid"/>
                      <a:round/>
                      <a:headEnd type="none" w="med" len="med"/>
                      <a:tailEnd type="none" w="med" len="med"/>
                    </a:lnB>
                    <a:lnTlToBr w="12700" cmpd="sng">
                      <a:noFill/>
                      <a:prstDash val="solid"/>
                    </a:lnTlToBr>
                    <a:lnBlToTr w="12700" cmpd="sng">
                      <a:noFill/>
                      <a:prstDash val="solid"/>
                    </a:lnBlToTr>
                    <a:noFill/>
                  </a:tcPr>
                </a:tc>
              </a:tr>
              <a:tr h="348782">
                <a:tc>
                  <a:txBody>
                    <a:bodyPr/>
                    <a:lstStyle/>
                    <a:p>
                      <a:r>
                        <a:rPr lang="en-US" sz="1400" b="1" dirty="0" smtClean="0">
                          <a:solidFill>
                            <a:srgbClr val="4A8319"/>
                          </a:solidFill>
                          <a:latin typeface="Verdana"/>
                          <a:cs typeface="Verdana"/>
                        </a:rPr>
                        <a:t>Medical Instruments</a:t>
                      </a:r>
                      <a:endParaRPr lang="en-US" sz="1400" b="1" dirty="0">
                        <a:solidFill>
                          <a:srgbClr val="4A8319"/>
                        </a:solidFill>
                        <a:latin typeface="Verdana"/>
                        <a:cs typeface="Verdana"/>
                      </a:endParaRPr>
                    </a:p>
                  </a:txBody>
                  <a:tcPr marL="365760" marT="45719" marB="4571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4A8319"/>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smtClean="0">
                          <a:solidFill>
                            <a:srgbClr val="0066A1"/>
                          </a:solidFill>
                          <a:latin typeface="Verdana"/>
                          <a:cs typeface="Verdana"/>
                        </a:rPr>
                        <a:t>3%</a:t>
                      </a:r>
                      <a:endParaRPr lang="en-US" sz="1400" b="1" dirty="0">
                        <a:solidFill>
                          <a:srgbClr val="0066A1"/>
                        </a:solidFill>
                        <a:latin typeface="Verdana"/>
                        <a:cs typeface="Verdana"/>
                      </a:endParaRPr>
                    </a:p>
                  </a:txBody>
                  <a:tcPr marT="45719" marB="45719"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4A8319"/>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9" name="TextBox 8"/>
          <p:cNvSpPr txBox="1"/>
          <p:nvPr/>
        </p:nvSpPr>
        <p:spPr>
          <a:xfrm>
            <a:off x="584200" y="6226175"/>
            <a:ext cx="3657600" cy="236538"/>
          </a:xfrm>
          <a:prstGeom prst="rect">
            <a:avLst/>
          </a:prstGeom>
          <a:noFill/>
        </p:spPr>
        <p:txBody>
          <a:bodyPr>
            <a:spAutoFit/>
          </a:bodyPr>
          <a:lstStyle/>
          <a:p>
            <a:pPr>
              <a:defRPr/>
            </a:pPr>
            <a:r>
              <a:rPr lang="en-US" sz="1400" baseline="30000" dirty="0">
                <a:solidFill>
                  <a:schemeClr val="tx1">
                    <a:lumMod val="65000"/>
                    <a:lumOff val="35000"/>
                  </a:schemeClr>
                </a:solidFill>
                <a:latin typeface="Arial" charset="0"/>
                <a:ea typeface="ＭＳ Ｐゴシック" charset="0"/>
                <a:cs typeface="ＭＳ Ｐゴシック" charset="0"/>
              </a:rPr>
              <a:t>Source: 1790 Analytics LLC </a:t>
            </a:r>
            <a:r>
              <a:rPr lang="en-US" sz="1400" baseline="30000" dirty="0" smtClean="0">
                <a:solidFill>
                  <a:schemeClr val="tx1">
                    <a:lumMod val="65000"/>
                    <a:lumOff val="35000"/>
                  </a:schemeClr>
                </a:solidFill>
                <a:latin typeface="Arial" charset="0"/>
                <a:ea typeface="ＭＳ Ｐゴシック" charset="0"/>
                <a:cs typeface="ＭＳ Ｐゴシック" charset="0"/>
              </a:rPr>
              <a:t>2013</a:t>
            </a:r>
            <a:endParaRPr lang="en-US" sz="1400" baseline="30000" dirty="0">
              <a:solidFill>
                <a:schemeClr val="tx1">
                  <a:lumMod val="65000"/>
                  <a:lumOff val="35000"/>
                </a:schemeClr>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746406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quarter" idx="16"/>
          </p:nvPr>
        </p:nvSpPr>
        <p:spPr/>
        <p:txBody>
          <a:bodyPr/>
          <a:lstStyle/>
          <a:p>
            <a:pPr>
              <a:defRPr/>
            </a:pPr>
            <a:fld id="{E50B30B4-8BA1-E748-9630-47607DB342DA}" type="datetime1">
              <a:rPr lang="en-US"/>
              <a:pPr>
                <a:defRPr/>
              </a:pPr>
              <a:t>3/15/2016</a:t>
            </a:fld>
            <a:endParaRPr lang="en-US" dirty="0"/>
          </a:p>
        </p:txBody>
      </p:sp>
      <p:sp>
        <p:nvSpPr>
          <p:cNvPr id="3" name="Slide Number Placeholder 2"/>
          <p:cNvSpPr>
            <a:spLocks noGrp="1"/>
          </p:cNvSpPr>
          <p:nvPr>
            <p:ph type="sldNum" sz="quarter" idx="15"/>
          </p:nvPr>
        </p:nvSpPr>
        <p:spPr/>
        <p:txBody>
          <a:bodyPr/>
          <a:lstStyle/>
          <a:p>
            <a:pPr>
              <a:defRPr/>
            </a:pPr>
            <a:fld id="{1F3183B9-47F6-7D44-B054-A14E1BAC9B30}" type="slidenum">
              <a:rPr lang="en-US"/>
              <a:pPr>
                <a:defRPr/>
              </a:pPr>
              <a:t>28</a:t>
            </a:fld>
            <a:endParaRPr lang="en-US" dirty="0"/>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6923" y="66698"/>
            <a:ext cx="7588738" cy="67386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03591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a:xfrm>
            <a:off x="426488" y="445824"/>
            <a:ext cx="7772400" cy="609600"/>
          </a:xfrm>
        </p:spPr>
        <p:txBody>
          <a:bodyPr/>
          <a:lstStyle/>
          <a:p>
            <a:r>
              <a:rPr lang="en-US" sz="3200" b="1" dirty="0" smtClean="0">
                <a:ea typeface="ＭＳ Ｐゴシック" pitchFamily="112" charset="-128"/>
              </a:rPr>
              <a:t>IEEE</a:t>
            </a:r>
            <a:r>
              <a:rPr lang="ru-RU" dirty="0" smtClean="0">
                <a:ea typeface="ＭＳ Ｐゴシック" pitchFamily="112" charset="-128"/>
              </a:rPr>
              <a:t>: кол-во авторов в</a:t>
            </a:r>
            <a:r>
              <a:rPr lang="en-US" sz="3200" b="1" dirty="0" smtClean="0">
                <a:ea typeface="ＭＳ Ｐゴシック" pitchFamily="112" charset="-128"/>
              </a:rPr>
              <a:t> </a:t>
            </a:r>
            <a:r>
              <a:rPr lang="ru-RU" sz="3200" b="1" dirty="0" smtClean="0">
                <a:ea typeface="ＭＳ Ｐゴシック" pitchFamily="112" charset="-128"/>
              </a:rPr>
              <a:t>России</a:t>
            </a:r>
            <a:endParaRPr lang="en-US" sz="3200" b="1" dirty="0" smtClean="0">
              <a:ea typeface="ＭＳ Ｐゴシック" pitchFamily="112" charset="-128"/>
            </a:endParaRPr>
          </a:p>
        </p:txBody>
      </p:sp>
      <p:sp>
        <p:nvSpPr>
          <p:cNvPr id="41987" name="Content Placeholder 6"/>
          <p:cNvSpPr>
            <a:spLocks noGrp="1"/>
          </p:cNvSpPr>
          <p:nvPr>
            <p:ph sz="half" idx="1"/>
          </p:nvPr>
        </p:nvSpPr>
        <p:spPr>
          <a:xfrm>
            <a:off x="533400" y="1524000"/>
            <a:ext cx="7924800" cy="4114800"/>
          </a:xfrm>
        </p:spPr>
        <p:txBody>
          <a:bodyPr>
            <a:normAutofit/>
          </a:bodyPr>
          <a:lstStyle/>
          <a:p>
            <a:r>
              <a:rPr lang="ru-RU" sz="2200" dirty="0" smtClean="0">
                <a:ea typeface="ＭＳ Ｐゴシック" pitchFamily="112" charset="-128"/>
              </a:rPr>
              <a:t>Доступ к </a:t>
            </a:r>
            <a:r>
              <a:rPr lang="ru-RU" sz="2200" dirty="0" err="1" smtClean="0">
                <a:ea typeface="ＭＳ Ｐゴシック" pitchFamily="112" charset="-128"/>
              </a:rPr>
              <a:t>контенту</a:t>
            </a:r>
            <a:r>
              <a:rPr lang="ru-RU" sz="2200" dirty="0" smtClean="0">
                <a:ea typeface="ＭＳ Ｐゴシック" pitchFamily="112" charset="-128"/>
              </a:rPr>
              <a:t> </a:t>
            </a:r>
            <a:r>
              <a:rPr lang="en-US" sz="2200" dirty="0" smtClean="0">
                <a:ea typeface="ＭＳ Ｐゴシック" pitchFamily="112" charset="-128"/>
              </a:rPr>
              <a:t>IEEE </a:t>
            </a:r>
            <a:r>
              <a:rPr lang="ru-RU" sz="2200" dirty="0" smtClean="0">
                <a:ea typeface="ＭＳ Ｐゴシック" pitchFamily="112" charset="-128"/>
              </a:rPr>
              <a:t>содействует росту научной продуктивности организации и публикационной активности авторов</a:t>
            </a:r>
            <a:endParaRPr lang="en-US" sz="2200" dirty="0" smtClean="0">
              <a:ea typeface="ＭＳ Ｐゴシック" pitchFamily="112" charset="-128"/>
            </a:endParaRPr>
          </a:p>
          <a:p>
            <a:r>
              <a:rPr lang="ru-RU" sz="2200" dirty="0" smtClean="0">
                <a:ea typeface="ＭＳ Ｐゴシック" pitchFamily="112" charset="-128"/>
              </a:rPr>
              <a:t>В</a:t>
            </a:r>
            <a:r>
              <a:rPr lang="en-US" sz="2200" dirty="0" smtClean="0">
                <a:ea typeface="ＭＳ Ｐゴシック" pitchFamily="112" charset="-128"/>
              </a:rPr>
              <a:t> 2004</a:t>
            </a:r>
            <a:r>
              <a:rPr lang="ru-RU" sz="2200" dirty="0" smtClean="0">
                <a:ea typeface="ＭＳ Ｐゴシック" pitchFamily="112" charset="-128"/>
              </a:rPr>
              <a:t>г.</a:t>
            </a:r>
            <a:r>
              <a:rPr lang="en-US" sz="2200" dirty="0" smtClean="0">
                <a:ea typeface="ＭＳ Ｐゴシック" pitchFamily="112" charset="-128"/>
              </a:rPr>
              <a:t>, </a:t>
            </a:r>
            <a:r>
              <a:rPr lang="ru-RU" sz="2200" dirty="0" smtClean="0">
                <a:ea typeface="ＭＳ Ｐゴシック" pitchFamily="112" charset="-128"/>
              </a:rPr>
              <a:t>поиск в </a:t>
            </a:r>
            <a:r>
              <a:rPr lang="en-US" sz="2200" dirty="0" smtClean="0">
                <a:ea typeface="ＭＳ Ｐゴシック" pitchFamily="112" charset="-128"/>
              </a:rPr>
              <a:t>IEEE </a:t>
            </a:r>
            <a:r>
              <a:rPr lang="en-US" sz="2200" i="1" dirty="0" err="1" smtClean="0">
                <a:ea typeface="ＭＳ Ｐゴシック" pitchFamily="112" charset="-128"/>
              </a:rPr>
              <a:t>Xplore</a:t>
            </a:r>
            <a:r>
              <a:rPr lang="en-US" sz="2200" dirty="0" smtClean="0">
                <a:ea typeface="ＭＳ Ｐゴシック" pitchFamily="112" charset="-128"/>
              </a:rPr>
              <a:t> </a:t>
            </a:r>
            <a:r>
              <a:rPr lang="ru-RU" sz="2200" dirty="0" smtClean="0">
                <a:ea typeface="ＭＳ Ｐゴシック" pitchFamily="112" charset="-128"/>
              </a:rPr>
              <a:t>выдал всего</a:t>
            </a:r>
            <a:r>
              <a:rPr lang="en-US" sz="2200" dirty="0" smtClean="0">
                <a:ea typeface="ＭＳ Ｐゴシック" pitchFamily="112" charset="-128"/>
              </a:rPr>
              <a:t> </a:t>
            </a:r>
            <a:r>
              <a:rPr lang="en-US" sz="2200" b="1" u="sng" dirty="0" smtClean="0">
                <a:ea typeface="ＭＳ Ｐゴシック" pitchFamily="112" charset="-128"/>
              </a:rPr>
              <a:t>11,518 </a:t>
            </a:r>
            <a:r>
              <a:rPr lang="ru-RU" sz="2200" dirty="0" smtClean="0">
                <a:ea typeface="ＭＳ Ｐゴシック" pitchFamily="112" charset="-128"/>
              </a:rPr>
              <a:t>статей российских авторов</a:t>
            </a:r>
            <a:endParaRPr lang="en-US" sz="2200" dirty="0" smtClean="0">
              <a:ea typeface="ＭＳ Ｐゴシック" pitchFamily="112" charset="-128"/>
            </a:endParaRPr>
          </a:p>
          <a:p>
            <a:r>
              <a:rPr lang="ru-RU" sz="2200" dirty="0" smtClean="0">
                <a:ea typeface="ＭＳ Ｐゴシック" pitchFamily="112" charset="-128"/>
              </a:rPr>
              <a:t>В</a:t>
            </a:r>
            <a:r>
              <a:rPr lang="en-US" sz="2200" dirty="0" smtClean="0">
                <a:ea typeface="ＭＳ Ｐゴシック" pitchFamily="112" charset="-128"/>
              </a:rPr>
              <a:t> 20</a:t>
            </a:r>
            <a:r>
              <a:rPr lang="ru-RU" sz="2200" dirty="0" smtClean="0">
                <a:ea typeface="ＭＳ Ｐゴシック" pitchFamily="112" charset="-128"/>
              </a:rPr>
              <a:t>1</a:t>
            </a:r>
            <a:r>
              <a:rPr lang="en-US" sz="2200" dirty="0" smtClean="0">
                <a:ea typeface="ＭＳ Ｐゴシック" pitchFamily="112" charset="-128"/>
              </a:rPr>
              <a:t>4</a:t>
            </a:r>
            <a:r>
              <a:rPr lang="ru-RU" sz="2200" dirty="0" smtClean="0">
                <a:ea typeface="ＭＳ Ｐゴシック" pitchFamily="112" charset="-128"/>
              </a:rPr>
              <a:t>г.</a:t>
            </a:r>
            <a:r>
              <a:rPr lang="en-US" sz="2200" dirty="0" smtClean="0">
                <a:ea typeface="ＭＳ Ｐゴシック" pitchFamily="112" charset="-128"/>
              </a:rPr>
              <a:t>, </a:t>
            </a:r>
            <a:r>
              <a:rPr lang="ru-RU" sz="2200" dirty="0" smtClean="0">
                <a:ea typeface="ＭＳ Ｐゴシック" pitchFamily="112" charset="-128"/>
              </a:rPr>
              <a:t>поиск в </a:t>
            </a:r>
            <a:r>
              <a:rPr lang="en-US" sz="2200" dirty="0" smtClean="0">
                <a:ea typeface="ＭＳ Ｐゴシック" pitchFamily="112" charset="-128"/>
              </a:rPr>
              <a:t>IEEE </a:t>
            </a:r>
            <a:r>
              <a:rPr lang="en-US" sz="2200" i="1" dirty="0" err="1" smtClean="0">
                <a:ea typeface="ＭＳ Ｐゴシック" pitchFamily="112" charset="-128"/>
              </a:rPr>
              <a:t>Xplore</a:t>
            </a:r>
            <a:r>
              <a:rPr lang="en-US" sz="2200" dirty="0" smtClean="0">
                <a:ea typeface="ＭＳ Ｐゴシック" pitchFamily="112" charset="-128"/>
              </a:rPr>
              <a:t> </a:t>
            </a:r>
            <a:r>
              <a:rPr lang="ru-RU" sz="2200" dirty="0" smtClean="0">
                <a:ea typeface="ＭＳ Ｐゴシック" pitchFamily="112" charset="-128"/>
              </a:rPr>
              <a:t>выдал всего</a:t>
            </a:r>
            <a:r>
              <a:rPr lang="en-US" sz="2200" dirty="0" smtClean="0">
                <a:ea typeface="ＭＳ Ｐゴシック" pitchFamily="112" charset="-128"/>
              </a:rPr>
              <a:t> </a:t>
            </a:r>
            <a:r>
              <a:rPr lang="en-US" sz="2200" b="1" u="sng" dirty="0" smtClean="0">
                <a:ea typeface="ＭＳ Ｐゴシック" pitchFamily="112" charset="-128"/>
              </a:rPr>
              <a:t>22,472</a:t>
            </a:r>
            <a:r>
              <a:rPr lang="en-US" sz="2200" dirty="0" smtClean="0">
                <a:ea typeface="ＭＳ Ｐゴシック" pitchFamily="112" charset="-128"/>
              </a:rPr>
              <a:t> </a:t>
            </a:r>
            <a:r>
              <a:rPr lang="ru-RU" sz="2200" dirty="0" smtClean="0">
                <a:ea typeface="ＭＳ Ｐゴシック" pitchFamily="112" charset="-128"/>
              </a:rPr>
              <a:t>статей российских авторов</a:t>
            </a:r>
            <a:endParaRPr lang="en-US" sz="2200" dirty="0" smtClean="0">
              <a:ea typeface="ＭＳ Ｐゴシック" pitchFamily="112" charset="-128"/>
            </a:endParaRPr>
          </a:p>
          <a:p>
            <a:r>
              <a:rPr lang="ru-RU" sz="2200" dirty="0" smtClean="0">
                <a:ea typeface="ＭＳ Ｐゴシック" pitchFamily="112" charset="-128"/>
              </a:rPr>
              <a:t>Рост составил почти </a:t>
            </a:r>
            <a:r>
              <a:rPr lang="en-US" sz="2200" b="1" u="sng" dirty="0" smtClean="0">
                <a:ea typeface="ＭＳ Ｐゴシック" pitchFamily="112" charset="-128"/>
              </a:rPr>
              <a:t>95% </a:t>
            </a:r>
            <a:r>
              <a:rPr lang="ru-RU" sz="2200" dirty="0" smtClean="0">
                <a:ea typeface="ＭＳ Ｐゴシック" pitchFamily="112" charset="-128"/>
              </a:rPr>
              <a:t>в количестве статей российских авторов начиная с</a:t>
            </a:r>
            <a:r>
              <a:rPr lang="en-US" sz="2200" dirty="0" smtClean="0">
                <a:ea typeface="ＭＳ Ｐゴシック" pitchFamily="112" charset="-128"/>
              </a:rPr>
              <a:t> 2004</a:t>
            </a:r>
            <a:r>
              <a:rPr lang="ru-RU" sz="2200" dirty="0" smtClean="0">
                <a:ea typeface="ＭＳ Ｐゴシック" pitchFamily="112" charset="-128"/>
              </a:rPr>
              <a:t> года</a:t>
            </a:r>
            <a:endParaRPr lang="en-US" sz="2200" dirty="0" smtClean="0">
              <a:ea typeface="ＭＳ Ｐゴシック" pitchFamily="112" charset="-128"/>
            </a:endParaRPr>
          </a:p>
        </p:txBody>
      </p:sp>
      <p:sp>
        <p:nvSpPr>
          <p:cNvPr id="5" name="Slide Number Placeholder 1"/>
          <p:cNvSpPr>
            <a:spLocks noGrp="1"/>
          </p:cNvSpPr>
          <p:nvPr>
            <p:ph type="sldNum" sz="quarter" idx="12"/>
          </p:nvPr>
        </p:nvSpPr>
        <p:spPr>
          <a:xfrm>
            <a:off x="444366" y="6192574"/>
            <a:ext cx="358609" cy="365125"/>
          </a:xfrm>
        </p:spPr>
        <p:txBody>
          <a:bodyPr/>
          <a:lstStyle/>
          <a:p>
            <a:fld id="{60BC5383-B22C-A746-A4AF-C32103C6BFA6}" type="slidenum">
              <a:rPr lang="en-US" sz="1050" smtClean="0">
                <a:solidFill>
                  <a:prstClr val="black">
                    <a:tint val="75000"/>
                  </a:prstClr>
                </a:solidFill>
                <a:latin typeface="Verdana" panose="020B0604030504040204" pitchFamily="34" charset="0"/>
                <a:ea typeface="Verdana" panose="020B0604030504040204" pitchFamily="34" charset="0"/>
                <a:cs typeface="Verdana" panose="020B0604030504040204" pitchFamily="34" charset="0"/>
              </a:rPr>
              <a:pPr/>
              <a:t>29</a:t>
            </a:fld>
            <a:endParaRPr lang="en-US" sz="1050" dirty="0">
              <a:solidFill>
                <a:prstClr val="black">
                  <a:tint val="75000"/>
                </a:prstClr>
              </a:solidFill>
              <a:latin typeface="Verdana" panose="020B0604030504040204" pitchFamily="34" charset="0"/>
              <a:ea typeface="Verdana" panose="020B0604030504040204" pitchFamily="34" charset="0"/>
              <a:cs typeface="Verdana" panose="020B0604030504040204" pitchFamily="34" charset="0"/>
            </a:endParaRPr>
          </a:p>
        </p:txBody>
      </p:sp>
      <p:sp>
        <p:nvSpPr>
          <p:cNvPr id="41988" name="TextBox 6"/>
          <p:cNvSpPr txBox="1">
            <a:spLocks noChangeArrowheads="1"/>
          </p:cNvSpPr>
          <p:nvPr/>
        </p:nvSpPr>
        <p:spPr bwMode="auto">
          <a:xfrm>
            <a:off x="914400" y="5667703"/>
            <a:ext cx="4724400" cy="523220"/>
          </a:xfrm>
          <a:prstGeom prst="rect">
            <a:avLst/>
          </a:prstGeom>
          <a:noFill/>
          <a:ln w="9525">
            <a:noFill/>
            <a:miter lim="800000"/>
            <a:headEnd/>
            <a:tailEnd/>
          </a:ln>
        </p:spPr>
        <p:txBody>
          <a:bodyPr wrap="square">
            <a:spAutoFit/>
          </a:bodyPr>
          <a:lstStyle/>
          <a:p>
            <a:r>
              <a:rPr lang="en-US" sz="1400" dirty="0" smtClean="0"/>
              <a:t>*Results </a:t>
            </a:r>
            <a:r>
              <a:rPr lang="en-US" sz="1400" dirty="0"/>
              <a:t>based on data from </a:t>
            </a:r>
            <a:r>
              <a:rPr lang="en-US" sz="1400" dirty="0" smtClean="0"/>
              <a:t>June 2015, based on affiliation search of Brazil in IEEE </a:t>
            </a:r>
            <a:r>
              <a:rPr lang="en-US" sz="1400" i="1" dirty="0" smtClean="0"/>
              <a:t>Xplore</a:t>
            </a:r>
            <a:r>
              <a:rPr lang="en-US" sz="1400" dirty="0" smtClean="0"/>
              <a:t> </a:t>
            </a:r>
            <a:endParaRPr lang="en-US" sz="1400" dirty="0"/>
          </a:p>
        </p:txBody>
      </p:sp>
      <p:sp>
        <p:nvSpPr>
          <p:cNvPr id="6" name="Date Placeholder 2"/>
          <p:cNvSpPr txBox="1">
            <a:spLocks/>
          </p:cNvSpPr>
          <p:nvPr/>
        </p:nvSpPr>
        <p:spPr>
          <a:xfrm>
            <a:off x="865777" y="6247166"/>
            <a:ext cx="1642533"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7CBC479-5850-5743-8469-A0216DBE937A}" type="datetime1">
              <a:rPr lang="en-US" sz="1050" smtClean="0">
                <a:solidFill>
                  <a:prstClr val="black">
                    <a:tint val="75000"/>
                  </a:prstClr>
                </a:solidFill>
                <a:latin typeface="Verdana" panose="020B0604030504040204" pitchFamily="34" charset="0"/>
                <a:ea typeface="Verdana" panose="020B0604030504040204" pitchFamily="34" charset="0"/>
                <a:cs typeface="Verdana" panose="020B0604030504040204" pitchFamily="34" charset="0"/>
              </a:rPr>
              <a:pPr/>
              <a:t>3/15/2016</a:t>
            </a:fld>
            <a:endParaRPr lang="en-US" sz="1050" dirty="0">
              <a:solidFill>
                <a:prstClr val="black">
                  <a:tint val="75000"/>
                </a:prstClr>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61612861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smtClean="0"/>
              <a:t>Миссия </a:t>
            </a:r>
            <a:r>
              <a:rPr lang="en-US" dirty="0" smtClean="0"/>
              <a:t>IEEE</a:t>
            </a:r>
            <a:endParaRPr lang="en-US" dirty="0"/>
          </a:p>
        </p:txBody>
      </p:sp>
      <p:sp>
        <p:nvSpPr>
          <p:cNvPr id="3" name="Content Placeholder 2"/>
          <p:cNvSpPr>
            <a:spLocks noGrp="1"/>
          </p:cNvSpPr>
          <p:nvPr>
            <p:ph sz="quarter" idx="14"/>
          </p:nvPr>
        </p:nvSpPr>
        <p:spPr>
          <a:xfrm>
            <a:off x="731619" y="794013"/>
            <a:ext cx="7888923" cy="4389120"/>
          </a:xfrm>
        </p:spPr>
        <p:txBody>
          <a:bodyPr/>
          <a:lstStyle/>
          <a:p>
            <a:endParaRPr lang="en-US" dirty="0" smtClean="0"/>
          </a:p>
          <a:p>
            <a:pPr marL="0" indent="0">
              <a:buNone/>
            </a:pPr>
            <a:r>
              <a:rPr lang="ru-RU" sz="3200" dirty="0" smtClean="0"/>
              <a:t>Содействовать развитию технологий и инноваций  </a:t>
            </a:r>
            <a:r>
              <a:rPr lang="ru-RU" sz="3200" i="1" dirty="0" smtClean="0">
                <a:solidFill>
                  <a:srgbClr val="FF0000"/>
                </a:solidFill>
              </a:rPr>
              <a:t>на благо человечества</a:t>
            </a:r>
            <a:endParaRPr lang="en-US" sz="3200" i="1" dirty="0" smtClean="0">
              <a:solidFill>
                <a:srgbClr val="FF0000"/>
              </a:solidFill>
            </a:endParaRPr>
          </a:p>
          <a:p>
            <a:pPr marL="0" lvl="1" indent="0">
              <a:spcBef>
                <a:spcPts val="1800"/>
              </a:spcBef>
              <a:buClrTx/>
              <a:buSzPct val="135000"/>
              <a:buNone/>
            </a:pPr>
            <a:r>
              <a:rPr lang="ru-RU" sz="1600" dirty="0"/>
              <a:t>IEEE способствует процессам создания, развития, интеграции, совместного использования и применения научных знаний в области технических и информационных наук на благо человечеству.</a:t>
            </a:r>
            <a:endParaRPr lang="en-US" sz="1500" b="1" i="1" dirty="0"/>
          </a:p>
          <a:p>
            <a:pPr marL="0" indent="0">
              <a:buNone/>
            </a:pPr>
            <a:endParaRPr lang="en-US" sz="4000" i="1" dirty="0">
              <a:solidFill>
                <a:srgbClr val="FF0000"/>
              </a:solidFill>
            </a:endParaRPr>
          </a:p>
        </p:txBody>
      </p:sp>
      <p:sp>
        <p:nvSpPr>
          <p:cNvPr id="4" name="Slide Number Placeholder 3"/>
          <p:cNvSpPr>
            <a:spLocks noGrp="1"/>
          </p:cNvSpPr>
          <p:nvPr>
            <p:ph type="sldNum" sz="quarter" idx="15"/>
          </p:nvPr>
        </p:nvSpPr>
        <p:spPr/>
        <p:txBody>
          <a:bodyPr/>
          <a:lstStyle/>
          <a:p>
            <a:fld id="{60BC5383-B22C-A746-A4AF-C32103C6BFA6}" type="slidenum">
              <a:rPr lang="en-US" smtClean="0">
                <a:solidFill>
                  <a:prstClr val="black">
                    <a:tint val="75000"/>
                  </a:prstClr>
                </a:solidFill>
              </a:rPr>
              <a:pPr/>
              <a:t>3</a:t>
            </a:fld>
            <a:endParaRPr lang="en-US" dirty="0">
              <a:solidFill>
                <a:prstClr val="black">
                  <a:tint val="75000"/>
                </a:prstClr>
              </a:solidFill>
            </a:endParaRPr>
          </a:p>
        </p:txBody>
      </p:sp>
      <p:sp>
        <p:nvSpPr>
          <p:cNvPr id="5" name="Date Placeholder 4"/>
          <p:cNvSpPr>
            <a:spLocks noGrp="1"/>
          </p:cNvSpPr>
          <p:nvPr>
            <p:ph type="dt" sz="half" idx="16"/>
          </p:nvPr>
        </p:nvSpPr>
        <p:spPr/>
        <p:txBody>
          <a:bodyPr/>
          <a:lstStyle/>
          <a:p>
            <a:fld id="{EAE95F89-96EF-A548-84A3-934B2C601EDF}" type="datetime1">
              <a:rPr lang="en-US" smtClean="0">
                <a:solidFill>
                  <a:prstClr val="black">
                    <a:tint val="75000"/>
                  </a:prstClr>
                </a:solidFill>
              </a:rPr>
              <a:pPr/>
              <a:t>3/15/2016</a:t>
            </a:fld>
            <a:endParaRPr lang="en-US" dirty="0">
              <a:solidFill>
                <a:prstClr val="black">
                  <a:tint val="75000"/>
                </a:prstClr>
              </a:solidFill>
            </a:endParaRP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6537" b="9232"/>
          <a:stretch/>
        </p:blipFill>
        <p:spPr bwMode="auto">
          <a:xfrm>
            <a:off x="4605533" y="4021601"/>
            <a:ext cx="2926080" cy="19255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42645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85879" y="898634"/>
            <a:ext cx="9656753" cy="1947998"/>
          </a:xfrm>
        </p:spPr>
        <p:txBody>
          <a:bodyPr/>
          <a:lstStyle/>
          <a:p>
            <a:r>
              <a:rPr lang="ru-RU" dirty="0" smtClean="0"/>
              <a:t>Авторы </a:t>
            </a:r>
            <a:r>
              <a:rPr lang="en-US" dirty="0" smtClean="0"/>
              <a:t>IEEE</a:t>
            </a:r>
            <a:br>
              <a:rPr lang="en-US" dirty="0" smtClean="0"/>
            </a:br>
            <a:r>
              <a:rPr lang="ru-RU" sz="3200" dirty="0" smtClean="0"/>
              <a:t>(Публикация – цитирование – признание)</a:t>
            </a:r>
            <a:endParaRPr lang="en-US" sz="3200" dirty="0"/>
          </a:p>
        </p:txBody>
      </p:sp>
      <p:sp>
        <p:nvSpPr>
          <p:cNvPr id="8" name="Rectangle 3"/>
          <p:cNvSpPr txBox="1">
            <a:spLocks noChangeArrowheads="1"/>
          </p:cNvSpPr>
          <p:nvPr/>
        </p:nvSpPr>
        <p:spPr>
          <a:xfrm>
            <a:off x="846161" y="3575713"/>
            <a:ext cx="4394348" cy="1828457"/>
          </a:xfrm>
          <a:prstGeom prst="rect">
            <a:avLst/>
          </a:prstGeom>
        </p:spPr>
        <p:txBody>
          <a:bodyPr vert="horz" lIns="91440" tIns="45720" rIns="91440" bIns="45720" rtlCol="0">
            <a:noAutofit/>
          </a:bodyPr>
          <a:lstStyle/>
          <a:p>
            <a:pPr marL="0" marR="0" lvl="0" indent="0" algn="l" defTabSz="914400" rtl="0" eaLnBrk="1" fontAlgn="base" latinLnBrk="0" hangingPunct="1">
              <a:spcBef>
                <a:spcPts val="0"/>
              </a:spcBef>
              <a:spcAft>
                <a:spcPct val="0"/>
              </a:spcAft>
              <a:buClrTx/>
              <a:buSzTx/>
              <a:buFont typeface="Arial"/>
              <a:buNone/>
              <a:tabLst/>
              <a:defRPr/>
            </a:pPr>
            <a:r>
              <a:rPr lang="ru-RU" sz="3200" dirty="0" smtClean="0"/>
              <a:t>Как опубликоваться в изданиях </a:t>
            </a:r>
            <a:r>
              <a:rPr lang="en-US" sz="3200" dirty="0" smtClean="0"/>
              <a:t>IEEE </a:t>
            </a:r>
          </a:p>
          <a:p>
            <a:pPr marL="0" marR="0" lvl="0" indent="0" algn="l" defTabSz="914400" rtl="0" eaLnBrk="1" fontAlgn="base" latinLnBrk="0" hangingPunct="1">
              <a:spcBef>
                <a:spcPts val="0"/>
              </a:spcBef>
              <a:spcAft>
                <a:spcPct val="0"/>
              </a:spcAft>
              <a:buClrTx/>
              <a:buSzTx/>
              <a:buFont typeface="Arial"/>
              <a:buNone/>
              <a:tabLst/>
              <a:defRPr/>
            </a:pPr>
            <a:endParaRPr lang="en-US" sz="3200" dirty="0" smtClean="0"/>
          </a:p>
          <a:p>
            <a:pPr marL="0" marR="0" lvl="0" indent="0" algn="l" defTabSz="914400" rtl="0" eaLnBrk="1" fontAlgn="base" latinLnBrk="0" hangingPunct="1">
              <a:spcBef>
                <a:spcPts val="0"/>
              </a:spcBef>
              <a:spcAft>
                <a:spcPct val="0"/>
              </a:spcAft>
              <a:buClrTx/>
              <a:buSzTx/>
              <a:buFont typeface="Arial"/>
              <a:buNone/>
              <a:tabLst/>
              <a:defRPr/>
            </a:pPr>
            <a:r>
              <a:rPr lang="en-US" sz="3200" dirty="0" smtClean="0"/>
              <a:t> </a:t>
            </a:r>
          </a:p>
          <a:p>
            <a:pPr marL="0" marR="0" lvl="0" indent="0" algn="l" defTabSz="914400" rtl="0" eaLnBrk="1" fontAlgn="base" latinLnBrk="0" hangingPunct="1">
              <a:lnSpc>
                <a:spcPct val="80000"/>
              </a:lnSpc>
              <a:spcBef>
                <a:spcPts val="2000"/>
              </a:spcBef>
              <a:spcAft>
                <a:spcPct val="0"/>
              </a:spcAft>
              <a:buClrTx/>
              <a:buSzTx/>
              <a:buFont typeface="Arial"/>
              <a:buNone/>
              <a:tabLst/>
              <a:defRPr/>
            </a:pPr>
            <a:endParaRPr kumimoji="0" lang="en-US" sz="3200" b="0" i="0" u="none" strike="noStrike" kern="1200" cap="none" spc="0" normalizeH="0" baseline="0" noProof="0" dirty="0" smtClean="0">
              <a:ln>
                <a:noFill/>
              </a:ln>
              <a:solidFill>
                <a:schemeClr val="bg2"/>
              </a:solidFill>
              <a:effectLst/>
              <a:uLnTx/>
              <a:uFillTx/>
              <a:latin typeface="Verdana"/>
              <a:ea typeface="ＭＳ Ｐゴシック" charset="0"/>
              <a:cs typeface="ＭＳ Ｐゴシック" charset="0"/>
            </a:endParaRPr>
          </a:p>
          <a:p>
            <a:pPr marL="0" marR="0" lvl="0" indent="0" algn="l" defTabSz="914400" rtl="0" eaLnBrk="1" fontAlgn="base" latinLnBrk="0" hangingPunct="1">
              <a:lnSpc>
                <a:spcPct val="80000"/>
              </a:lnSpc>
              <a:spcBef>
                <a:spcPts val="2000"/>
              </a:spcBef>
              <a:spcAft>
                <a:spcPct val="0"/>
              </a:spcAft>
              <a:buClrTx/>
              <a:buSzTx/>
              <a:buFont typeface="Arial"/>
              <a:buNone/>
              <a:tabLst/>
              <a:defRPr/>
            </a:pPr>
            <a:endParaRPr kumimoji="0" lang="en-US" sz="3200" b="0" i="0" u="none" strike="noStrike" kern="1200" cap="none" spc="0" normalizeH="0" baseline="0" noProof="0" dirty="0" smtClean="0">
              <a:ln>
                <a:noFill/>
              </a:ln>
              <a:solidFill>
                <a:schemeClr val="bg2"/>
              </a:solidFill>
              <a:effectLst/>
              <a:uLnTx/>
              <a:uFillTx/>
              <a:latin typeface="Verdana"/>
              <a:ea typeface="ＭＳ Ｐゴシック" charset="0"/>
              <a:cs typeface="ＭＳ Ｐゴシック" charset="0"/>
            </a:endParaRPr>
          </a:p>
        </p:txBody>
      </p:sp>
      <p:pic>
        <p:nvPicPr>
          <p:cNvPr id="32769" name="Picture 1"/>
          <p:cNvPicPr>
            <a:picLocks noChangeAspect="1" noChangeArrowheads="1"/>
          </p:cNvPicPr>
          <p:nvPr/>
        </p:nvPicPr>
        <p:blipFill>
          <a:blip r:embed="rId3"/>
          <a:srcRect/>
          <a:stretch>
            <a:fillRect/>
          </a:stretch>
        </p:blipFill>
        <p:spPr bwMode="auto">
          <a:xfrm>
            <a:off x="5240509" y="3575713"/>
            <a:ext cx="3180160" cy="2331007"/>
          </a:xfrm>
          <a:prstGeom prst="rect">
            <a:avLst/>
          </a:prstGeom>
          <a:noFill/>
          <a:ln w="9525">
            <a:noFill/>
            <a:miter lim="800000"/>
            <a:headEnd/>
            <a:tailEnd/>
          </a:ln>
        </p:spPr>
      </p:pic>
    </p:spTree>
    <p:extLst>
      <p:ext uri="{BB962C8B-B14F-4D97-AF65-F5344CB8AC3E}">
        <p14:creationId xmlns:p14="http://schemas.microsoft.com/office/powerpoint/2010/main" val="1557628672"/>
      </p:ext>
    </p:extLst>
  </p:cSld>
  <p:clrMapOvr>
    <a:masterClrMapping/>
  </p:clrMapOvr>
  <p:transition spd="med">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Line 5"/>
          <p:cNvSpPr>
            <a:spLocks noChangeShapeType="1"/>
          </p:cNvSpPr>
          <p:nvPr/>
        </p:nvSpPr>
        <p:spPr bwMode="auto">
          <a:xfrm>
            <a:off x="3238500" y="1619250"/>
            <a:ext cx="0" cy="25908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531" name="Text Box 6"/>
          <p:cNvSpPr txBox="1">
            <a:spLocks noChangeArrowheads="1"/>
          </p:cNvSpPr>
          <p:nvPr/>
        </p:nvSpPr>
        <p:spPr bwMode="auto">
          <a:xfrm>
            <a:off x="5829300" y="4438650"/>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bg2"/>
              </a:buClr>
              <a:buSzPct val="80000"/>
              <a:buBlip>
                <a:blip r:embed="rId4"/>
              </a:buBlip>
              <a:defRPr sz="2800">
                <a:solidFill>
                  <a:schemeClr val="tx1"/>
                </a:solidFill>
                <a:latin typeface="Verdana" charset="0"/>
                <a:ea typeface="ＭＳ Ｐゴシック" charset="-128"/>
              </a:defRPr>
            </a:lvl1pPr>
            <a:lvl2pPr marL="742950" indent="-285750" eaLnBrk="0" hangingPunct="0">
              <a:spcBef>
                <a:spcPct val="20000"/>
              </a:spcBef>
              <a:buClr>
                <a:srgbClr val="595959"/>
              </a:buClr>
              <a:buChar char="–"/>
              <a:defRPr sz="2600">
                <a:solidFill>
                  <a:schemeClr val="tx1"/>
                </a:solidFill>
                <a:latin typeface="Verdana" charset="0"/>
                <a:ea typeface="ＭＳ Ｐゴシック" charset="-128"/>
              </a:defRPr>
            </a:lvl2pPr>
            <a:lvl3pPr marL="1143000" indent="-228600" eaLnBrk="0" hangingPunct="0">
              <a:spcBef>
                <a:spcPct val="20000"/>
              </a:spcBef>
              <a:buClr>
                <a:srgbClr val="595959"/>
              </a:buClr>
              <a:buFont typeface="Wingdings" charset="2"/>
              <a:buChar char="§"/>
              <a:defRPr sz="2200">
                <a:solidFill>
                  <a:schemeClr val="tx1"/>
                </a:solidFill>
                <a:latin typeface="Verdana" charset="0"/>
                <a:ea typeface="ＭＳ Ｐゴシック" charset="-128"/>
              </a:defRPr>
            </a:lvl3pPr>
            <a:lvl4pPr marL="1600200" indent="-228600" eaLnBrk="0" hangingPunct="0">
              <a:spcBef>
                <a:spcPct val="20000"/>
              </a:spcBef>
              <a:buClr>
                <a:srgbClr val="595959"/>
              </a:buClr>
              <a:buChar char="–"/>
              <a:defRPr sz="2000">
                <a:solidFill>
                  <a:schemeClr val="tx1"/>
                </a:solidFill>
                <a:latin typeface="Verdana" charset="0"/>
                <a:ea typeface="ＭＳ Ｐゴシック" charset="-128"/>
              </a:defRPr>
            </a:lvl4pPr>
            <a:lvl5pPr marL="2057400" indent="-228600" eaLnBrk="0" hangingPunct="0">
              <a:spcBef>
                <a:spcPct val="20000"/>
              </a:spcBef>
              <a:buClr>
                <a:srgbClr val="595959"/>
              </a:buClr>
              <a:buFont typeface="Wingdings" charset="2"/>
              <a:buChar char="§"/>
              <a:defRPr>
                <a:solidFill>
                  <a:schemeClr val="tx1"/>
                </a:solidFill>
                <a:latin typeface="Verdana" charset="0"/>
                <a:ea typeface="ＭＳ Ｐゴシック" charset="-128"/>
              </a:defRPr>
            </a:lvl5pPr>
            <a:lvl6pPr marL="2514600" indent="-228600" eaLnBrk="0" fontAlgn="base" hangingPunct="0">
              <a:spcBef>
                <a:spcPct val="20000"/>
              </a:spcBef>
              <a:spcAft>
                <a:spcPct val="0"/>
              </a:spcAft>
              <a:buClr>
                <a:srgbClr val="595959"/>
              </a:buClr>
              <a:buFont typeface="Wingdings" charset="2"/>
              <a:buChar char="§"/>
              <a:defRPr>
                <a:solidFill>
                  <a:schemeClr val="tx1"/>
                </a:solidFill>
                <a:latin typeface="Verdana" charset="0"/>
                <a:ea typeface="ＭＳ Ｐゴシック" charset="-128"/>
              </a:defRPr>
            </a:lvl6pPr>
            <a:lvl7pPr marL="2971800" indent="-228600" eaLnBrk="0" fontAlgn="base" hangingPunct="0">
              <a:spcBef>
                <a:spcPct val="20000"/>
              </a:spcBef>
              <a:spcAft>
                <a:spcPct val="0"/>
              </a:spcAft>
              <a:buClr>
                <a:srgbClr val="595959"/>
              </a:buClr>
              <a:buFont typeface="Wingdings" charset="2"/>
              <a:buChar char="§"/>
              <a:defRPr>
                <a:solidFill>
                  <a:schemeClr val="tx1"/>
                </a:solidFill>
                <a:latin typeface="Verdana" charset="0"/>
                <a:ea typeface="ＭＳ Ｐゴシック" charset="-128"/>
              </a:defRPr>
            </a:lvl7pPr>
            <a:lvl8pPr marL="3429000" indent="-228600" eaLnBrk="0" fontAlgn="base" hangingPunct="0">
              <a:spcBef>
                <a:spcPct val="20000"/>
              </a:spcBef>
              <a:spcAft>
                <a:spcPct val="0"/>
              </a:spcAft>
              <a:buClr>
                <a:srgbClr val="595959"/>
              </a:buClr>
              <a:buFont typeface="Wingdings" charset="2"/>
              <a:buChar char="§"/>
              <a:defRPr>
                <a:solidFill>
                  <a:schemeClr val="tx1"/>
                </a:solidFill>
                <a:latin typeface="Verdana" charset="0"/>
                <a:ea typeface="ＭＳ Ｐゴシック" charset="-128"/>
              </a:defRPr>
            </a:lvl8pPr>
            <a:lvl9pPr marL="3886200" indent="-228600" eaLnBrk="0" fontAlgn="base" hangingPunct="0">
              <a:spcBef>
                <a:spcPct val="20000"/>
              </a:spcBef>
              <a:spcAft>
                <a:spcPct val="0"/>
              </a:spcAft>
              <a:buClr>
                <a:srgbClr val="595959"/>
              </a:buClr>
              <a:buFont typeface="Wingdings" charset="2"/>
              <a:buChar char="§"/>
              <a:defRPr>
                <a:solidFill>
                  <a:schemeClr val="tx1"/>
                </a:solidFill>
                <a:latin typeface="Verdana" charset="0"/>
                <a:ea typeface="ＭＳ Ｐゴシック" charset="-128"/>
              </a:defRPr>
            </a:lvl9pPr>
          </a:lstStyle>
          <a:p>
            <a:pPr>
              <a:spcBef>
                <a:spcPct val="0"/>
              </a:spcBef>
              <a:buClrTx/>
              <a:buSzTx/>
              <a:buFontTx/>
              <a:buNone/>
            </a:pPr>
            <a:endParaRPr lang="en-US" altLang="en-US" sz="2400">
              <a:solidFill>
                <a:srgbClr val="000000"/>
              </a:solidFill>
              <a:latin typeface="Times New Roman" charset="0"/>
            </a:endParaRPr>
          </a:p>
        </p:txBody>
      </p:sp>
      <p:graphicFrame>
        <p:nvGraphicFramePr>
          <p:cNvPr id="194569" name="Object 9"/>
          <p:cNvGraphicFramePr>
            <a:graphicFrameLocks noGrp="1" noChangeAspect="1"/>
          </p:cNvGraphicFramePr>
          <p:nvPr>
            <p:ph sz="half" idx="2"/>
          </p:nvPr>
        </p:nvGraphicFramePr>
        <p:xfrm>
          <a:off x="376238" y="1543050"/>
          <a:ext cx="1657350" cy="2209800"/>
        </p:xfrm>
        <a:graphic>
          <a:graphicData uri="http://schemas.openxmlformats.org/presentationml/2006/ole">
            <mc:AlternateContent xmlns:mc="http://schemas.openxmlformats.org/markup-compatibility/2006">
              <mc:Choice xmlns:v="urn:schemas-microsoft-com:vml" Requires="v">
                <p:oleObj spid="_x0000_s100374" name="Acrobat Document" r:id="rId5" imgW="5401429" imgH="7201905" progId="AcroExch.Document.7">
                  <p:embed/>
                </p:oleObj>
              </mc:Choice>
              <mc:Fallback>
                <p:oleObj name="Acrobat Document" r:id="rId5" imgW="5401429" imgH="7201905" progId="AcroExch.Document.7">
                  <p:embed/>
                  <p:pic>
                    <p:nvPicPr>
                      <p:cNvPr id="0" name="Picture 2"/>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6238" y="1543050"/>
                        <a:ext cx="1657350" cy="220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9" dir="2700000" algn="ctr" rotWithShape="0">
                                <a:schemeClr val="bg2">
                                  <a:alpha val="74997"/>
                                </a:schemeClr>
                              </a:outerShdw>
                            </a:effectLst>
                          </a14:hiddenEffects>
                        </a:ext>
                      </a:extLst>
                    </p:spPr>
                  </p:pic>
                </p:oleObj>
              </mc:Fallback>
            </mc:AlternateContent>
          </a:graphicData>
        </a:graphic>
      </p:graphicFrame>
      <p:sp>
        <p:nvSpPr>
          <p:cNvPr id="194570" name="Text Box 10"/>
          <p:cNvSpPr txBox="1">
            <a:spLocks noChangeArrowheads="1"/>
          </p:cNvSpPr>
          <p:nvPr/>
        </p:nvSpPr>
        <p:spPr bwMode="auto">
          <a:xfrm>
            <a:off x="147638" y="3752850"/>
            <a:ext cx="228600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bg2"/>
              </a:buClr>
              <a:buSzPct val="80000"/>
              <a:buBlip>
                <a:blip r:embed="rId4"/>
              </a:buBlip>
              <a:defRPr sz="2800">
                <a:solidFill>
                  <a:schemeClr val="tx1"/>
                </a:solidFill>
                <a:latin typeface="Verdana" charset="0"/>
                <a:ea typeface="ＭＳ Ｐゴシック" charset="-128"/>
              </a:defRPr>
            </a:lvl1pPr>
            <a:lvl2pPr marL="742950" indent="-285750" eaLnBrk="0" hangingPunct="0">
              <a:spcBef>
                <a:spcPct val="20000"/>
              </a:spcBef>
              <a:buClr>
                <a:srgbClr val="595959"/>
              </a:buClr>
              <a:buChar char="–"/>
              <a:defRPr sz="2600">
                <a:solidFill>
                  <a:schemeClr val="tx1"/>
                </a:solidFill>
                <a:latin typeface="Verdana" charset="0"/>
                <a:ea typeface="ＭＳ Ｐゴシック" charset="-128"/>
              </a:defRPr>
            </a:lvl2pPr>
            <a:lvl3pPr marL="1143000" indent="-228600" eaLnBrk="0" hangingPunct="0">
              <a:spcBef>
                <a:spcPct val="20000"/>
              </a:spcBef>
              <a:buClr>
                <a:srgbClr val="595959"/>
              </a:buClr>
              <a:buFont typeface="Wingdings" charset="2"/>
              <a:buChar char="§"/>
              <a:defRPr sz="2200">
                <a:solidFill>
                  <a:schemeClr val="tx1"/>
                </a:solidFill>
                <a:latin typeface="Verdana" charset="0"/>
                <a:ea typeface="ＭＳ Ｐゴシック" charset="-128"/>
              </a:defRPr>
            </a:lvl3pPr>
            <a:lvl4pPr marL="1600200" indent="-228600" eaLnBrk="0" hangingPunct="0">
              <a:spcBef>
                <a:spcPct val="20000"/>
              </a:spcBef>
              <a:buClr>
                <a:srgbClr val="595959"/>
              </a:buClr>
              <a:buChar char="–"/>
              <a:defRPr sz="2000">
                <a:solidFill>
                  <a:schemeClr val="tx1"/>
                </a:solidFill>
                <a:latin typeface="Verdana" charset="0"/>
                <a:ea typeface="ＭＳ Ｐゴシック" charset="-128"/>
              </a:defRPr>
            </a:lvl4pPr>
            <a:lvl5pPr marL="2057400" indent="-228600" eaLnBrk="0" hangingPunct="0">
              <a:spcBef>
                <a:spcPct val="20000"/>
              </a:spcBef>
              <a:buClr>
                <a:srgbClr val="595959"/>
              </a:buClr>
              <a:buFont typeface="Wingdings" charset="2"/>
              <a:buChar char="§"/>
              <a:defRPr>
                <a:solidFill>
                  <a:schemeClr val="tx1"/>
                </a:solidFill>
                <a:latin typeface="Verdana" charset="0"/>
                <a:ea typeface="ＭＳ Ｐゴシック" charset="-128"/>
              </a:defRPr>
            </a:lvl5pPr>
            <a:lvl6pPr marL="2514600" indent="-228600" eaLnBrk="0" fontAlgn="base" hangingPunct="0">
              <a:spcBef>
                <a:spcPct val="20000"/>
              </a:spcBef>
              <a:spcAft>
                <a:spcPct val="0"/>
              </a:spcAft>
              <a:buClr>
                <a:srgbClr val="595959"/>
              </a:buClr>
              <a:buFont typeface="Wingdings" charset="2"/>
              <a:buChar char="§"/>
              <a:defRPr>
                <a:solidFill>
                  <a:schemeClr val="tx1"/>
                </a:solidFill>
                <a:latin typeface="Verdana" charset="0"/>
                <a:ea typeface="ＭＳ Ｐゴシック" charset="-128"/>
              </a:defRPr>
            </a:lvl6pPr>
            <a:lvl7pPr marL="2971800" indent="-228600" eaLnBrk="0" fontAlgn="base" hangingPunct="0">
              <a:spcBef>
                <a:spcPct val="20000"/>
              </a:spcBef>
              <a:spcAft>
                <a:spcPct val="0"/>
              </a:spcAft>
              <a:buClr>
                <a:srgbClr val="595959"/>
              </a:buClr>
              <a:buFont typeface="Wingdings" charset="2"/>
              <a:buChar char="§"/>
              <a:defRPr>
                <a:solidFill>
                  <a:schemeClr val="tx1"/>
                </a:solidFill>
                <a:latin typeface="Verdana" charset="0"/>
                <a:ea typeface="ＭＳ Ｐゴシック" charset="-128"/>
              </a:defRPr>
            </a:lvl7pPr>
            <a:lvl8pPr marL="3429000" indent="-228600" eaLnBrk="0" fontAlgn="base" hangingPunct="0">
              <a:spcBef>
                <a:spcPct val="20000"/>
              </a:spcBef>
              <a:spcAft>
                <a:spcPct val="0"/>
              </a:spcAft>
              <a:buClr>
                <a:srgbClr val="595959"/>
              </a:buClr>
              <a:buFont typeface="Wingdings" charset="2"/>
              <a:buChar char="§"/>
              <a:defRPr>
                <a:solidFill>
                  <a:schemeClr val="tx1"/>
                </a:solidFill>
                <a:latin typeface="Verdana" charset="0"/>
                <a:ea typeface="ＭＳ Ｐゴシック" charset="-128"/>
              </a:defRPr>
            </a:lvl8pPr>
            <a:lvl9pPr marL="3886200" indent="-228600" eaLnBrk="0" fontAlgn="base" hangingPunct="0">
              <a:spcBef>
                <a:spcPct val="20000"/>
              </a:spcBef>
              <a:spcAft>
                <a:spcPct val="0"/>
              </a:spcAft>
              <a:buClr>
                <a:srgbClr val="595959"/>
              </a:buClr>
              <a:buFont typeface="Wingdings" charset="2"/>
              <a:buChar char="§"/>
              <a:defRPr>
                <a:solidFill>
                  <a:schemeClr val="tx1"/>
                </a:solidFill>
                <a:latin typeface="Verdana" charset="0"/>
                <a:ea typeface="ＭＳ Ｐゴシック" charset="-128"/>
              </a:defRPr>
            </a:lvl9pPr>
          </a:lstStyle>
          <a:p>
            <a:pPr algn="ctr">
              <a:spcBef>
                <a:spcPct val="0"/>
              </a:spcBef>
              <a:buClrTx/>
              <a:buSzTx/>
              <a:buFontTx/>
              <a:buNone/>
            </a:pPr>
            <a:r>
              <a:rPr lang="en-US" altLang="en-US" sz="1100" dirty="0">
                <a:solidFill>
                  <a:srgbClr val="A50021"/>
                </a:solidFill>
                <a:latin typeface="Arial" charset="0"/>
              </a:rPr>
              <a:t>Thomas </a:t>
            </a:r>
            <a:r>
              <a:rPr lang="en-US" altLang="en-US" sz="1100" dirty="0" err="1">
                <a:solidFill>
                  <a:srgbClr val="A50021"/>
                </a:solidFill>
                <a:latin typeface="Arial" charset="0"/>
              </a:rPr>
              <a:t>Kailath</a:t>
            </a:r>
            <a:endParaRPr lang="en-US" altLang="en-US" sz="1100" dirty="0">
              <a:solidFill>
                <a:srgbClr val="A50021"/>
              </a:solidFill>
              <a:latin typeface="Arial" charset="0"/>
            </a:endParaRPr>
          </a:p>
          <a:p>
            <a:pPr algn="ctr">
              <a:spcBef>
                <a:spcPct val="0"/>
              </a:spcBef>
              <a:buClrTx/>
              <a:buSzTx/>
              <a:buFontTx/>
              <a:buNone/>
            </a:pPr>
            <a:r>
              <a:rPr lang="en-US" altLang="en-US" sz="1100" dirty="0">
                <a:solidFill>
                  <a:srgbClr val="A50021"/>
                </a:solidFill>
                <a:latin typeface="Arial" charset="0"/>
              </a:rPr>
              <a:t>IEEE Medal of Honor </a:t>
            </a:r>
          </a:p>
          <a:p>
            <a:pPr algn="ctr">
              <a:spcBef>
                <a:spcPct val="0"/>
              </a:spcBef>
              <a:buClrTx/>
              <a:buSzTx/>
              <a:buFontTx/>
              <a:buNone/>
            </a:pPr>
            <a:r>
              <a:rPr lang="en-US" altLang="en-US" sz="1100" dirty="0">
                <a:solidFill>
                  <a:srgbClr val="A50021"/>
                </a:solidFill>
                <a:latin typeface="Arial" charset="0"/>
              </a:rPr>
              <a:t>2007</a:t>
            </a:r>
          </a:p>
          <a:p>
            <a:pPr algn="ctr">
              <a:spcBef>
                <a:spcPct val="0"/>
              </a:spcBef>
              <a:buClrTx/>
              <a:buSzTx/>
              <a:buFontTx/>
              <a:buNone/>
            </a:pPr>
            <a:r>
              <a:rPr lang="ru-RU" altLang="en-US" sz="1100" dirty="0" smtClean="0">
                <a:solidFill>
                  <a:srgbClr val="000000"/>
                </a:solidFill>
                <a:latin typeface="Arial" charset="0"/>
              </a:rPr>
              <a:t>Алгоритмы для обработки транзакций по кредитным картам,</a:t>
            </a:r>
            <a:r>
              <a:rPr lang="en-US" altLang="en-US" sz="1100" dirty="0" smtClean="0">
                <a:solidFill>
                  <a:srgbClr val="000000"/>
                </a:solidFill>
                <a:latin typeface="Arial" charset="0"/>
              </a:rPr>
              <a:t> </a:t>
            </a:r>
            <a:r>
              <a:rPr lang="en-US" altLang="en-US" sz="1100" dirty="0" err="1" smtClean="0">
                <a:solidFill>
                  <a:srgbClr val="000000"/>
                </a:solidFill>
                <a:latin typeface="Arial" charset="0"/>
              </a:rPr>
              <a:t>SMS</a:t>
            </a:r>
            <a:r>
              <a:rPr lang="en-US" altLang="en-US" sz="1100" dirty="0" smtClean="0">
                <a:solidFill>
                  <a:srgbClr val="000000"/>
                </a:solidFill>
                <a:latin typeface="Arial" charset="0"/>
              </a:rPr>
              <a:t> </a:t>
            </a:r>
            <a:r>
              <a:rPr lang="ru-RU" altLang="en-US" sz="1100" dirty="0" smtClean="0">
                <a:solidFill>
                  <a:srgbClr val="000000"/>
                </a:solidFill>
                <a:latin typeface="Arial" charset="0"/>
              </a:rPr>
              <a:t>и передачи видео по мобильным телефонам</a:t>
            </a:r>
            <a:endParaRPr lang="en-US" altLang="en-US" sz="1100" dirty="0">
              <a:solidFill>
                <a:srgbClr val="000000"/>
              </a:solidFill>
              <a:latin typeface="Arial" charset="0"/>
            </a:endParaRPr>
          </a:p>
          <a:p>
            <a:pPr algn="ctr">
              <a:spcBef>
                <a:spcPct val="0"/>
              </a:spcBef>
              <a:buClrTx/>
              <a:buSzTx/>
              <a:buFontTx/>
              <a:buNone/>
            </a:pPr>
            <a:endParaRPr lang="en-US" altLang="en-US" sz="1100" dirty="0">
              <a:solidFill>
                <a:srgbClr val="000000"/>
              </a:solidFill>
              <a:latin typeface="Arial" charset="0"/>
            </a:endParaRPr>
          </a:p>
        </p:txBody>
      </p:sp>
      <p:sp>
        <p:nvSpPr>
          <p:cNvPr id="194571" name="Rectangle 11"/>
          <p:cNvSpPr>
            <a:spLocks noChangeArrowheads="1"/>
          </p:cNvSpPr>
          <p:nvPr/>
        </p:nvSpPr>
        <p:spPr bwMode="auto">
          <a:xfrm>
            <a:off x="2586038" y="3752850"/>
            <a:ext cx="2743200" cy="879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spcBef>
                <a:spcPct val="20000"/>
              </a:spcBef>
              <a:buClr>
                <a:schemeClr val="bg2"/>
              </a:buClr>
              <a:buSzPct val="80000"/>
              <a:buBlip>
                <a:blip r:embed="rId4"/>
              </a:buBlip>
              <a:defRPr sz="2800">
                <a:solidFill>
                  <a:schemeClr val="tx1"/>
                </a:solidFill>
                <a:latin typeface="Verdana" charset="0"/>
                <a:ea typeface="ＭＳ Ｐゴシック" charset="-128"/>
              </a:defRPr>
            </a:lvl1pPr>
            <a:lvl2pPr marL="742950" indent="-285750" eaLnBrk="0" hangingPunct="0">
              <a:spcBef>
                <a:spcPct val="20000"/>
              </a:spcBef>
              <a:buClr>
                <a:srgbClr val="595959"/>
              </a:buClr>
              <a:buChar char="–"/>
              <a:defRPr sz="2600">
                <a:solidFill>
                  <a:schemeClr val="tx1"/>
                </a:solidFill>
                <a:latin typeface="Verdana" charset="0"/>
                <a:ea typeface="ＭＳ Ｐゴシック" charset="-128"/>
              </a:defRPr>
            </a:lvl2pPr>
            <a:lvl3pPr marL="1143000" indent="-228600" eaLnBrk="0" hangingPunct="0">
              <a:spcBef>
                <a:spcPct val="20000"/>
              </a:spcBef>
              <a:buClr>
                <a:srgbClr val="595959"/>
              </a:buClr>
              <a:buFont typeface="Wingdings" charset="2"/>
              <a:buChar char="§"/>
              <a:defRPr sz="2200">
                <a:solidFill>
                  <a:schemeClr val="tx1"/>
                </a:solidFill>
                <a:latin typeface="Verdana" charset="0"/>
                <a:ea typeface="ＭＳ Ｐゴシック" charset="-128"/>
              </a:defRPr>
            </a:lvl3pPr>
            <a:lvl4pPr marL="1600200" indent="-228600" eaLnBrk="0" hangingPunct="0">
              <a:spcBef>
                <a:spcPct val="20000"/>
              </a:spcBef>
              <a:buClr>
                <a:srgbClr val="595959"/>
              </a:buClr>
              <a:buChar char="–"/>
              <a:defRPr sz="2000">
                <a:solidFill>
                  <a:schemeClr val="tx1"/>
                </a:solidFill>
                <a:latin typeface="Verdana" charset="0"/>
                <a:ea typeface="ＭＳ Ｐゴシック" charset="-128"/>
              </a:defRPr>
            </a:lvl4pPr>
            <a:lvl5pPr marL="2057400" indent="-228600" eaLnBrk="0" hangingPunct="0">
              <a:spcBef>
                <a:spcPct val="20000"/>
              </a:spcBef>
              <a:buClr>
                <a:srgbClr val="595959"/>
              </a:buClr>
              <a:buFont typeface="Wingdings" charset="2"/>
              <a:buChar char="§"/>
              <a:defRPr>
                <a:solidFill>
                  <a:schemeClr val="tx1"/>
                </a:solidFill>
                <a:latin typeface="Verdana" charset="0"/>
                <a:ea typeface="ＭＳ Ｐゴシック" charset="-128"/>
              </a:defRPr>
            </a:lvl5pPr>
            <a:lvl6pPr marL="2514600" indent="-228600" eaLnBrk="0" fontAlgn="base" hangingPunct="0">
              <a:spcBef>
                <a:spcPct val="20000"/>
              </a:spcBef>
              <a:spcAft>
                <a:spcPct val="0"/>
              </a:spcAft>
              <a:buClr>
                <a:srgbClr val="595959"/>
              </a:buClr>
              <a:buFont typeface="Wingdings" charset="2"/>
              <a:buChar char="§"/>
              <a:defRPr>
                <a:solidFill>
                  <a:schemeClr val="tx1"/>
                </a:solidFill>
                <a:latin typeface="Verdana" charset="0"/>
                <a:ea typeface="ＭＳ Ｐゴシック" charset="-128"/>
              </a:defRPr>
            </a:lvl6pPr>
            <a:lvl7pPr marL="2971800" indent="-228600" eaLnBrk="0" fontAlgn="base" hangingPunct="0">
              <a:spcBef>
                <a:spcPct val="20000"/>
              </a:spcBef>
              <a:spcAft>
                <a:spcPct val="0"/>
              </a:spcAft>
              <a:buClr>
                <a:srgbClr val="595959"/>
              </a:buClr>
              <a:buFont typeface="Wingdings" charset="2"/>
              <a:buChar char="§"/>
              <a:defRPr>
                <a:solidFill>
                  <a:schemeClr val="tx1"/>
                </a:solidFill>
                <a:latin typeface="Verdana" charset="0"/>
                <a:ea typeface="ＭＳ Ｐゴシック" charset="-128"/>
              </a:defRPr>
            </a:lvl7pPr>
            <a:lvl8pPr marL="3429000" indent="-228600" eaLnBrk="0" fontAlgn="base" hangingPunct="0">
              <a:spcBef>
                <a:spcPct val="20000"/>
              </a:spcBef>
              <a:spcAft>
                <a:spcPct val="0"/>
              </a:spcAft>
              <a:buClr>
                <a:srgbClr val="595959"/>
              </a:buClr>
              <a:buFont typeface="Wingdings" charset="2"/>
              <a:buChar char="§"/>
              <a:defRPr>
                <a:solidFill>
                  <a:schemeClr val="tx1"/>
                </a:solidFill>
                <a:latin typeface="Verdana" charset="0"/>
                <a:ea typeface="ＭＳ Ｐゴシック" charset="-128"/>
              </a:defRPr>
            </a:lvl8pPr>
            <a:lvl9pPr marL="3886200" indent="-228600" eaLnBrk="0" fontAlgn="base" hangingPunct="0">
              <a:spcBef>
                <a:spcPct val="20000"/>
              </a:spcBef>
              <a:spcAft>
                <a:spcPct val="0"/>
              </a:spcAft>
              <a:buClr>
                <a:srgbClr val="595959"/>
              </a:buClr>
              <a:buFont typeface="Wingdings" charset="2"/>
              <a:buChar char="§"/>
              <a:defRPr>
                <a:solidFill>
                  <a:schemeClr val="tx1"/>
                </a:solidFill>
                <a:latin typeface="Verdana" charset="0"/>
                <a:ea typeface="ＭＳ Ｐゴシック" charset="-128"/>
              </a:defRPr>
            </a:lvl9pPr>
          </a:lstStyle>
          <a:p>
            <a:pPr algn="ctr">
              <a:lnSpc>
                <a:spcPct val="80000"/>
              </a:lnSpc>
              <a:spcBef>
                <a:spcPct val="50000"/>
              </a:spcBef>
              <a:buClr>
                <a:srgbClr val="808080"/>
              </a:buClr>
              <a:buFont typeface="Wingdings" charset="2"/>
              <a:buNone/>
            </a:pPr>
            <a:r>
              <a:rPr lang="en-US" altLang="en-US" sz="1100" dirty="0">
                <a:solidFill>
                  <a:srgbClr val="A50021"/>
                </a:solidFill>
                <a:latin typeface="Arial" charset="0"/>
              </a:rPr>
              <a:t>Gordon Moore</a:t>
            </a:r>
          </a:p>
          <a:p>
            <a:pPr algn="ctr">
              <a:lnSpc>
                <a:spcPct val="40000"/>
              </a:lnSpc>
              <a:spcBef>
                <a:spcPct val="50000"/>
              </a:spcBef>
              <a:buClr>
                <a:srgbClr val="808080"/>
              </a:buClr>
              <a:buFont typeface="Wingdings" charset="2"/>
              <a:buNone/>
            </a:pPr>
            <a:r>
              <a:rPr lang="en-US" altLang="en-US" sz="1100" dirty="0">
                <a:solidFill>
                  <a:srgbClr val="A50021"/>
                </a:solidFill>
                <a:latin typeface="Arial" charset="0"/>
              </a:rPr>
              <a:t>IEEE Medal of Honor</a:t>
            </a:r>
          </a:p>
          <a:p>
            <a:pPr algn="ctr">
              <a:lnSpc>
                <a:spcPct val="45000"/>
              </a:lnSpc>
              <a:spcBef>
                <a:spcPct val="50000"/>
              </a:spcBef>
              <a:buClr>
                <a:srgbClr val="808080"/>
              </a:buClr>
              <a:buFont typeface="Wingdings" charset="2"/>
              <a:buNone/>
            </a:pPr>
            <a:r>
              <a:rPr lang="en-US" altLang="en-US" sz="1100" dirty="0">
                <a:solidFill>
                  <a:srgbClr val="A50021"/>
                </a:solidFill>
                <a:latin typeface="Arial" charset="0"/>
              </a:rPr>
              <a:t>2008</a:t>
            </a:r>
            <a:endParaRPr lang="en-US" altLang="en-US" sz="1100" dirty="0">
              <a:solidFill>
                <a:srgbClr val="000000"/>
              </a:solidFill>
              <a:latin typeface="Arial" charset="0"/>
            </a:endParaRPr>
          </a:p>
          <a:p>
            <a:pPr algn="ctr">
              <a:lnSpc>
                <a:spcPct val="50000"/>
              </a:lnSpc>
              <a:spcBef>
                <a:spcPct val="50000"/>
              </a:spcBef>
              <a:buClr>
                <a:srgbClr val="808080"/>
              </a:buClr>
              <a:buFont typeface="Wingdings" charset="2"/>
              <a:buNone/>
            </a:pPr>
            <a:r>
              <a:rPr lang="en-US" altLang="en-US" sz="1100" dirty="0">
                <a:solidFill>
                  <a:srgbClr val="000000"/>
                </a:solidFill>
                <a:latin typeface="Arial" charset="0"/>
              </a:rPr>
              <a:t> </a:t>
            </a:r>
            <a:r>
              <a:rPr lang="ru-RU" altLang="en-US" sz="1100" dirty="0" smtClean="0">
                <a:solidFill>
                  <a:srgbClr val="000000"/>
                </a:solidFill>
                <a:latin typeface="Arial" charset="0"/>
              </a:rPr>
              <a:t>Прорыв в полупроводниковой</a:t>
            </a:r>
          </a:p>
          <a:p>
            <a:pPr algn="ctr">
              <a:lnSpc>
                <a:spcPct val="50000"/>
              </a:lnSpc>
              <a:spcBef>
                <a:spcPct val="50000"/>
              </a:spcBef>
              <a:buClr>
                <a:srgbClr val="808080"/>
              </a:buClr>
              <a:buFont typeface="Wingdings" charset="2"/>
              <a:buNone/>
            </a:pPr>
            <a:r>
              <a:rPr lang="ru-RU" altLang="en-US" sz="1100" dirty="0" smtClean="0">
                <a:solidFill>
                  <a:srgbClr val="000000"/>
                </a:solidFill>
                <a:latin typeface="Arial" charset="0"/>
              </a:rPr>
              <a:t> промышленности</a:t>
            </a:r>
            <a:r>
              <a:rPr lang="en-US" altLang="en-US" sz="1100" dirty="0" smtClean="0">
                <a:solidFill>
                  <a:srgbClr val="000000"/>
                </a:solidFill>
                <a:latin typeface="Arial" charset="0"/>
              </a:rPr>
              <a:t>, </a:t>
            </a:r>
            <a:r>
              <a:rPr lang="ru-RU" altLang="en-US" sz="1100" dirty="0" smtClean="0">
                <a:solidFill>
                  <a:srgbClr val="000000"/>
                </a:solidFill>
                <a:latin typeface="Arial" charset="0"/>
              </a:rPr>
              <a:t>соучредитель </a:t>
            </a:r>
            <a:r>
              <a:rPr lang="en-US" altLang="en-US" sz="1100" dirty="0" smtClean="0">
                <a:solidFill>
                  <a:srgbClr val="000000"/>
                </a:solidFill>
                <a:latin typeface="Arial" charset="0"/>
              </a:rPr>
              <a:t>Intel</a:t>
            </a:r>
            <a:endParaRPr lang="en-US" altLang="en-US" sz="1100" dirty="0">
              <a:solidFill>
                <a:srgbClr val="000000"/>
              </a:solidFill>
              <a:latin typeface="Arial" charset="0"/>
            </a:endParaRPr>
          </a:p>
        </p:txBody>
      </p:sp>
      <p:sp>
        <p:nvSpPr>
          <p:cNvPr id="22535" name="Rectangle 12"/>
          <p:cNvSpPr>
            <a:spLocks noChangeArrowheads="1"/>
          </p:cNvSpPr>
          <p:nvPr/>
        </p:nvSpPr>
        <p:spPr bwMode="auto">
          <a:xfrm>
            <a:off x="6591300" y="1009650"/>
            <a:ext cx="17526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lr>
                <a:schemeClr val="bg2"/>
              </a:buClr>
              <a:buSzPct val="80000"/>
              <a:buBlip>
                <a:blip r:embed="rId4"/>
              </a:buBlip>
              <a:defRPr sz="2800">
                <a:solidFill>
                  <a:schemeClr val="tx1"/>
                </a:solidFill>
                <a:latin typeface="Verdana" charset="0"/>
                <a:ea typeface="ＭＳ Ｐゴシック" charset="-128"/>
              </a:defRPr>
            </a:lvl1pPr>
            <a:lvl2pPr marL="742950" indent="-285750" eaLnBrk="0" hangingPunct="0">
              <a:spcBef>
                <a:spcPct val="20000"/>
              </a:spcBef>
              <a:buClr>
                <a:srgbClr val="595959"/>
              </a:buClr>
              <a:buChar char="–"/>
              <a:defRPr sz="2600">
                <a:solidFill>
                  <a:schemeClr val="tx1"/>
                </a:solidFill>
                <a:latin typeface="Verdana" charset="0"/>
                <a:ea typeface="ＭＳ Ｐゴシック" charset="-128"/>
              </a:defRPr>
            </a:lvl2pPr>
            <a:lvl3pPr marL="1143000" indent="-228600" eaLnBrk="0" hangingPunct="0">
              <a:spcBef>
                <a:spcPct val="20000"/>
              </a:spcBef>
              <a:buClr>
                <a:srgbClr val="595959"/>
              </a:buClr>
              <a:buFont typeface="Wingdings" charset="2"/>
              <a:buChar char="§"/>
              <a:defRPr sz="2200">
                <a:solidFill>
                  <a:schemeClr val="tx1"/>
                </a:solidFill>
                <a:latin typeface="Verdana" charset="0"/>
                <a:ea typeface="ＭＳ Ｐゴシック" charset="-128"/>
              </a:defRPr>
            </a:lvl3pPr>
            <a:lvl4pPr marL="1600200" indent="-228600" eaLnBrk="0" hangingPunct="0">
              <a:spcBef>
                <a:spcPct val="20000"/>
              </a:spcBef>
              <a:buClr>
                <a:srgbClr val="595959"/>
              </a:buClr>
              <a:buChar char="–"/>
              <a:defRPr sz="2000">
                <a:solidFill>
                  <a:schemeClr val="tx1"/>
                </a:solidFill>
                <a:latin typeface="Verdana" charset="0"/>
                <a:ea typeface="ＭＳ Ｐゴシック" charset="-128"/>
              </a:defRPr>
            </a:lvl4pPr>
            <a:lvl5pPr marL="2057400" indent="-228600" eaLnBrk="0" hangingPunct="0">
              <a:spcBef>
                <a:spcPct val="20000"/>
              </a:spcBef>
              <a:buClr>
                <a:srgbClr val="595959"/>
              </a:buClr>
              <a:buFont typeface="Wingdings" charset="2"/>
              <a:buChar char="§"/>
              <a:defRPr>
                <a:solidFill>
                  <a:schemeClr val="tx1"/>
                </a:solidFill>
                <a:latin typeface="Verdana" charset="0"/>
                <a:ea typeface="ＭＳ Ｐゴシック" charset="-128"/>
              </a:defRPr>
            </a:lvl5pPr>
            <a:lvl6pPr marL="2514600" indent="-228600" eaLnBrk="0" fontAlgn="base" hangingPunct="0">
              <a:spcBef>
                <a:spcPct val="20000"/>
              </a:spcBef>
              <a:spcAft>
                <a:spcPct val="0"/>
              </a:spcAft>
              <a:buClr>
                <a:srgbClr val="595959"/>
              </a:buClr>
              <a:buFont typeface="Wingdings" charset="2"/>
              <a:buChar char="§"/>
              <a:defRPr>
                <a:solidFill>
                  <a:schemeClr val="tx1"/>
                </a:solidFill>
                <a:latin typeface="Verdana" charset="0"/>
                <a:ea typeface="ＭＳ Ｐゴシック" charset="-128"/>
              </a:defRPr>
            </a:lvl6pPr>
            <a:lvl7pPr marL="2971800" indent="-228600" eaLnBrk="0" fontAlgn="base" hangingPunct="0">
              <a:spcBef>
                <a:spcPct val="20000"/>
              </a:spcBef>
              <a:spcAft>
                <a:spcPct val="0"/>
              </a:spcAft>
              <a:buClr>
                <a:srgbClr val="595959"/>
              </a:buClr>
              <a:buFont typeface="Wingdings" charset="2"/>
              <a:buChar char="§"/>
              <a:defRPr>
                <a:solidFill>
                  <a:schemeClr val="tx1"/>
                </a:solidFill>
                <a:latin typeface="Verdana" charset="0"/>
                <a:ea typeface="ＭＳ Ｐゴシック" charset="-128"/>
              </a:defRPr>
            </a:lvl7pPr>
            <a:lvl8pPr marL="3429000" indent="-228600" eaLnBrk="0" fontAlgn="base" hangingPunct="0">
              <a:spcBef>
                <a:spcPct val="20000"/>
              </a:spcBef>
              <a:spcAft>
                <a:spcPct val="0"/>
              </a:spcAft>
              <a:buClr>
                <a:srgbClr val="595959"/>
              </a:buClr>
              <a:buFont typeface="Wingdings" charset="2"/>
              <a:buChar char="§"/>
              <a:defRPr>
                <a:solidFill>
                  <a:schemeClr val="tx1"/>
                </a:solidFill>
                <a:latin typeface="Verdana" charset="0"/>
                <a:ea typeface="ＭＳ Ｐゴシック" charset="-128"/>
              </a:defRPr>
            </a:lvl8pPr>
            <a:lvl9pPr marL="3886200" indent="-228600" eaLnBrk="0" fontAlgn="base" hangingPunct="0">
              <a:spcBef>
                <a:spcPct val="20000"/>
              </a:spcBef>
              <a:spcAft>
                <a:spcPct val="0"/>
              </a:spcAft>
              <a:buClr>
                <a:srgbClr val="595959"/>
              </a:buClr>
              <a:buFont typeface="Wingdings" charset="2"/>
              <a:buChar char="§"/>
              <a:defRPr>
                <a:solidFill>
                  <a:schemeClr val="tx1"/>
                </a:solidFill>
                <a:latin typeface="Verdana" charset="0"/>
                <a:ea typeface="ＭＳ Ｐゴシック" charset="-128"/>
              </a:defRPr>
            </a:lvl9pPr>
          </a:lstStyle>
          <a:p>
            <a:pPr>
              <a:lnSpc>
                <a:spcPct val="80000"/>
              </a:lnSpc>
              <a:buClr>
                <a:srgbClr val="808080"/>
              </a:buClr>
              <a:buFont typeface="Wingdings" charset="2"/>
              <a:buNone/>
            </a:pPr>
            <a:endParaRPr lang="en-US" altLang="en-US" sz="2400">
              <a:solidFill>
                <a:srgbClr val="000000"/>
              </a:solidFill>
              <a:latin typeface="Arial" charset="0"/>
            </a:endParaRPr>
          </a:p>
        </p:txBody>
      </p:sp>
      <p:pic>
        <p:nvPicPr>
          <p:cNvPr id="194573" name="Picture 1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21013" y="1543050"/>
            <a:ext cx="16510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Box 7"/>
          <p:cNvSpPr txBox="1">
            <a:spLocks noChangeArrowheads="1"/>
          </p:cNvSpPr>
          <p:nvPr/>
        </p:nvSpPr>
        <p:spPr bwMode="auto">
          <a:xfrm>
            <a:off x="5351463" y="3779838"/>
            <a:ext cx="2743200" cy="102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bg2"/>
              </a:buClr>
              <a:buSzPct val="80000"/>
              <a:buBlip>
                <a:blip r:embed="rId4"/>
              </a:buBlip>
              <a:defRPr sz="2800">
                <a:solidFill>
                  <a:schemeClr val="tx1"/>
                </a:solidFill>
                <a:latin typeface="Verdana" charset="0"/>
                <a:ea typeface="ＭＳ Ｐゴシック" charset="-128"/>
              </a:defRPr>
            </a:lvl1pPr>
            <a:lvl2pPr marL="742950" indent="-285750" eaLnBrk="0" hangingPunct="0">
              <a:spcBef>
                <a:spcPct val="20000"/>
              </a:spcBef>
              <a:buClr>
                <a:srgbClr val="595959"/>
              </a:buClr>
              <a:buChar char="–"/>
              <a:defRPr sz="2600">
                <a:solidFill>
                  <a:schemeClr val="tx1"/>
                </a:solidFill>
                <a:latin typeface="Verdana" charset="0"/>
                <a:ea typeface="ＭＳ Ｐゴシック" charset="-128"/>
              </a:defRPr>
            </a:lvl2pPr>
            <a:lvl3pPr marL="1143000" indent="-228600" eaLnBrk="0" hangingPunct="0">
              <a:spcBef>
                <a:spcPct val="20000"/>
              </a:spcBef>
              <a:buClr>
                <a:srgbClr val="595959"/>
              </a:buClr>
              <a:buFont typeface="Wingdings" charset="2"/>
              <a:buChar char="§"/>
              <a:defRPr sz="2200">
                <a:solidFill>
                  <a:schemeClr val="tx1"/>
                </a:solidFill>
                <a:latin typeface="Verdana" charset="0"/>
                <a:ea typeface="ＭＳ Ｐゴシック" charset="-128"/>
              </a:defRPr>
            </a:lvl3pPr>
            <a:lvl4pPr marL="1600200" indent="-228600" eaLnBrk="0" hangingPunct="0">
              <a:spcBef>
                <a:spcPct val="20000"/>
              </a:spcBef>
              <a:buClr>
                <a:srgbClr val="595959"/>
              </a:buClr>
              <a:buChar char="–"/>
              <a:defRPr sz="2000">
                <a:solidFill>
                  <a:schemeClr val="tx1"/>
                </a:solidFill>
                <a:latin typeface="Verdana" charset="0"/>
                <a:ea typeface="ＭＳ Ｐゴシック" charset="-128"/>
              </a:defRPr>
            </a:lvl4pPr>
            <a:lvl5pPr marL="2057400" indent="-228600" eaLnBrk="0" hangingPunct="0">
              <a:spcBef>
                <a:spcPct val="20000"/>
              </a:spcBef>
              <a:buClr>
                <a:srgbClr val="595959"/>
              </a:buClr>
              <a:buFont typeface="Wingdings" charset="2"/>
              <a:buChar char="§"/>
              <a:defRPr>
                <a:solidFill>
                  <a:schemeClr val="tx1"/>
                </a:solidFill>
                <a:latin typeface="Verdana" charset="0"/>
                <a:ea typeface="ＭＳ Ｐゴシック" charset="-128"/>
              </a:defRPr>
            </a:lvl5pPr>
            <a:lvl6pPr marL="2514600" indent="-228600" eaLnBrk="0" fontAlgn="base" hangingPunct="0">
              <a:spcBef>
                <a:spcPct val="20000"/>
              </a:spcBef>
              <a:spcAft>
                <a:spcPct val="0"/>
              </a:spcAft>
              <a:buClr>
                <a:srgbClr val="595959"/>
              </a:buClr>
              <a:buFont typeface="Wingdings" charset="2"/>
              <a:buChar char="§"/>
              <a:defRPr>
                <a:solidFill>
                  <a:schemeClr val="tx1"/>
                </a:solidFill>
                <a:latin typeface="Verdana" charset="0"/>
                <a:ea typeface="ＭＳ Ｐゴシック" charset="-128"/>
              </a:defRPr>
            </a:lvl6pPr>
            <a:lvl7pPr marL="2971800" indent="-228600" eaLnBrk="0" fontAlgn="base" hangingPunct="0">
              <a:spcBef>
                <a:spcPct val="20000"/>
              </a:spcBef>
              <a:spcAft>
                <a:spcPct val="0"/>
              </a:spcAft>
              <a:buClr>
                <a:srgbClr val="595959"/>
              </a:buClr>
              <a:buFont typeface="Wingdings" charset="2"/>
              <a:buChar char="§"/>
              <a:defRPr>
                <a:solidFill>
                  <a:schemeClr val="tx1"/>
                </a:solidFill>
                <a:latin typeface="Verdana" charset="0"/>
                <a:ea typeface="ＭＳ Ｐゴシック" charset="-128"/>
              </a:defRPr>
            </a:lvl7pPr>
            <a:lvl8pPr marL="3429000" indent="-228600" eaLnBrk="0" fontAlgn="base" hangingPunct="0">
              <a:spcBef>
                <a:spcPct val="20000"/>
              </a:spcBef>
              <a:spcAft>
                <a:spcPct val="0"/>
              </a:spcAft>
              <a:buClr>
                <a:srgbClr val="595959"/>
              </a:buClr>
              <a:buFont typeface="Wingdings" charset="2"/>
              <a:buChar char="§"/>
              <a:defRPr>
                <a:solidFill>
                  <a:schemeClr val="tx1"/>
                </a:solidFill>
                <a:latin typeface="Verdana" charset="0"/>
                <a:ea typeface="ＭＳ Ｐゴシック" charset="-128"/>
              </a:defRPr>
            </a:lvl8pPr>
            <a:lvl9pPr marL="3886200" indent="-228600" eaLnBrk="0" fontAlgn="base" hangingPunct="0">
              <a:spcBef>
                <a:spcPct val="20000"/>
              </a:spcBef>
              <a:spcAft>
                <a:spcPct val="0"/>
              </a:spcAft>
              <a:buClr>
                <a:srgbClr val="595959"/>
              </a:buClr>
              <a:buFont typeface="Wingdings" charset="2"/>
              <a:buChar char="§"/>
              <a:defRPr>
                <a:solidFill>
                  <a:schemeClr val="tx1"/>
                </a:solidFill>
                <a:latin typeface="Verdana" charset="0"/>
                <a:ea typeface="ＭＳ Ｐゴシック" charset="-128"/>
              </a:defRPr>
            </a:lvl9pPr>
          </a:lstStyle>
          <a:p>
            <a:pPr algn="ctr">
              <a:spcBef>
                <a:spcPct val="0"/>
              </a:spcBef>
              <a:buClrTx/>
              <a:buSzTx/>
              <a:buFontTx/>
              <a:buNone/>
            </a:pPr>
            <a:r>
              <a:rPr lang="en-US" altLang="en-US" sz="1100" dirty="0">
                <a:solidFill>
                  <a:srgbClr val="A50021"/>
                </a:solidFill>
                <a:latin typeface="Arial" charset="0"/>
              </a:rPr>
              <a:t>Morris Change</a:t>
            </a:r>
          </a:p>
          <a:p>
            <a:pPr algn="ctr">
              <a:spcBef>
                <a:spcPct val="0"/>
              </a:spcBef>
              <a:buClrTx/>
              <a:buSzTx/>
              <a:buFontTx/>
              <a:buNone/>
            </a:pPr>
            <a:r>
              <a:rPr lang="en-US" altLang="en-US" sz="1100" dirty="0">
                <a:solidFill>
                  <a:srgbClr val="A50021"/>
                </a:solidFill>
                <a:latin typeface="Arial" charset="0"/>
              </a:rPr>
              <a:t>IEEE Medal of Honor 2011</a:t>
            </a:r>
          </a:p>
          <a:p>
            <a:pPr algn="ctr">
              <a:spcBef>
                <a:spcPct val="0"/>
              </a:spcBef>
              <a:buClrTx/>
              <a:buSzTx/>
              <a:buFontTx/>
              <a:buNone/>
            </a:pPr>
            <a:r>
              <a:rPr lang="en-US" altLang="en-US" sz="1100" dirty="0">
                <a:solidFill>
                  <a:srgbClr val="000000"/>
                </a:solidFill>
                <a:latin typeface="Arial" charset="0"/>
              </a:rPr>
              <a:t>CEO Taiwan Semiconductor </a:t>
            </a:r>
            <a:r>
              <a:rPr lang="en-US" altLang="en-US" sz="1100" dirty="0" err="1">
                <a:solidFill>
                  <a:srgbClr val="000000"/>
                </a:solidFill>
                <a:latin typeface="Arial" charset="0"/>
              </a:rPr>
              <a:t>Mftg</a:t>
            </a:r>
            <a:endParaRPr lang="en-US" altLang="en-US" sz="1100" dirty="0">
              <a:solidFill>
                <a:srgbClr val="000000"/>
              </a:solidFill>
              <a:latin typeface="Arial" charset="0"/>
            </a:endParaRPr>
          </a:p>
          <a:p>
            <a:pPr algn="ctr">
              <a:spcBef>
                <a:spcPct val="0"/>
              </a:spcBef>
              <a:buClrTx/>
              <a:buSzTx/>
              <a:buFontTx/>
              <a:buNone/>
            </a:pPr>
            <a:endParaRPr lang="en-US" altLang="en-US" sz="1100" dirty="0">
              <a:solidFill>
                <a:srgbClr val="000000"/>
              </a:solidFill>
              <a:latin typeface="Arial" charset="0"/>
            </a:endParaRPr>
          </a:p>
          <a:p>
            <a:pPr algn="ctr">
              <a:spcBef>
                <a:spcPct val="50000"/>
              </a:spcBef>
              <a:buClrTx/>
              <a:buSzTx/>
              <a:buFontTx/>
              <a:buNone/>
            </a:pPr>
            <a:endParaRPr lang="en-US" altLang="en-US" sz="1100" dirty="0">
              <a:solidFill>
                <a:srgbClr val="000000"/>
              </a:solidFill>
              <a:latin typeface="Arial" charset="0"/>
            </a:endParaRPr>
          </a:p>
        </p:txBody>
      </p:sp>
      <p:pic>
        <p:nvPicPr>
          <p:cNvPr id="18" name="Picture 17" descr="http://3.bp.blogspot.com/-CgTPXQlPbE8/TcFlHhffguI/AAAAAAAAG7g/2xbZvmXtT_I/s1600/morris+chang+cover.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29300" y="1570038"/>
            <a:ext cx="1666875" cy="2224087"/>
          </a:xfrm>
          <a:prstGeom prst="rect">
            <a:avLst/>
          </a:prstGeom>
          <a:noFill/>
          <a:ln w="19050">
            <a:solidFill>
              <a:srgbClr val="838383"/>
            </a:solidFill>
            <a:miter lim="800000"/>
            <a:headEnd/>
            <a:tailEnd/>
          </a:ln>
          <a:extLst>
            <a:ext uri="{909E8E84-426E-40DD-AFC4-6F175D3DCCD1}">
              <a14:hiddenFill xmlns:a14="http://schemas.microsoft.com/office/drawing/2010/main">
                <a:solidFill>
                  <a:srgbClr val="FFFFFF"/>
                </a:solidFill>
              </a14:hiddenFill>
            </a:ext>
          </a:extLst>
        </p:spPr>
      </p:pic>
      <p:sp>
        <p:nvSpPr>
          <p:cNvPr id="22539" name="TextBox 20"/>
          <p:cNvSpPr txBox="1">
            <a:spLocks noChangeArrowheads="1"/>
          </p:cNvSpPr>
          <p:nvPr/>
        </p:nvSpPr>
        <p:spPr bwMode="auto">
          <a:xfrm>
            <a:off x="4672013" y="5830888"/>
            <a:ext cx="1841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bg2"/>
              </a:buClr>
              <a:buSzPct val="80000"/>
              <a:buBlip>
                <a:blip r:embed="rId4"/>
              </a:buBlip>
              <a:defRPr sz="2800">
                <a:solidFill>
                  <a:schemeClr val="tx1"/>
                </a:solidFill>
                <a:latin typeface="Verdana" charset="0"/>
                <a:ea typeface="ＭＳ Ｐゴシック" charset="-128"/>
              </a:defRPr>
            </a:lvl1pPr>
            <a:lvl2pPr marL="742950" indent="-285750" eaLnBrk="0" hangingPunct="0">
              <a:spcBef>
                <a:spcPct val="20000"/>
              </a:spcBef>
              <a:buClr>
                <a:srgbClr val="595959"/>
              </a:buClr>
              <a:buChar char="–"/>
              <a:defRPr sz="2600">
                <a:solidFill>
                  <a:schemeClr val="tx1"/>
                </a:solidFill>
                <a:latin typeface="Verdana" charset="0"/>
                <a:ea typeface="ＭＳ Ｐゴシック" charset="-128"/>
              </a:defRPr>
            </a:lvl2pPr>
            <a:lvl3pPr marL="1143000" indent="-228600" eaLnBrk="0" hangingPunct="0">
              <a:spcBef>
                <a:spcPct val="20000"/>
              </a:spcBef>
              <a:buClr>
                <a:srgbClr val="595959"/>
              </a:buClr>
              <a:buFont typeface="Wingdings" charset="2"/>
              <a:buChar char="§"/>
              <a:defRPr sz="2200">
                <a:solidFill>
                  <a:schemeClr val="tx1"/>
                </a:solidFill>
                <a:latin typeface="Verdana" charset="0"/>
                <a:ea typeface="ＭＳ Ｐゴシック" charset="-128"/>
              </a:defRPr>
            </a:lvl3pPr>
            <a:lvl4pPr marL="1600200" indent="-228600" eaLnBrk="0" hangingPunct="0">
              <a:spcBef>
                <a:spcPct val="20000"/>
              </a:spcBef>
              <a:buClr>
                <a:srgbClr val="595959"/>
              </a:buClr>
              <a:buChar char="–"/>
              <a:defRPr sz="2000">
                <a:solidFill>
                  <a:schemeClr val="tx1"/>
                </a:solidFill>
                <a:latin typeface="Verdana" charset="0"/>
                <a:ea typeface="ＭＳ Ｐゴシック" charset="-128"/>
              </a:defRPr>
            </a:lvl4pPr>
            <a:lvl5pPr marL="2057400" indent="-228600" eaLnBrk="0" hangingPunct="0">
              <a:spcBef>
                <a:spcPct val="20000"/>
              </a:spcBef>
              <a:buClr>
                <a:srgbClr val="595959"/>
              </a:buClr>
              <a:buFont typeface="Wingdings" charset="2"/>
              <a:buChar char="§"/>
              <a:defRPr>
                <a:solidFill>
                  <a:schemeClr val="tx1"/>
                </a:solidFill>
                <a:latin typeface="Verdana" charset="0"/>
                <a:ea typeface="ＭＳ Ｐゴシック" charset="-128"/>
              </a:defRPr>
            </a:lvl5pPr>
            <a:lvl6pPr marL="2514600" indent="-228600" eaLnBrk="0" fontAlgn="base" hangingPunct="0">
              <a:spcBef>
                <a:spcPct val="20000"/>
              </a:spcBef>
              <a:spcAft>
                <a:spcPct val="0"/>
              </a:spcAft>
              <a:buClr>
                <a:srgbClr val="595959"/>
              </a:buClr>
              <a:buFont typeface="Wingdings" charset="2"/>
              <a:buChar char="§"/>
              <a:defRPr>
                <a:solidFill>
                  <a:schemeClr val="tx1"/>
                </a:solidFill>
                <a:latin typeface="Verdana" charset="0"/>
                <a:ea typeface="ＭＳ Ｐゴシック" charset="-128"/>
              </a:defRPr>
            </a:lvl6pPr>
            <a:lvl7pPr marL="2971800" indent="-228600" eaLnBrk="0" fontAlgn="base" hangingPunct="0">
              <a:spcBef>
                <a:spcPct val="20000"/>
              </a:spcBef>
              <a:spcAft>
                <a:spcPct val="0"/>
              </a:spcAft>
              <a:buClr>
                <a:srgbClr val="595959"/>
              </a:buClr>
              <a:buFont typeface="Wingdings" charset="2"/>
              <a:buChar char="§"/>
              <a:defRPr>
                <a:solidFill>
                  <a:schemeClr val="tx1"/>
                </a:solidFill>
                <a:latin typeface="Verdana" charset="0"/>
                <a:ea typeface="ＭＳ Ｐゴシック" charset="-128"/>
              </a:defRPr>
            </a:lvl7pPr>
            <a:lvl8pPr marL="3429000" indent="-228600" eaLnBrk="0" fontAlgn="base" hangingPunct="0">
              <a:spcBef>
                <a:spcPct val="20000"/>
              </a:spcBef>
              <a:spcAft>
                <a:spcPct val="0"/>
              </a:spcAft>
              <a:buClr>
                <a:srgbClr val="595959"/>
              </a:buClr>
              <a:buFont typeface="Wingdings" charset="2"/>
              <a:buChar char="§"/>
              <a:defRPr>
                <a:solidFill>
                  <a:schemeClr val="tx1"/>
                </a:solidFill>
                <a:latin typeface="Verdana" charset="0"/>
                <a:ea typeface="ＭＳ Ｐゴシック" charset="-128"/>
              </a:defRPr>
            </a:lvl8pPr>
            <a:lvl9pPr marL="3886200" indent="-228600" eaLnBrk="0" fontAlgn="base" hangingPunct="0">
              <a:spcBef>
                <a:spcPct val="20000"/>
              </a:spcBef>
              <a:spcAft>
                <a:spcPct val="0"/>
              </a:spcAft>
              <a:buClr>
                <a:srgbClr val="595959"/>
              </a:buClr>
              <a:buFont typeface="Wingdings" charset="2"/>
              <a:buChar char="§"/>
              <a:defRPr>
                <a:solidFill>
                  <a:schemeClr val="tx1"/>
                </a:solidFill>
                <a:latin typeface="Verdana" charset="0"/>
                <a:ea typeface="ＭＳ Ｐゴシック" charset="-128"/>
              </a:defRPr>
            </a:lvl9pPr>
          </a:lstStyle>
          <a:p>
            <a:pPr>
              <a:spcBef>
                <a:spcPct val="0"/>
              </a:spcBef>
              <a:buClrTx/>
              <a:buSzTx/>
              <a:buFontTx/>
              <a:buNone/>
            </a:pPr>
            <a:endParaRPr lang="en-US" altLang="en-US" sz="2400">
              <a:solidFill>
                <a:srgbClr val="000000"/>
              </a:solidFill>
              <a:latin typeface="Arial" charset="0"/>
            </a:endParaRPr>
          </a:p>
        </p:txBody>
      </p:sp>
      <p:sp>
        <p:nvSpPr>
          <p:cNvPr id="5" name="TextBox 4"/>
          <p:cNvSpPr txBox="1">
            <a:spLocks noChangeArrowheads="1"/>
          </p:cNvSpPr>
          <p:nvPr/>
        </p:nvSpPr>
        <p:spPr bwMode="auto">
          <a:xfrm>
            <a:off x="1164165" y="5160963"/>
            <a:ext cx="229447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bg2"/>
              </a:buClr>
              <a:buSzPct val="80000"/>
              <a:buBlip>
                <a:blip r:embed="rId4"/>
              </a:buBlip>
              <a:defRPr sz="2800">
                <a:solidFill>
                  <a:schemeClr val="tx1"/>
                </a:solidFill>
                <a:latin typeface="Verdana" charset="0"/>
                <a:ea typeface="ＭＳ Ｐゴシック" charset="-128"/>
              </a:defRPr>
            </a:lvl1pPr>
            <a:lvl2pPr marL="742950" indent="-285750" eaLnBrk="0" hangingPunct="0">
              <a:spcBef>
                <a:spcPct val="20000"/>
              </a:spcBef>
              <a:buClr>
                <a:srgbClr val="595959"/>
              </a:buClr>
              <a:buChar char="–"/>
              <a:defRPr sz="2600">
                <a:solidFill>
                  <a:schemeClr val="tx1"/>
                </a:solidFill>
                <a:latin typeface="Verdana" charset="0"/>
                <a:ea typeface="ＭＳ Ｐゴシック" charset="-128"/>
              </a:defRPr>
            </a:lvl2pPr>
            <a:lvl3pPr marL="1143000" indent="-228600" eaLnBrk="0" hangingPunct="0">
              <a:spcBef>
                <a:spcPct val="20000"/>
              </a:spcBef>
              <a:buClr>
                <a:srgbClr val="595959"/>
              </a:buClr>
              <a:buFont typeface="Wingdings" charset="2"/>
              <a:buChar char="§"/>
              <a:defRPr sz="2200">
                <a:solidFill>
                  <a:schemeClr val="tx1"/>
                </a:solidFill>
                <a:latin typeface="Verdana" charset="0"/>
                <a:ea typeface="ＭＳ Ｐゴシック" charset="-128"/>
              </a:defRPr>
            </a:lvl3pPr>
            <a:lvl4pPr marL="1600200" indent="-228600" eaLnBrk="0" hangingPunct="0">
              <a:spcBef>
                <a:spcPct val="20000"/>
              </a:spcBef>
              <a:buClr>
                <a:srgbClr val="595959"/>
              </a:buClr>
              <a:buChar char="–"/>
              <a:defRPr sz="2000">
                <a:solidFill>
                  <a:schemeClr val="tx1"/>
                </a:solidFill>
                <a:latin typeface="Verdana" charset="0"/>
                <a:ea typeface="ＭＳ Ｐゴシック" charset="-128"/>
              </a:defRPr>
            </a:lvl4pPr>
            <a:lvl5pPr marL="2057400" indent="-228600" eaLnBrk="0" hangingPunct="0">
              <a:spcBef>
                <a:spcPct val="20000"/>
              </a:spcBef>
              <a:buClr>
                <a:srgbClr val="595959"/>
              </a:buClr>
              <a:buFont typeface="Wingdings" charset="2"/>
              <a:buChar char="§"/>
              <a:defRPr>
                <a:solidFill>
                  <a:schemeClr val="tx1"/>
                </a:solidFill>
                <a:latin typeface="Verdana" charset="0"/>
                <a:ea typeface="ＭＳ Ｐゴシック" charset="-128"/>
              </a:defRPr>
            </a:lvl5pPr>
            <a:lvl6pPr marL="2514600" indent="-228600" eaLnBrk="0" fontAlgn="base" hangingPunct="0">
              <a:spcBef>
                <a:spcPct val="20000"/>
              </a:spcBef>
              <a:spcAft>
                <a:spcPct val="0"/>
              </a:spcAft>
              <a:buClr>
                <a:srgbClr val="595959"/>
              </a:buClr>
              <a:buFont typeface="Wingdings" charset="2"/>
              <a:buChar char="§"/>
              <a:defRPr>
                <a:solidFill>
                  <a:schemeClr val="tx1"/>
                </a:solidFill>
                <a:latin typeface="Verdana" charset="0"/>
                <a:ea typeface="ＭＳ Ｐゴシック" charset="-128"/>
              </a:defRPr>
            </a:lvl6pPr>
            <a:lvl7pPr marL="2971800" indent="-228600" eaLnBrk="0" fontAlgn="base" hangingPunct="0">
              <a:spcBef>
                <a:spcPct val="20000"/>
              </a:spcBef>
              <a:spcAft>
                <a:spcPct val="0"/>
              </a:spcAft>
              <a:buClr>
                <a:srgbClr val="595959"/>
              </a:buClr>
              <a:buFont typeface="Wingdings" charset="2"/>
              <a:buChar char="§"/>
              <a:defRPr>
                <a:solidFill>
                  <a:schemeClr val="tx1"/>
                </a:solidFill>
                <a:latin typeface="Verdana" charset="0"/>
                <a:ea typeface="ＭＳ Ｐゴシック" charset="-128"/>
              </a:defRPr>
            </a:lvl7pPr>
            <a:lvl8pPr marL="3429000" indent="-228600" eaLnBrk="0" fontAlgn="base" hangingPunct="0">
              <a:spcBef>
                <a:spcPct val="20000"/>
              </a:spcBef>
              <a:spcAft>
                <a:spcPct val="0"/>
              </a:spcAft>
              <a:buClr>
                <a:srgbClr val="595959"/>
              </a:buClr>
              <a:buFont typeface="Wingdings" charset="2"/>
              <a:buChar char="§"/>
              <a:defRPr>
                <a:solidFill>
                  <a:schemeClr val="tx1"/>
                </a:solidFill>
                <a:latin typeface="Verdana" charset="0"/>
                <a:ea typeface="ＭＳ Ｐゴシック" charset="-128"/>
              </a:defRPr>
            </a:lvl8pPr>
            <a:lvl9pPr marL="3886200" indent="-228600" eaLnBrk="0" fontAlgn="base" hangingPunct="0">
              <a:spcBef>
                <a:spcPct val="20000"/>
              </a:spcBef>
              <a:spcAft>
                <a:spcPct val="0"/>
              </a:spcAft>
              <a:buClr>
                <a:srgbClr val="595959"/>
              </a:buClr>
              <a:buFont typeface="Wingdings" charset="2"/>
              <a:buChar char="§"/>
              <a:defRPr>
                <a:solidFill>
                  <a:schemeClr val="tx1"/>
                </a:solidFill>
                <a:latin typeface="Verdana" charset="0"/>
                <a:ea typeface="ＭＳ Ｐゴシック" charset="-128"/>
              </a:defRPr>
            </a:lvl9pPr>
          </a:lstStyle>
          <a:p>
            <a:pPr algn="ctr">
              <a:spcBef>
                <a:spcPct val="0"/>
              </a:spcBef>
              <a:buClrTx/>
              <a:buSzTx/>
              <a:buFontTx/>
              <a:buNone/>
            </a:pPr>
            <a:r>
              <a:rPr lang="en-US" altLang="en-US" sz="1600" dirty="0">
                <a:solidFill>
                  <a:srgbClr val="A50021"/>
                </a:solidFill>
                <a:latin typeface="Arial" charset="0"/>
              </a:rPr>
              <a:t>John Hennessy</a:t>
            </a:r>
          </a:p>
          <a:p>
            <a:pPr algn="ctr">
              <a:spcBef>
                <a:spcPct val="0"/>
              </a:spcBef>
              <a:buClrTx/>
              <a:buSzTx/>
              <a:buFontTx/>
              <a:buNone/>
            </a:pPr>
            <a:r>
              <a:rPr lang="en-US" altLang="en-US" sz="1200" dirty="0">
                <a:solidFill>
                  <a:srgbClr val="A50021"/>
                </a:solidFill>
                <a:latin typeface="Arial" charset="0"/>
              </a:rPr>
              <a:t>IEEE Medal of Honor 2012</a:t>
            </a:r>
          </a:p>
          <a:p>
            <a:pPr algn="ctr">
              <a:spcBef>
                <a:spcPct val="0"/>
              </a:spcBef>
              <a:buClrTx/>
              <a:buSzTx/>
              <a:buFontTx/>
              <a:buNone/>
            </a:pPr>
            <a:r>
              <a:rPr lang="ru-RU" altLang="en-US" sz="1200" dirty="0" smtClean="0">
                <a:solidFill>
                  <a:srgbClr val="000000"/>
                </a:solidFill>
                <a:latin typeface="Arial" charset="0"/>
              </a:rPr>
              <a:t>Президент</a:t>
            </a:r>
            <a:r>
              <a:rPr lang="en-US" altLang="en-US" sz="1200" dirty="0" smtClean="0">
                <a:solidFill>
                  <a:srgbClr val="000000"/>
                </a:solidFill>
                <a:latin typeface="Arial" charset="0"/>
              </a:rPr>
              <a:t>, </a:t>
            </a:r>
            <a:r>
              <a:rPr lang="en-US" altLang="en-US" sz="1200" dirty="0">
                <a:solidFill>
                  <a:srgbClr val="000000"/>
                </a:solidFill>
                <a:latin typeface="Arial" charset="0"/>
              </a:rPr>
              <a:t>Stanford University</a:t>
            </a:r>
          </a:p>
        </p:txBody>
      </p:sp>
      <p:pic>
        <p:nvPicPr>
          <p:cNvPr id="1248" name="Picture 22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40168" y="2386013"/>
            <a:ext cx="2076450" cy="276701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2" name="Picture 1"/>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751263" y="2387600"/>
            <a:ext cx="2078037" cy="279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18"/>
          <p:cNvSpPr txBox="1">
            <a:spLocks noChangeArrowheads="1"/>
          </p:cNvSpPr>
          <p:nvPr/>
        </p:nvSpPr>
        <p:spPr bwMode="auto">
          <a:xfrm>
            <a:off x="3798224" y="5181600"/>
            <a:ext cx="231749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bg2"/>
              </a:buClr>
              <a:buSzPct val="80000"/>
              <a:buBlip>
                <a:blip r:embed="rId4"/>
              </a:buBlip>
              <a:defRPr sz="2800">
                <a:solidFill>
                  <a:schemeClr val="tx1"/>
                </a:solidFill>
                <a:latin typeface="Verdana" charset="0"/>
                <a:ea typeface="ＭＳ Ｐゴシック" charset="-128"/>
              </a:defRPr>
            </a:lvl1pPr>
            <a:lvl2pPr marL="742950" indent="-285750" eaLnBrk="0" hangingPunct="0">
              <a:spcBef>
                <a:spcPct val="20000"/>
              </a:spcBef>
              <a:buClr>
                <a:srgbClr val="595959"/>
              </a:buClr>
              <a:buChar char="–"/>
              <a:defRPr sz="2600">
                <a:solidFill>
                  <a:schemeClr val="tx1"/>
                </a:solidFill>
                <a:latin typeface="Verdana" charset="0"/>
                <a:ea typeface="ＭＳ Ｐゴシック" charset="-128"/>
              </a:defRPr>
            </a:lvl2pPr>
            <a:lvl3pPr marL="1143000" indent="-228600" eaLnBrk="0" hangingPunct="0">
              <a:spcBef>
                <a:spcPct val="20000"/>
              </a:spcBef>
              <a:buClr>
                <a:srgbClr val="595959"/>
              </a:buClr>
              <a:buFont typeface="Wingdings" charset="2"/>
              <a:buChar char="§"/>
              <a:defRPr sz="2200">
                <a:solidFill>
                  <a:schemeClr val="tx1"/>
                </a:solidFill>
                <a:latin typeface="Verdana" charset="0"/>
                <a:ea typeface="ＭＳ Ｐゴシック" charset="-128"/>
              </a:defRPr>
            </a:lvl3pPr>
            <a:lvl4pPr marL="1600200" indent="-228600" eaLnBrk="0" hangingPunct="0">
              <a:spcBef>
                <a:spcPct val="20000"/>
              </a:spcBef>
              <a:buClr>
                <a:srgbClr val="595959"/>
              </a:buClr>
              <a:buChar char="–"/>
              <a:defRPr sz="2000">
                <a:solidFill>
                  <a:schemeClr val="tx1"/>
                </a:solidFill>
                <a:latin typeface="Verdana" charset="0"/>
                <a:ea typeface="ＭＳ Ｐゴシック" charset="-128"/>
              </a:defRPr>
            </a:lvl4pPr>
            <a:lvl5pPr marL="2057400" indent="-228600" eaLnBrk="0" hangingPunct="0">
              <a:spcBef>
                <a:spcPct val="20000"/>
              </a:spcBef>
              <a:buClr>
                <a:srgbClr val="595959"/>
              </a:buClr>
              <a:buFont typeface="Wingdings" charset="2"/>
              <a:buChar char="§"/>
              <a:defRPr>
                <a:solidFill>
                  <a:schemeClr val="tx1"/>
                </a:solidFill>
                <a:latin typeface="Verdana" charset="0"/>
                <a:ea typeface="ＭＳ Ｐゴシック" charset="-128"/>
              </a:defRPr>
            </a:lvl5pPr>
            <a:lvl6pPr marL="2514600" indent="-228600" eaLnBrk="0" fontAlgn="base" hangingPunct="0">
              <a:spcBef>
                <a:spcPct val="20000"/>
              </a:spcBef>
              <a:spcAft>
                <a:spcPct val="0"/>
              </a:spcAft>
              <a:buClr>
                <a:srgbClr val="595959"/>
              </a:buClr>
              <a:buFont typeface="Wingdings" charset="2"/>
              <a:buChar char="§"/>
              <a:defRPr>
                <a:solidFill>
                  <a:schemeClr val="tx1"/>
                </a:solidFill>
                <a:latin typeface="Verdana" charset="0"/>
                <a:ea typeface="ＭＳ Ｐゴシック" charset="-128"/>
              </a:defRPr>
            </a:lvl6pPr>
            <a:lvl7pPr marL="2971800" indent="-228600" eaLnBrk="0" fontAlgn="base" hangingPunct="0">
              <a:spcBef>
                <a:spcPct val="20000"/>
              </a:spcBef>
              <a:spcAft>
                <a:spcPct val="0"/>
              </a:spcAft>
              <a:buClr>
                <a:srgbClr val="595959"/>
              </a:buClr>
              <a:buFont typeface="Wingdings" charset="2"/>
              <a:buChar char="§"/>
              <a:defRPr>
                <a:solidFill>
                  <a:schemeClr val="tx1"/>
                </a:solidFill>
                <a:latin typeface="Verdana" charset="0"/>
                <a:ea typeface="ＭＳ Ｐゴシック" charset="-128"/>
              </a:defRPr>
            </a:lvl7pPr>
            <a:lvl8pPr marL="3429000" indent="-228600" eaLnBrk="0" fontAlgn="base" hangingPunct="0">
              <a:spcBef>
                <a:spcPct val="20000"/>
              </a:spcBef>
              <a:spcAft>
                <a:spcPct val="0"/>
              </a:spcAft>
              <a:buClr>
                <a:srgbClr val="595959"/>
              </a:buClr>
              <a:buFont typeface="Wingdings" charset="2"/>
              <a:buChar char="§"/>
              <a:defRPr>
                <a:solidFill>
                  <a:schemeClr val="tx1"/>
                </a:solidFill>
                <a:latin typeface="Verdana" charset="0"/>
                <a:ea typeface="ＭＳ Ｐゴシック" charset="-128"/>
              </a:defRPr>
            </a:lvl8pPr>
            <a:lvl9pPr marL="3886200" indent="-228600" eaLnBrk="0" fontAlgn="base" hangingPunct="0">
              <a:spcBef>
                <a:spcPct val="20000"/>
              </a:spcBef>
              <a:spcAft>
                <a:spcPct val="0"/>
              </a:spcAft>
              <a:buClr>
                <a:srgbClr val="595959"/>
              </a:buClr>
              <a:buFont typeface="Wingdings" charset="2"/>
              <a:buChar char="§"/>
              <a:defRPr>
                <a:solidFill>
                  <a:schemeClr val="tx1"/>
                </a:solidFill>
                <a:latin typeface="Verdana" charset="0"/>
                <a:ea typeface="ＭＳ Ｐゴシック" charset="-128"/>
              </a:defRPr>
            </a:lvl9pPr>
          </a:lstStyle>
          <a:p>
            <a:pPr algn="ctr">
              <a:spcBef>
                <a:spcPct val="0"/>
              </a:spcBef>
              <a:buClrTx/>
              <a:buSzTx/>
              <a:buFontTx/>
              <a:buNone/>
            </a:pPr>
            <a:r>
              <a:rPr lang="en-US" altLang="en-US" sz="1600" dirty="0">
                <a:solidFill>
                  <a:srgbClr val="A50021"/>
                </a:solidFill>
                <a:latin typeface="Arial" charset="0"/>
              </a:rPr>
              <a:t>Irwin Jacobs</a:t>
            </a:r>
          </a:p>
          <a:p>
            <a:pPr algn="ctr">
              <a:spcBef>
                <a:spcPct val="0"/>
              </a:spcBef>
              <a:buClrTx/>
              <a:buSzTx/>
              <a:buFontTx/>
              <a:buNone/>
            </a:pPr>
            <a:r>
              <a:rPr lang="en-US" altLang="en-US" sz="1200" dirty="0">
                <a:solidFill>
                  <a:srgbClr val="A50021"/>
                </a:solidFill>
                <a:latin typeface="Arial" charset="0"/>
              </a:rPr>
              <a:t>IEEE Medal of Honor 2013</a:t>
            </a:r>
          </a:p>
          <a:p>
            <a:pPr algn="ctr">
              <a:spcBef>
                <a:spcPct val="0"/>
              </a:spcBef>
              <a:buClrTx/>
              <a:buSzTx/>
              <a:buFontTx/>
              <a:buNone/>
            </a:pPr>
            <a:r>
              <a:rPr lang="ru-RU" altLang="en-US" sz="1200" dirty="0" smtClean="0">
                <a:solidFill>
                  <a:srgbClr val="000000"/>
                </a:solidFill>
                <a:latin typeface="Arial" charset="0"/>
              </a:rPr>
              <a:t>Соучредитель</a:t>
            </a:r>
            <a:r>
              <a:rPr lang="en-US" altLang="en-US" sz="1200" dirty="0" smtClean="0">
                <a:solidFill>
                  <a:srgbClr val="000000"/>
                </a:solidFill>
                <a:latin typeface="Arial" charset="0"/>
              </a:rPr>
              <a:t>, </a:t>
            </a:r>
            <a:r>
              <a:rPr lang="en-US" altLang="en-US" sz="1200" dirty="0">
                <a:solidFill>
                  <a:srgbClr val="000000"/>
                </a:solidFill>
                <a:latin typeface="Arial" charset="0"/>
              </a:rPr>
              <a:t>Qualcomm, Inc</a:t>
            </a:r>
          </a:p>
        </p:txBody>
      </p:sp>
      <p:pic>
        <p:nvPicPr>
          <p:cNvPr id="1081" name="Picture 5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432550" y="2081213"/>
            <a:ext cx="2127250" cy="281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Box 19"/>
          <p:cNvSpPr txBox="1">
            <a:spLocks noChangeArrowheads="1"/>
          </p:cNvSpPr>
          <p:nvPr/>
        </p:nvSpPr>
        <p:spPr bwMode="auto">
          <a:xfrm>
            <a:off x="6167779" y="5167313"/>
            <a:ext cx="295683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bg2"/>
              </a:buClr>
              <a:buSzPct val="80000"/>
              <a:buBlip>
                <a:blip r:embed="rId4"/>
              </a:buBlip>
              <a:defRPr sz="2800">
                <a:solidFill>
                  <a:schemeClr val="tx1"/>
                </a:solidFill>
                <a:latin typeface="Verdana" charset="0"/>
                <a:ea typeface="ＭＳ Ｐゴシック" charset="-128"/>
              </a:defRPr>
            </a:lvl1pPr>
            <a:lvl2pPr marL="742950" indent="-285750" eaLnBrk="0" hangingPunct="0">
              <a:spcBef>
                <a:spcPct val="20000"/>
              </a:spcBef>
              <a:buClr>
                <a:srgbClr val="595959"/>
              </a:buClr>
              <a:buChar char="–"/>
              <a:defRPr sz="2600">
                <a:solidFill>
                  <a:schemeClr val="tx1"/>
                </a:solidFill>
                <a:latin typeface="Verdana" charset="0"/>
                <a:ea typeface="ＭＳ Ｐゴシック" charset="-128"/>
              </a:defRPr>
            </a:lvl2pPr>
            <a:lvl3pPr marL="1143000" indent="-228600" eaLnBrk="0" hangingPunct="0">
              <a:spcBef>
                <a:spcPct val="20000"/>
              </a:spcBef>
              <a:buClr>
                <a:srgbClr val="595959"/>
              </a:buClr>
              <a:buFont typeface="Wingdings" charset="2"/>
              <a:buChar char="§"/>
              <a:defRPr sz="2200">
                <a:solidFill>
                  <a:schemeClr val="tx1"/>
                </a:solidFill>
                <a:latin typeface="Verdana" charset="0"/>
                <a:ea typeface="ＭＳ Ｐゴシック" charset="-128"/>
              </a:defRPr>
            </a:lvl3pPr>
            <a:lvl4pPr marL="1600200" indent="-228600" eaLnBrk="0" hangingPunct="0">
              <a:spcBef>
                <a:spcPct val="20000"/>
              </a:spcBef>
              <a:buClr>
                <a:srgbClr val="595959"/>
              </a:buClr>
              <a:buChar char="–"/>
              <a:defRPr sz="2000">
                <a:solidFill>
                  <a:schemeClr val="tx1"/>
                </a:solidFill>
                <a:latin typeface="Verdana" charset="0"/>
                <a:ea typeface="ＭＳ Ｐゴシック" charset="-128"/>
              </a:defRPr>
            </a:lvl4pPr>
            <a:lvl5pPr marL="2057400" indent="-228600" eaLnBrk="0" hangingPunct="0">
              <a:spcBef>
                <a:spcPct val="20000"/>
              </a:spcBef>
              <a:buClr>
                <a:srgbClr val="595959"/>
              </a:buClr>
              <a:buFont typeface="Wingdings" charset="2"/>
              <a:buChar char="§"/>
              <a:defRPr>
                <a:solidFill>
                  <a:schemeClr val="tx1"/>
                </a:solidFill>
                <a:latin typeface="Verdana" charset="0"/>
                <a:ea typeface="ＭＳ Ｐゴシック" charset="-128"/>
              </a:defRPr>
            </a:lvl5pPr>
            <a:lvl6pPr marL="2514600" indent="-228600" eaLnBrk="0" fontAlgn="base" hangingPunct="0">
              <a:spcBef>
                <a:spcPct val="20000"/>
              </a:spcBef>
              <a:spcAft>
                <a:spcPct val="0"/>
              </a:spcAft>
              <a:buClr>
                <a:srgbClr val="595959"/>
              </a:buClr>
              <a:buFont typeface="Wingdings" charset="2"/>
              <a:buChar char="§"/>
              <a:defRPr>
                <a:solidFill>
                  <a:schemeClr val="tx1"/>
                </a:solidFill>
                <a:latin typeface="Verdana" charset="0"/>
                <a:ea typeface="ＭＳ Ｐゴシック" charset="-128"/>
              </a:defRPr>
            </a:lvl6pPr>
            <a:lvl7pPr marL="2971800" indent="-228600" eaLnBrk="0" fontAlgn="base" hangingPunct="0">
              <a:spcBef>
                <a:spcPct val="20000"/>
              </a:spcBef>
              <a:spcAft>
                <a:spcPct val="0"/>
              </a:spcAft>
              <a:buClr>
                <a:srgbClr val="595959"/>
              </a:buClr>
              <a:buFont typeface="Wingdings" charset="2"/>
              <a:buChar char="§"/>
              <a:defRPr>
                <a:solidFill>
                  <a:schemeClr val="tx1"/>
                </a:solidFill>
                <a:latin typeface="Verdana" charset="0"/>
                <a:ea typeface="ＭＳ Ｐゴシック" charset="-128"/>
              </a:defRPr>
            </a:lvl7pPr>
            <a:lvl8pPr marL="3429000" indent="-228600" eaLnBrk="0" fontAlgn="base" hangingPunct="0">
              <a:spcBef>
                <a:spcPct val="20000"/>
              </a:spcBef>
              <a:spcAft>
                <a:spcPct val="0"/>
              </a:spcAft>
              <a:buClr>
                <a:srgbClr val="595959"/>
              </a:buClr>
              <a:buFont typeface="Wingdings" charset="2"/>
              <a:buChar char="§"/>
              <a:defRPr>
                <a:solidFill>
                  <a:schemeClr val="tx1"/>
                </a:solidFill>
                <a:latin typeface="Verdana" charset="0"/>
                <a:ea typeface="ＭＳ Ｐゴシック" charset="-128"/>
              </a:defRPr>
            </a:lvl8pPr>
            <a:lvl9pPr marL="3886200" indent="-228600" eaLnBrk="0" fontAlgn="base" hangingPunct="0">
              <a:spcBef>
                <a:spcPct val="20000"/>
              </a:spcBef>
              <a:spcAft>
                <a:spcPct val="0"/>
              </a:spcAft>
              <a:buClr>
                <a:srgbClr val="595959"/>
              </a:buClr>
              <a:buFont typeface="Wingdings" charset="2"/>
              <a:buChar char="§"/>
              <a:defRPr>
                <a:solidFill>
                  <a:schemeClr val="tx1"/>
                </a:solidFill>
                <a:latin typeface="Verdana" charset="0"/>
                <a:ea typeface="ＭＳ Ｐゴシック" charset="-128"/>
              </a:defRPr>
            </a:lvl9pPr>
          </a:lstStyle>
          <a:p>
            <a:pPr algn="ctr">
              <a:spcBef>
                <a:spcPct val="0"/>
              </a:spcBef>
              <a:buClrTx/>
              <a:buSzTx/>
              <a:buFontTx/>
              <a:buNone/>
            </a:pPr>
            <a:r>
              <a:rPr lang="en-US" altLang="en-US" sz="1600" dirty="0">
                <a:solidFill>
                  <a:srgbClr val="A50021"/>
                </a:solidFill>
                <a:latin typeface="Arial" charset="0"/>
              </a:rPr>
              <a:t>B. </a:t>
            </a:r>
            <a:r>
              <a:rPr lang="en-US" altLang="en-US" sz="1600" dirty="0" err="1">
                <a:solidFill>
                  <a:srgbClr val="A50021"/>
                </a:solidFill>
                <a:latin typeface="Arial" charset="0"/>
              </a:rPr>
              <a:t>Jayant</a:t>
            </a:r>
            <a:r>
              <a:rPr lang="en-US" altLang="en-US" sz="1600" dirty="0">
                <a:solidFill>
                  <a:srgbClr val="A50021"/>
                </a:solidFill>
                <a:latin typeface="Arial" charset="0"/>
              </a:rPr>
              <a:t> </a:t>
            </a:r>
            <a:r>
              <a:rPr lang="en-US" altLang="en-US" sz="1600" dirty="0" err="1">
                <a:solidFill>
                  <a:srgbClr val="A50021"/>
                </a:solidFill>
                <a:latin typeface="Arial" charset="0"/>
              </a:rPr>
              <a:t>Baliga</a:t>
            </a:r>
            <a:endParaRPr lang="en-US" altLang="en-US" sz="1600" dirty="0">
              <a:solidFill>
                <a:srgbClr val="A50021"/>
              </a:solidFill>
              <a:latin typeface="Arial" charset="0"/>
            </a:endParaRPr>
          </a:p>
          <a:p>
            <a:pPr algn="ctr">
              <a:spcBef>
                <a:spcPct val="0"/>
              </a:spcBef>
              <a:buClrTx/>
              <a:buSzTx/>
              <a:buFontTx/>
              <a:buNone/>
            </a:pPr>
            <a:r>
              <a:rPr lang="en-US" altLang="en-US" sz="1200" dirty="0">
                <a:solidFill>
                  <a:srgbClr val="A50021"/>
                </a:solidFill>
                <a:latin typeface="Arial" charset="0"/>
              </a:rPr>
              <a:t>IEEE Medal of Honor </a:t>
            </a:r>
            <a:r>
              <a:rPr lang="en-US" altLang="en-US" sz="1200" dirty="0" smtClean="0">
                <a:solidFill>
                  <a:srgbClr val="A50021"/>
                </a:solidFill>
                <a:latin typeface="Arial" charset="0"/>
              </a:rPr>
              <a:t>2014</a:t>
            </a:r>
            <a:endParaRPr lang="en-US" altLang="en-US" sz="1200" dirty="0">
              <a:solidFill>
                <a:srgbClr val="A50021"/>
              </a:solidFill>
              <a:latin typeface="Arial" charset="0"/>
            </a:endParaRPr>
          </a:p>
          <a:p>
            <a:pPr algn="ctr">
              <a:spcBef>
                <a:spcPct val="0"/>
              </a:spcBef>
              <a:buClrTx/>
              <a:buSzTx/>
              <a:buFontTx/>
              <a:buNone/>
            </a:pPr>
            <a:r>
              <a:rPr lang="ru-RU" altLang="en-US" sz="1200" dirty="0" smtClean="0">
                <a:solidFill>
                  <a:srgbClr val="000000"/>
                </a:solidFill>
                <a:latin typeface="Arial" charset="0"/>
              </a:rPr>
              <a:t>Разработки в сфере полупроводников</a:t>
            </a:r>
            <a:endParaRPr lang="en-US" altLang="en-US" sz="1200" dirty="0">
              <a:solidFill>
                <a:srgbClr val="000000"/>
              </a:solidFill>
              <a:latin typeface="Arial" charset="0"/>
            </a:endParaRPr>
          </a:p>
        </p:txBody>
      </p:sp>
      <p:sp>
        <p:nvSpPr>
          <p:cNvPr id="18450" name="Rectangle 2"/>
          <p:cNvSpPr>
            <a:spLocks noChangeArrowheads="1"/>
          </p:cNvSpPr>
          <p:nvPr/>
        </p:nvSpPr>
        <p:spPr bwMode="auto">
          <a:xfrm>
            <a:off x="243848" y="184151"/>
            <a:ext cx="8485187"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0" hangingPunct="0">
              <a:defRPr/>
            </a:pPr>
            <a:r>
              <a:rPr lang="en-US" altLang="en-US" sz="2800" b="1" dirty="0" smtClean="0">
                <a:solidFill>
                  <a:schemeClr val="bg1"/>
                </a:solidFill>
                <a:latin typeface="+mj-lt"/>
                <a:cs typeface="ＭＳ Ｐゴシック" pitchFamily="-112" charset="-128"/>
              </a:rPr>
              <a:t>IEEE</a:t>
            </a:r>
            <a:r>
              <a:rPr lang="ru-RU" altLang="en-US" sz="2800" b="1" dirty="0" smtClean="0">
                <a:solidFill>
                  <a:schemeClr val="bg1"/>
                </a:solidFill>
                <a:latin typeface="+mj-lt"/>
                <a:cs typeface="ＭＳ Ｐゴシック" pitchFamily="-112" charset="-128"/>
              </a:rPr>
              <a:t>: члены и авторы – лидеры сегодня и завтра</a:t>
            </a:r>
            <a:r>
              <a:rPr lang="en-US" altLang="en-US" sz="2800" b="1" dirty="0">
                <a:solidFill>
                  <a:schemeClr val="bg1"/>
                </a:solidFill>
                <a:latin typeface="+mj-lt"/>
                <a:cs typeface="ＭＳ Ｐゴシック" pitchFamily="-112" charset="-128"/>
              </a:rPr>
              <a:t/>
            </a:r>
            <a:br>
              <a:rPr lang="en-US" altLang="en-US" sz="2800" b="1" dirty="0">
                <a:solidFill>
                  <a:schemeClr val="bg1"/>
                </a:solidFill>
                <a:latin typeface="+mj-lt"/>
                <a:cs typeface="ＭＳ Ｐゴシック" pitchFamily="-112" charset="-128"/>
              </a:rPr>
            </a:br>
            <a:endParaRPr lang="en-US" altLang="en-US" sz="2800" b="1" dirty="0">
              <a:solidFill>
                <a:schemeClr val="bg1"/>
              </a:solidFill>
              <a:latin typeface="+mj-lt"/>
              <a:cs typeface="ＭＳ Ｐゴシック" pitchFamily="-112" charset="-128"/>
            </a:endParaRPr>
          </a:p>
        </p:txBody>
      </p:sp>
    </p:spTree>
    <p:extLst>
      <p:ext uri="{BB962C8B-B14F-4D97-AF65-F5344CB8AC3E}">
        <p14:creationId xmlns:p14="http://schemas.microsoft.com/office/powerpoint/2010/main" val="252348487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457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4569"/>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19457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457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124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nodeType="clickEffect">
                                  <p:stCondLst>
                                    <p:cond delay="0"/>
                                  </p:stCondLst>
                                  <p:childTnLst>
                                    <p:set>
                                      <p:cBhvr>
                                        <p:cTn id="36" dur="1" fill="hold">
                                          <p:stCondLst>
                                            <p:cond delay="0"/>
                                          </p:stCondLst>
                                        </p:cTn>
                                        <p:tgtEl>
                                          <p:spTgt spid="108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70" grpId="0"/>
      <p:bldP spid="194571" grpId="0"/>
      <p:bldP spid="16" grpId="0"/>
      <p:bldP spid="5" grpId="0"/>
      <p:bldP spid="19" grpId="0"/>
      <p:bldP spid="2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Oval 53"/>
          <p:cNvSpPr/>
          <p:nvPr/>
        </p:nvSpPr>
        <p:spPr>
          <a:xfrm>
            <a:off x="3284538" y="2679700"/>
            <a:ext cx="2425700" cy="2425700"/>
          </a:xfrm>
          <a:prstGeom prst="ellipse">
            <a:avLst/>
          </a:prstGeom>
          <a:noFill/>
          <a:ln w="38100" cmpd="sng">
            <a:solidFill>
              <a:srgbClr val="69BE28"/>
            </a:solidFill>
          </a:ln>
        </p:spPr>
        <p:style>
          <a:lnRef idx="1">
            <a:schemeClr val="accent1"/>
          </a:lnRef>
          <a:fillRef idx="3">
            <a:schemeClr val="accent1"/>
          </a:fillRef>
          <a:effectRef idx="2">
            <a:schemeClr val="accent1"/>
          </a:effectRef>
          <a:fontRef idx="minor">
            <a:schemeClr val="lt1"/>
          </a:fontRef>
        </p:style>
        <p:txBody>
          <a:bodyPr anchor="ctr"/>
          <a:lstStyle/>
          <a:p>
            <a:pPr algn="ctr" defTabSz="914400" eaLnBrk="0" fontAlgn="base" hangingPunct="0">
              <a:spcBef>
                <a:spcPct val="0"/>
              </a:spcBef>
              <a:spcAft>
                <a:spcPct val="0"/>
              </a:spcAft>
              <a:defRPr/>
            </a:pPr>
            <a:endParaRPr lang="en-US" sz="2400" dirty="0">
              <a:solidFill>
                <a:prstClr val="white"/>
              </a:solidFill>
            </a:endParaRPr>
          </a:p>
        </p:txBody>
      </p:sp>
      <p:sp>
        <p:nvSpPr>
          <p:cNvPr id="11269" name="Title 1"/>
          <p:cNvSpPr>
            <a:spLocks noGrp="1"/>
          </p:cNvSpPr>
          <p:nvPr>
            <p:ph type="title"/>
          </p:nvPr>
        </p:nvSpPr>
        <p:spPr>
          <a:xfrm>
            <a:off x="415638" y="382132"/>
            <a:ext cx="8632825" cy="683524"/>
          </a:xfrm>
        </p:spPr>
        <p:txBody>
          <a:bodyPr/>
          <a:lstStyle/>
          <a:p>
            <a:pPr eaLnBrk="1" hangingPunct="1"/>
            <a:r>
              <a:rPr lang="ru-RU" sz="3200" dirty="0" smtClean="0">
                <a:latin typeface="Verdana" pitchFamily="34" charset="0"/>
                <a:ea typeface="ＭＳ Ｐゴシック" charset="-128"/>
              </a:rPr>
              <a:t>Научная продуктивность позволяет развиваться вашему университету </a:t>
            </a:r>
            <a:endParaRPr lang="en-US" sz="3200" dirty="0" smtClean="0">
              <a:latin typeface="Verdana" pitchFamily="34" charset="0"/>
              <a:ea typeface="ＭＳ Ｐゴシック" charset="-128"/>
            </a:endParaRPr>
          </a:p>
        </p:txBody>
      </p:sp>
      <p:pic>
        <p:nvPicPr>
          <p:cNvPr id="11270" name="Picture 3"/>
          <p:cNvPicPr>
            <a:picLocks noChangeAspect="1"/>
          </p:cNvPicPr>
          <p:nvPr/>
        </p:nvPicPr>
        <p:blipFill>
          <a:blip r:embed="rId3" cstate="print"/>
          <a:srcRect/>
          <a:stretch>
            <a:fillRect/>
          </a:stretch>
        </p:blipFill>
        <p:spPr bwMode="auto">
          <a:xfrm>
            <a:off x="2786063" y="3214688"/>
            <a:ext cx="857250" cy="1298575"/>
          </a:xfrm>
          <a:prstGeom prst="rect">
            <a:avLst/>
          </a:prstGeom>
          <a:noFill/>
          <a:ln w="9525">
            <a:noFill/>
            <a:miter lim="800000"/>
            <a:headEnd/>
            <a:tailEnd/>
          </a:ln>
        </p:spPr>
      </p:pic>
      <p:pic>
        <p:nvPicPr>
          <p:cNvPr id="5" name="Picture 4"/>
          <p:cNvPicPr>
            <a:picLocks noChangeAspect="1"/>
          </p:cNvPicPr>
          <p:nvPr/>
        </p:nvPicPr>
        <p:blipFill>
          <a:blip r:embed="rId4" cstate="print"/>
          <a:srcRect/>
          <a:stretch>
            <a:fillRect/>
          </a:stretch>
        </p:blipFill>
        <p:spPr bwMode="auto">
          <a:xfrm>
            <a:off x="2185988" y="3335338"/>
            <a:ext cx="776287" cy="1177925"/>
          </a:xfrm>
          <a:prstGeom prst="rect">
            <a:avLst/>
          </a:prstGeom>
          <a:noFill/>
          <a:ln w="9525">
            <a:noFill/>
            <a:miter lim="800000"/>
            <a:headEnd/>
            <a:tailEnd/>
          </a:ln>
        </p:spPr>
      </p:pic>
      <p:pic>
        <p:nvPicPr>
          <p:cNvPr id="37" name="Picture 36"/>
          <p:cNvPicPr>
            <a:picLocks noChangeAspect="1"/>
          </p:cNvPicPr>
          <p:nvPr/>
        </p:nvPicPr>
        <p:blipFill>
          <a:blip r:embed="rId3" cstate="print"/>
          <a:srcRect/>
          <a:stretch>
            <a:fillRect/>
          </a:stretch>
        </p:blipFill>
        <p:spPr bwMode="auto">
          <a:xfrm>
            <a:off x="1635125" y="3335338"/>
            <a:ext cx="776288" cy="1177925"/>
          </a:xfrm>
          <a:prstGeom prst="rect">
            <a:avLst/>
          </a:prstGeom>
          <a:noFill/>
          <a:ln w="9525">
            <a:noFill/>
            <a:miter lim="800000"/>
            <a:headEnd/>
            <a:tailEnd/>
          </a:ln>
        </p:spPr>
      </p:pic>
      <p:pic>
        <p:nvPicPr>
          <p:cNvPr id="38" name="Picture 37"/>
          <p:cNvPicPr>
            <a:picLocks noChangeAspect="1"/>
          </p:cNvPicPr>
          <p:nvPr/>
        </p:nvPicPr>
        <p:blipFill>
          <a:blip r:embed="rId4" cstate="print"/>
          <a:srcRect/>
          <a:stretch>
            <a:fillRect/>
          </a:stretch>
        </p:blipFill>
        <p:spPr bwMode="auto">
          <a:xfrm>
            <a:off x="1017588" y="3214688"/>
            <a:ext cx="857250" cy="1298575"/>
          </a:xfrm>
          <a:prstGeom prst="rect">
            <a:avLst/>
          </a:prstGeom>
          <a:noFill/>
          <a:ln w="9525">
            <a:noFill/>
            <a:miter lim="800000"/>
            <a:headEnd/>
            <a:tailEnd/>
          </a:ln>
        </p:spPr>
      </p:pic>
      <p:pic>
        <p:nvPicPr>
          <p:cNvPr id="39" name="Picture 38"/>
          <p:cNvPicPr>
            <a:picLocks noChangeAspect="1"/>
          </p:cNvPicPr>
          <p:nvPr/>
        </p:nvPicPr>
        <p:blipFill>
          <a:blip r:embed="rId3" cstate="print"/>
          <a:srcRect/>
          <a:stretch>
            <a:fillRect/>
          </a:stretch>
        </p:blipFill>
        <p:spPr bwMode="auto">
          <a:xfrm>
            <a:off x="7142163" y="3214688"/>
            <a:ext cx="855662" cy="1298575"/>
          </a:xfrm>
          <a:prstGeom prst="rect">
            <a:avLst/>
          </a:prstGeom>
          <a:noFill/>
          <a:ln w="9525">
            <a:noFill/>
            <a:miter lim="800000"/>
            <a:headEnd/>
            <a:tailEnd/>
          </a:ln>
        </p:spPr>
      </p:pic>
      <p:pic>
        <p:nvPicPr>
          <p:cNvPr id="40" name="Picture 39"/>
          <p:cNvPicPr>
            <a:picLocks noChangeAspect="1"/>
          </p:cNvPicPr>
          <p:nvPr/>
        </p:nvPicPr>
        <p:blipFill>
          <a:blip r:embed="rId4" cstate="print"/>
          <a:srcRect/>
          <a:stretch>
            <a:fillRect/>
          </a:stretch>
        </p:blipFill>
        <p:spPr bwMode="auto">
          <a:xfrm>
            <a:off x="6542088" y="3335338"/>
            <a:ext cx="774700" cy="1177925"/>
          </a:xfrm>
          <a:prstGeom prst="rect">
            <a:avLst/>
          </a:prstGeom>
          <a:noFill/>
          <a:ln w="9525">
            <a:noFill/>
            <a:miter lim="800000"/>
            <a:headEnd/>
            <a:tailEnd/>
          </a:ln>
        </p:spPr>
      </p:pic>
      <p:pic>
        <p:nvPicPr>
          <p:cNvPr id="11276" name="Picture 40"/>
          <p:cNvPicPr>
            <a:picLocks noChangeAspect="1"/>
          </p:cNvPicPr>
          <p:nvPr/>
        </p:nvPicPr>
        <p:blipFill>
          <a:blip r:embed="rId3" cstate="print"/>
          <a:srcRect/>
          <a:stretch>
            <a:fillRect/>
          </a:stretch>
        </p:blipFill>
        <p:spPr bwMode="auto">
          <a:xfrm>
            <a:off x="5989638" y="3335338"/>
            <a:ext cx="776287" cy="1177925"/>
          </a:xfrm>
          <a:prstGeom prst="rect">
            <a:avLst/>
          </a:prstGeom>
          <a:noFill/>
          <a:ln w="9525">
            <a:noFill/>
            <a:miter lim="800000"/>
            <a:headEnd/>
            <a:tailEnd/>
          </a:ln>
        </p:spPr>
      </p:pic>
      <p:pic>
        <p:nvPicPr>
          <p:cNvPr id="11277" name="Picture 41"/>
          <p:cNvPicPr>
            <a:picLocks noChangeAspect="1"/>
          </p:cNvPicPr>
          <p:nvPr/>
        </p:nvPicPr>
        <p:blipFill>
          <a:blip r:embed="rId4" cstate="print"/>
          <a:srcRect/>
          <a:stretch>
            <a:fillRect/>
          </a:stretch>
        </p:blipFill>
        <p:spPr bwMode="auto">
          <a:xfrm>
            <a:off x="5373688" y="3214688"/>
            <a:ext cx="855662" cy="1298575"/>
          </a:xfrm>
          <a:prstGeom prst="rect">
            <a:avLst/>
          </a:prstGeom>
          <a:noFill/>
          <a:ln w="9525">
            <a:noFill/>
            <a:miter lim="800000"/>
            <a:headEnd/>
            <a:tailEnd/>
          </a:ln>
        </p:spPr>
      </p:pic>
      <p:pic>
        <p:nvPicPr>
          <p:cNvPr id="44" name="Picture 43"/>
          <p:cNvPicPr>
            <a:picLocks noChangeAspect="1"/>
          </p:cNvPicPr>
          <p:nvPr/>
        </p:nvPicPr>
        <p:blipFill>
          <a:blip r:embed="rId4" cstate="print"/>
          <a:srcRect/>
          <a:stretch>
            <a:fillRect/>
          </a:stretch>
        </p:blipFill>
        <p:spPr bwMode="auto">
          <a:xfrm>
            <a:off x="7745413" y="3335338"/>
            <a:ext cx="774700" cy="1177925"/>
          </a:xfrm>
          <a:prstGeom prst="rect">
            <a:avLst/>
          </a:prstGeom>
          <a:noFill/>
          <a:ln w="9525">
            <a:noFill/>
            <a:miter lim="800000"/>
            <a:headEnd/>
            <a:tailEnd/>
          </a:ln>
        </p:spPr>
      </p:pic>
      <p:pic>
        <p:nvPicPr>
          <p:cNvPr id="47" name="Picture 46"/>
          <p:cNvPicPr>
            <a:picLocks noChangeAspect="1"/>
          </p:cNvPicPr>
          <p:nvPr/>
        </p:nvPicPr>
        <p:blipFill>
          <a:blip r:embed="rId3" cstate="print"/>
          <a:srcRect/>
          <a:stretch>
            <a:fillRect/>
          </a:stretch>
        </p:blipFill>
        <p:spPr bwMode="auto">
          <a:xfrm>
            <a:off x="398463" y="3335338"/>
            <a:ext cx="776287" cy="1177925"/>
          </a:xfrm>
          <a:prstGeom prst="rect">
            <a:avLst/>
          </a:prstGeom>
          <a:noFill/>
          <a:ln w="9525">
            <a:noFill/>
            <a:miter lim="800000"/>
            <a:headEnd/>
            <a:tailEnd/>
          </a:ln>
        </p:spPr>
      </p:pic>
      <p:pic>
        <p:nvPicPr>
          <p:cNvPr id="13320" name="Picture 13319"/>
          <p:cNvPicPr>
            <a:picLocks noChangeAspect="1"/>
          </p:cNvPicPr>
          <p:nvPr/>
        </p:nvPicPr>
        <p:blipFill>
          <a:blip r:embed="rId5" cstate="print"/>
          <a:srcRect/>
          <a:stretch>
            <a:fillRect/>
          </a:stretch>
        </p:blipFill>
        <p:spPr bwMode="auto">
          <a:xfrm>
            <a:off x="2779713" y="2247900"/>
            <a:ext cx="504825" cy="660400"/>
          </a:xfrm>
          <a:prstGeom prst="rect">
            <a:avLst/>
          </a:prstGeom>
          <a:noFill/>
          <a:ln w="9525">
            <a:noFill/>
            <a:miter lim="800000"/>
            <a:headEnd/>
            <a:tailEnd/>
          </a:ln>
        </p:spPr>
      </p:pic>
      <p:pic>
        <p:nvPicPr>
          <p:cNvPr id="81" name="Picture 80"/>
          <p:cNvPicPr>
            <a:picLocks noChangeAspect="1"/>
          </p:cNvPicPr>
          <p:nvPr/>
        </p:nvPicPr>
        <p:blipFill>
          <a:blip r:embed="rId5" cstate="print"/>
          <a:srcRect/>
          <a:stretch>
            <a:fillRect/>
          </a:stretch>
        </p:blipFill>
        <p:spPr bwMode="auto">
          <a:xfrm>
            <a:off x="3519488" y="1803400"/>
            <a:ext cx="504825" cy="660400"/>
          </a:xfrm>
          <a:prstGeom prst="rect">
            <a:avLst/>
          </a:prstGeom>
          <a:noFill/>
          <a:ln w="9525">
            <a:noFill/>
            <a:miter lim="800000"/>
            <a:headEnd/>
            <a:tailEnd/>
          </a:ln>
        </p:spPr>
      </p:pic>
      <p:pic>
        <p:nvPicPr>
          <p:cNvPr id="82" name="Picture 81"/>
          <p:cNvPicPr>
            <a:picLocks noChangeAspect="1"/>
          </p:cNvPicPr>
          <p:nvPr/>
        </p:nvPicPr>
        <p:blipFill>
          <a:blip r:embed="rId5" cstate="print"/>
          <a:srcRect/>
          <a:stretch>
            <a:fillRect/>
          </a:stretch>
        </p:blipFill>
        <p:spPr bwMode="auto">
          <a:xfrm>
            <a:off x="4259263" y="1589088"/>
            <a:ext cx="504825" cy="658812"/>
          </a:xfrm>
          <a:prstGeom prst="rect">
            <a:avLst/>
          </a:prstGeom>
          <a:noFill/>
          <a:ln w="9525">
            <a:noFill/>
            <a:miter lim="800000"/>
            <a:headEnd/>
            <a:tailEnd/>
          </a:ln>
        </p:spPr>
      </p:pic>
      <p:pic>
        <p:nvPicPr>
          <p:cNvPr id="83" name="Picture 82"/>
          <p:cNvPicPr>
            <a:picLocks noChangeAspect="1"/>
          </p:cNvPicPr>
          <p:nvPr/>
        </p:nvPicPr>
        <p:blipFill>
          <a:blip r:embed="rId5" cstate="print"/>
          <a:srcRect/>
          <a:stretch>
            <a:fillRect/>
          </a:stretch>
        </p:blipFill>
        <p:spPr bwMode="auto">
          <a:xfrm>
            <a:off x="4997450" y="1803400"/>
            <a:ext cx="506413" cy="660400"/>
          </a:xfrm>
          <a:prstGeom prst="rect">
            <a:avLst/>
          </a:prstGeom>
          <a:noFill/>
          <a:ln w="9525">
            <a:noFill/>
            <a:miter lim="800000"/>
            <a:headEnd/>
            <a:tailEnd/>
          </a:ln>
        </p:spPr>
      </p:pic>
      <p:pic>
        <p:nvPicPr>
          <p:cNvPr id="84" name="Picture 83"/>
          <p:cNvPicPr>
            <a:picLocks noChangeAspect="1"/>
          </p:cNvPicPr>
          <p:nvPr/>
        </p:nvPicPr>
        <p:blipFill>
          <a:blip r:embed="rId5" cstate="print"/>
          <a:srcRect/>
          <a:stretch>
            <a:fillRect/>
          </a:stretch>
        </p:blipFill>
        <p:spPr bwMode="auto">
          <a:xfrm>
            <a:off x="5737225" y="2247900"/>
            <a:ext cx="504825" cy="660400"/>
          </a:xfrm>
          <a:prstGeom prst="rect">
            <a:avLst/>
          </a:prstGeom>
          <a:noFill/>
          <a:ln w="9525">
            <a:noFill/>
            <a:miter lim="800000"/>
            <a:headEnd/>
            <a:tailEnd/>
          </a:ln>
        </p:spPr>
      </p:pic>
      <p:pic>
        <p:nvPicPr>
          <p:cNvPr id="85" name="Picture 84"/>
          <p:cNvPicPr>
            <a:picLocks noChangeAspect="1"/>
          </p:cNvPicPr>
          <p:nvPr/>
        </p:nvPicPr>
        <p:blipFill>
          <a:blip r:embed="rId5" cstate="print"/>
          <a:srcRect/>
          <a:stretch>
            <a:fillRect/>
          </a:stretch>
        </p:blipFill>
        <p:spPr bwMode="auto">
          <a:xfrm>
            <a:off x="4259263" y="5424488"/>
            <a:ext cx="504825" cy="658812"/>
          </a:xfrm>
          <a:prstGeom prst="rect">
            <a:avLst/>
          </a:prstGeom>
          <a:noFill/>
          <a:ln w="9525">
            <a:noFill/>
            <a:miter lim="800000"/>
            <a:headEnd/>
            <a:tailEnd/>
          </a:ln>
        </p:spPr>
      </p:pic>
      <p:pic>
        <p:nvPicPr>
          <p:cNvPr id="86" name="Picture 85"/>
          <p:cNvPicPr>
            <a:picLocks noChangeAspect="1"/>
          </p:cNvPicPr>
          <p:nvPr/>
        </p:nvPicPr>
        <p:blipFill>
          <a:blip r:embed="rId5" cstate="print"/>
          <a:srcRect/>
          <a:stretch>
            <a:fillRect/>
          </a:stretch>
        </p:blipFill>
        <p:spPr bwMode="auto">
          <a:xfrm>
            <a:off x="3487738" y="5105400"/>
            <a:ext cx="506412" cy="660400"/>
          </a:xfrm>
          <a:prstGeom prst="rect">
            <a:avLst/>
          </a:prstGeom>
          <a:noFill/>
          <a:ln w="9525">
            <a:noFill/>
            <a:miter lim="800000"/>
            <a:headEnd/>
            <a:tailEnd/>
          </a:ln>
        </p:spPr>
      </p:pic>
      <p:pic>
        <p:nvPicPr>
          <p:cNvPr id="87" name="Picture 86"/>
          <p:cNvPicPr>
            <a:picLocks noChangeAspect="1"/>
          </p:cNvPicPr>
          <p:nvPr/>
        </p:nvPicPr>
        <p:blipFill>
          <a:blip r:embed="rId5" cstate="print"/>
          <a:srcRect/>
          <a:stretch>
            <a:fillRect/>
          </a:stretch>
        </p:blipFill>
        <p:spPr bwMode="auto">
          <a:xfrm>
            <a:off x="4967288" y="5105400"/>
            <a:ext cx="504825" cy="660400"/>
          </a:xfrm>
          <a:prstGeom prst="rect">
            <a:avLst/>
          </a:prstGeom>
          <a:noFill/>
          <a:ln w="9525">
            <a:noFill/>
            <a:miter lim="800000"/>
            <a:headEnd/>
            <a:tailEnd/>
          </a:ln>
        </p:spPr>
      </p:pic>
      <p:pic>
        <p:nvPicPr>
          <p:cNvPr id="88" name="Picture 87"/>
          <p:cNvPicPr>
            <a:picLocks noChangeAspect="1"/>
          </p:cNvPicPr>
          <p:nvPr/>
        </p:nvPicPr>
        <p:blipFill>
          <a:blip r:embed="rId5" cstate="print"/>
          <a:srcRect/>
          <a:stretch>
            <a:fillRect/>
          </a:stretch>
        </p:blipFill>
        <p:spPr bwMode="auto">
          <a:xfrm>
            <a:off x="2767013" y="4648200"/>
            <a:ext cx="504825" cy="660400"/>
          </a:xfrm>
          <a:prstGeom prst="rect">
            <a:avLst/>
          </a:prstGeom>
          <a:noFill/>
          <a:ln w="9525">
            <a:noFill/>
            <a:miter lim="800000"/>
            <a:headEnd/>
            <a:tailEnd/>
          </a:ln>
        </p:spPr>
      </p:pic>
      <p:pic>
        <p:nvPicPr>
          <p:cNvPr id="89" name="Picture 88"/>
          <p:cNvPicPr>
            <a:picLocks noChangeAspect="1"/>
          </p:cNvPicPr>
          <p:nvPr/>
        </p:nvPicPr>
        <p:blipFill>
          <a:blip r:embed="rId5" cstate="print"/>
          <a:srcRect/>
          <a:stretch>
            <a:fillRect/>
          </a:stretch>
        </p:blipFill>
        <p:spPr bwMode="auto">
          <a:xfrm>
            <a:off x="5724525" y="4648200"/>
            <a:ext cx="504825" cy="660400"/>
          </a:xfrm>
          <a:prstGeom prst="rect">
            <a:avLst/>
          </a:prstGeom>
          <a:noFill/>
          <a:ln w="9525">
            <a:noFill/>
            <a:miter lim="800000"/>
            <a:headEnd/>
            <a:tailEnd/>
          </a:ln>
        </p:spPr>
      </p:pic>
      <p:pic>
        <p:nvPicPr>
          <p:cNvPr id="13321" name="Picture 13320"/>
          <p:cNvPicPr>
            <a:picLocks noChangeAspect="1"/>
          </p:cNvPicPr>
          <p:nvPr/>
        </p:nvPicPr>
        <p:blipFill>
          <a:blip r:embed="rId6" cstate="print"/>
          <a:srcRect/>
          <a:stretch>
            <a:fillRect/>
          </a:stretch>
        </p:blipFill>
        <p:spPr bwMode="auto">
          <a:xfrm>
            <a:off x="3671888" y="2971800"/>
            <a:ext cx="1651000" cy="1651000"/>
          </a:xfrm>
          <a:prstGeom prst="rect">
            <a:avLst/>
          </a:prstGeom>
          <a:noFill/>
          <a:ln w="9525">
            <a:noFill/>
            <a:miter lim="800000"/>
            <a:headEnd/>
            <a:tailEnd/>
          </a:ln>
        </p:spPr>
      </p:pic>
    </p:spTree>
    <p:extLst>
      <p:ext uri="{BB962C8B-B14F-4D97-AF65-F5344CB8AC3E}">
        <p14:creationId xmlns:p14="http://schemas.microsoft.com/office/powerpoint/2010/main" val="335716114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withEffect">
                                  <p:stCondLst>
                                    <p:cond delay="0"/>
                                  </p:stCondLst>
                                  <p:childTnLst>
                                    <p:set>
                                      <p:cBhvr>
                                        <p:cTn id="6" dur="1" fill="hold">
                                          <p:stCondLst>
                                            <p:cond delay="0"/>
                                          </p:stCondLst>
                                        </p:cTn>
                                        <p:tgtEl>
                                          <p:spTgt spid="13321"/>
                                        </p:tgtEl>
                                        <p:attrNameLst>
                                          <p:attrName>style.visibility</p:attrName>
                                        </p:attrNameLst>
                                      </p:cBhvr>
                                      <p:to>
                                        <p:strVal val="visible"/>
                                      </p:to>
                                    </p:set>
                                    <p:anim calcmode="lin" valueType="num">
                                      <p:cBhvr>
                                        <p:cTn id="7" dur="2000" fill="hold"/>
                                        <p:tgtEl>
                                          <p:spTgt spid="13321"/>
                                        </p:tgtEl>
                                        <p:attrNameLst>
                                          <p:attrName>ppt_w</p:attrName>
                                        </p:attrNameLst>
                                      </p:cBhvr>
                                      <p:tavLst>
                                        <p:tav tm="0">
                                          <p:val>
                                            <p:fltVal val="0"/>
                                          </p:val>
                                        </p:tav>
                                        <p:tav tm="100000">
                                          <p:val>
                                            <p:strVal val="#ppt_w"/>
                                          </p:val>
                                        </p:tav>
                                      </p:tavLst>
                                    </p:anim>
                                    <p:anim calcmode="lin" valueType="num">
                                      <p:cBhvr>
                                        <p:cTn id="8" dur="2000" fill="hold"/>
                                        <p:tgtEl>
                                          <p:spTgt spid="13321"/>
                                        </p:tgtEl>
                                        <p:attrNameLst>
                                          <p:attrName>ppt_h</p:attrName>
                                        </p:attrNameLst>
                                      </p:cBhvr>
                                      <p:tavLst>
                                        <p:tav tm="0">
                                          <p:val>
                                            <p:fltVal val="0"/>
                                          </p:val>
                                        </p:tav>
                                        <p:tav tm="100000">
                                          <p:val>
                                            <p:strVal val="#ppt_h"/>
                                          </p:val>
                                        </p:tav>
                                      </p:tavLst>
                                    </p:anim>
                                  </p:childTnLst>
                                </p:cTn>
                              </p:par>
                              <p:par>
                                <p:cTn id="9" presetID="53" presetClass="entr" presetSubtype="16" fill="hold" nodeType="withEffect">
                                  <p:stCondLst>
                                    <p:cond delay="0"/>
                                  </p:stCondLst>
                                  <p:childTnLst>
                                    <p:set>
                                      <p:cBhvr>
                                        <p:cTn id="10" dur="1" fill="hold">
                                          <p:stCondLst>
                                            <p:cond delay="0"/>
                                          </p:stCondLst>
                                        </p:cTn>
                                        <p:tgtEl>
                                          <p:spTgt spid="54"/>
                                        </p:tgtEl>
                                        <p:attrNameLst>
                                          <p:attrName>style.visibility</p:attrName>
                                        </p:attrNameLst>
                                      </p:cBhvr>
                                      <p:to>
                                        <p:strVal val="visible"/>
                                      </p:to>
                                    </p:set>
                                    <p:anim calcmode="lin" valueType="num">
                                      <p:cBhvr>
                                        <p:cTn id="11" dur="2000" fill="hold"/>
                                        <p:tgtEl>
                                          <p:spTgt spid="54"/>
                                        </p:tgtEl>
                                        <p:attrNameLst>
                                          <p:attrName>ppt_w</p:attrName>
                                        </p:attrNameLst>
                                      </p:cBhvr>
                                      <p:tavLst>
                                        <p:tav tm="0">
                                          <p:val>
                                            <p:fltVal val="0"/>
                                          </p:val>
                                        </p:tav>
                                        <p:tav tm="100000">
                                          <p:val>
                                            <p:strVal val="#ppt_w"/>
                                          </p:val>
                                        </p:tav>
                                      </p:tavLst>
                                    </p:anim>
                                    <p:anim calcmode="lin" valueType="num">
                                      <p:cBhvr>
                                        <p:cTn id="12" dur="2000" fill="hold"/>
                                        <p:tgtEl>
                                          <p:spTgt spid="54"/>
                                        </p:tgtEl>
                                        <p:attrNameLst>
                                          <p:attrName>ppt_h</p:attrName>
                                        </p:attrNameLst>
                                      </p:cBhvr>
                                      <p:tavLst>
                                        <p:tav tm="0">
                                          <p:val>
                                            <p:fltVal val="0"/>
                                          </p:val>
                                        </p:tav>
                                        <p:tav tm="100000">
                                          <p:val>
                                            <p:strVal val="#ppt_h"/>
                                          </p:val>
                                        </p:tav>
                                      </p:tavLst>
                                    </p:anim>
                                    <p:animEffect transition="in" filter="fade">
                                      <p:cBhvr>
                                        <p:cTn id="13" dur="2000"/>
                                        <p:tgtEl>
                                          <p:spTgt spid="54"/>
                                        </p:tgtEl>
                                      </p:cBhvr>
                                    </p:animEffect>
                                  </p:childTnLst>
                                </p:cTn>
                              </p:par>
                            </p:childTnLst>
                          </p:cTn>
                        </p:par>
                        <p:par>
                          <p:cTn id="14" fill="hold" nodeType="afterGroup">
                            <p:stCondLst>
                              <p:cond delay="2000"/>
                            </p:stCondLst>
                            <p:childTnLst>
                              <p:par>
                                <p:cTn id="15" presetID="10" presetClass="entr" presetSubtype="0" fill="hold" nodeType="afterEffect">
                                  <p:stCondLst>
                                    <p:cond delay="0"/>
                                  </p:stCondLst>
                                  <p:childTnLst>
                                    <p:set>
                                      <p:cBhvr>
                                        <p:cTn id="16" dur="1" fill="hold">
                                          <p:stCondLst>
                                            <p:cond delay="0"/>
                                          </p:stCondLst>
                                        </p:cTn>
                                        <p:tgtEl>
                                          <p:spTgt spid="13320"/>
                                        </p:tgtEl>
                                        <p:attrNameLst>
                                          <p:attrName>style.visibility</p:attrName>
                                        </p:attrNameLst>
                                      </p:cBhvr>
                                      <p:to>
                                        <p:strVal val="visible"/>
                                      </p:to>
                                    </p:set>
                                    <p:animEffect transition="in" filter="fade">
                                      <p:cBhvr>
                                        <p:cTn id="17" dur="500"/>
                                        <p:tgtEl>
                                          <p:spTgt spid="13320"/>
                                        </p:tgtEl>
                                      </p:cBhvr>
                                    </p:animEffect>
                                  </p:childTnLst>
                                </p:cTn>
                              </p:par>
                              <p:par>
                                <p:cTn id="18" presetID="0" presetClass="path" presetSubtype="0" accel="50000" decel="50000" fill="hold" nodeType="withEffect">
                                  <p:stCondLst>
                                    <p:cond delay="0"/>
                                  </p:stCondLst>
                                  <p:childTnLst>
                                    <p:animMotion origin="layout" path="M 0.08056 0.07592 L -2.77778E-6 -2.22222E-6 " pathEditMode="relative" ptsTypes="AA">
                                      <p:cBhvr>
                                        <p:cTn id="19" dur="500" fill="hold"/>
                                        <p:tgtEl>
                                          <p:spTgt spid="13320"/>
                                        </p:tgtEl>
                                        <p:attrNameLst>
                                          <p:attrName>ppt_x</p:attrName>
                                          <p:attrName>ppt_y</p:attrName>
                                        </p:attrNameLst>
                                      </p:cBhvr>
                                    </p:animMotion>
                                  </p:childTnLst>
                                </p:cTn>
                              </p:par>
                            </p:childTnLst>
                          </p:cTn>
                        </p:par>
                        <p:par>
                          <p:cTn id="20" fill="hold" nodeType="afterGroup">
                            <p:stCondLst>
                              <p:cond delay="2500"/>
                            </p:stCondLst>
                            <p:childTnLst>
                              <p:par>
                                <p:cTn id="21" presetID="10" presetClass="entr" presetSubtype="0" fill="hold" nodeType="afterEffect">
                                  <p:stCondLst>
                                    <p:cond delay="0"/>
                                  </p:stCondLst>
                                  <p:childTnLst>
                                    <p:set>
                                      <p:cBhvr>
                                        <p:cTn id="22" dur="1" fill="hold">
                                          <p:stCondLst>
                                            <p:cond delay="0"/>
                                          </p:stCondLst>
                                        </p:cTn>
                                        <p:tgtEl>
                                          <p:spTgt spid="81"/>
                                        </p:tgtEl>
                                        <p:attrNameLst>
                                          <p:attrName>style.visibility</p:attrName>
                                        </p:attrNameLst>
                                      </p:cBhvr>
                                      <p:to>
                                        <p:strVal val="visible"/>
                                      </p:to>
                                    </p:set>
                                    <p:animEffect transition="in" filter="fade">
                                      <p:cBhvr>
                                        <p:cTn id="23" dur="500"/>
                                        <p:tgtEl>
                                          <p:spTgt spid="81"/>
                                        </p:tgtEl>
                                      </p:cBhvr>
                                    </p:animEffect>
                                  </p:childTnLst>
                                </p:cTn>
                              </p:par>
                              <p:par>
                                <p:cTn id="24" presetID="0" presetClass="path" presetSubtype="0" accel="50000" decel="50000" fill="hold" nodeType="withEffect">
                                  <p:stCondLst>
                                    <p:cond delay="0"/>
                                  </p:stCondLst>
                                  <p:childTnLst>
                                    <p:animMotion origin="layout" path="M 0.04184 0.13727 L 3.61111E-6 -4.81481E-6 " pathEditMode="relative" rAng="0" ptsTypes="AA">
                                      <p:cBhvr>
                                        <p:cTn id="25" dur="500" fill="hold"/>
                                        <p:tgtEl>
                                          <p:spTgt spid="81"/>
                                        </p:tgtEl>
                                        <p:attrNameLst>
                                          <p:attrName>ppt_x</p:attrName>
                                          <p:attrName>ppt_y</p:attrName>
                                        </p:attrNameLst>
                                      </p:cBhvr>
                                      <p:rCtr x="-2100" y="-6900"/>
                                    </p:animMotion>
                                  </p:childTnLst>
                                </p:cTn>
                              </p:par>
                            </p:childTnLst>
                          </p:cTn>
                        </p:par>
                        <p:par>
                          <p:cTn id="26" fill="hold" nodeType="afterGroup">
                            <p:stCondLst>
                              <p:cond delay="3000"/>
                            </p:stCondLst>
                            <p:childTnLst>
                              <p:par>
                                <p:cTn id="27" presetID="10" presetClass="entr" presetSubtype="0" fill="hold" nodeType="afterEffect">
                                  <p:stCondLst>
                                    <p:cond delay="0"/>
                                  </p:stCondLst>
                                  <p:childTnLst>
                                    <p:set>
                                      <p:cBhvr>
                                        <p:cTn id="28" dur="1" fill="hold">
                                          <p:stCondLst>
                                            <p:cond delay="0"/>
                                          </p:stCondLst>
                                        </p:cTn>
                                        <p:tgtEl>
                                          <p:spTgt spid="82"/>
                                        </p:tgtEl>
                                        <p:attrNameLst>
                                          <p:attrName>style.visibility</p:attrName>
                                        </p:attrNameLst>
                                      </p:cBhvr>
                                      <p:to>
                                        <p:strVal val="visible"/>
                                      </p:to>
                                    </p:set>
                                    <p:animEffect transition="in" filter="fade">
                                      <p:cBhvr>
                                        <p:cTn id="29" dur="500"/>
                                        <p:tgtEl>
                                          <p:spTgt spid="82"/>
                                        </p:tgtEl>
                                      </p:cBhvr>
                                    </p:animEffect>
                                  </p:childTnLst>
                                </p:cTn>
                              </p:par>
                              <p:par>
                                <p:cTn id="30" presetID="0" presetClass="path" presetSubtype="0" accel="50000" decel="50000" fill="hold" nodeType="withEffect">
                                  <p:stCondLst>
                                    <p:cond delay="0"/>
                                  </p:stCondLst>
                                  <p:childTnLst>
                                    <p:animMotion origin="layout" path="M 5E-6 0.13079 L 5E-6 -3.7037E-6 " pathEditMode="relative" ptsTypes="AA">
                                      <p:cBhvr>
                                        <p:cTn id="31" dur="500" fill="hold"/>
                                        <p:tgtEl>
                                          <p:spTgt spid="82"/>
                                        </p:tgtEl>
                                        <p:attrNameLst>
                                          <p:attrName>ppt_x</p:attrName>
                                          <p:attrName>ppt_y</p:attrName>
                                        </p:attrNameLst>
                                      </p:cBhvr>
                                    </p:animMotion>
                                  </p:childTnLst>
                                </p:cTn>
                              </p:par>
                            </p:childTnLst>
                          </p:cTn>
                        </p:par>
                        <p:par>
                          <p:cTn id="32" fill="hold" nodeType="afterGroup">
                            <p:stCondLst>
                              <p:cond delay="3500"/>
                            </p:stCondLst>
                            <p:childTnLst>
                              <p:par>
                                <p:cTn id="33" presetID="10" presetClass="entr" presetSubtype="0" fill="hold" nodeType="afterEffect">
                                  <p:stCondLst>
                                    <p:cond delay="0"/>
                                  </p:stCondLst>
                                  <p:childTnLst>
                                    <p:set>
                                      <p:cBhvr>
                                        <p:cTn id="34" dur="1" fill="hold">
                                          <p:stCondLst>
                                            <p:cond delay="0"/>
                                          </p:stCondLst>
                                        </p:cTn>
                                        <p:tgtEl>
                                          <p:spTgt spid="83"/>
                                        </p:tgtEl>
                                        <p:attrNameLst>
                                          <p:attrName>style.visibility</p:attrName>
                                        </p:attrNameLst>
                                      </p:cBhvr>
                                      <p:to>
                                        <p:strVal val="visible"/>
                                      </p:to>
                                    </p:set>
                                    <p:animEffect transition="in" filter="fade">
                                      <p:cBhvr>
                                        <p:cTn id="35" dur="500"/>
                                        <p:tgtEl>
                                          <p:spTgt spid="83"/>
                                        </p:tgtEl>
                                      </p:cBhvr>
                                    </p:animEffect>
                                  </p:childTnLst>
                                </p:cTn>
                              </p:par>
                              <p:par>
                                <p:cTn id="36" presetID="0" presetClass="path" presetSubtype="0" accel="50000" decel="50000" fill="hold" nodeType="withEffect">
                                  <p:stCondLst>
                                    <p:cond delay="0"/>
                                  </p:stCondLst>
                                  <p:childTnLst>
                                    <p:animMotion origin="layout" path="M -0.05278 0.1375 L -2.77778E-7 -1.11111E-6 " pathEditMode="relative" ptsTypes="AA">
                                      <p:cBhvr>
                                        <p:cTn id="37" dur="500" fill="hold"/>
                                        <p:tgtEl>
                                          <p:spTgt spid="83"/>
                                        </p:tgtEl>
                                        <p:attrNameLst>
                                          <p:attrName>ppt_x</p:attrName>
                                          <p:attrName>ppt_y</p:attrName>
                                        </p:attrNameLst>
                                      </p:cBhvr>
                                    </p:animMotion>
                                  </p:childTnLst>
                                </p:cTn>
                              </p:par>
                              <p:par>
                                <p:cTn id="38" presetID="10" presetClass="entr" presetSubtype="0" fill="hold" nodeType="with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fade">
                                      <p:cBhvr>
                                        <p:cTn id="40" dur="500"/>
                                        <p:tgtEl>
                                          <p:spTgt spid="5"/>
                                        </p:tgtEl>
                                      </p:cBhvr>
                                    </p:animEffect>
                                  </p:childTnLst>
                                </p:cTn>
                              </p:par>
                            </p:childTnLst>
                          </p:cTn>
                        </p:par>
                        <p:par>
                          <p:cTn id="41" fill="hold" nodeType="afterGroup">
                            <p:stCondLst>
                              <p:cond delay="4000"/>
                            </p:stCondLst>
                            <p:childTnLst>
                              <p:par>
                                <p:cTn id="42" presetID="10" presetClass="entr" presetSubtype="0" fill="hold" nodeType="afterEffect">
                                  <p:stCondLst>
                                    <p:cond delay="0"/>
                                  </p:stCondLst>
                                  <p:childTnLst>
                                    <p:set>
                                      <p:cBhvr>
                                        <p:cTn id="43" dur="1" fill="hold">
                                          <p:stCondLst>
                                            <p:cond delay="0"/>
                                          </p:stCondLst>
                                        </p:cTn>
                                        <p:tgtEl>
                                          <p:spTgt spid="84"/>
                                        </p:tgtEl>
                                        <p:attrNameLst>
                                          <p:attrName>style.visibility</p:attrName>
                                        </p:attrNameLst>
                                      </p:cBhvr>
                                      <p:to>
                                        <p:strVal val="visible"/>
                                      </p:to>
                                    </p:set>
                                    <p:animEffect transition="in" filter="fade">
                                      <p:cBhvr>
                                        <p:cTn id="44" dur="500"/>
                                        <p:tgtEl>
                                          <p:spTgt spid="84"/>
                                        </p:tgtEl>
                                      </p:cBhvr>
                                    </p:animEffect>
                                  </p:childTnLst>
                                </p:cTn>
                              </p:par>
                              <p:par>
                                <p:cTn id="45" presetID="0" presetClass="path" presetSubtype="0" accel="50000" decel="50000" fill="hold" nodeType="withEffect">
                                  <p:stCondLst>
                                    <p:cond delay="0"/>
                                  </p:stCondLst>
                                  <p:childTnLst>
                                    <p:animMotion origin="layout" path="M -0.07707 0.07615 L 5.83333E-6 4.07407E-6 " pathEditMode="relative" ptsTypes="AA">
                                      <p:cBhvr>
                                        <p:cTn id="46" dur="500" fill="hold"/>
                                        <p:tgtEl>
                                          <p:spTgt spid="84"/>
                                        </p:tgtEl>
                                        <p:attrNameLst>
                                          <p:attrName>ppt_x</p:attrName>
                                          <p:attrName>ppt_y</p:attrName>
                                        </p:attrNameLst>
                                      </p:cBhvr>
                                    </p:animMotion>
                                  </p:childTnLst>
                                </p:cTn>
                              </p:par>
                            </p:childTnLst>
                          </p:cTn>
                        </p:par>
                        <p:par>
                          <p:cTn id="47" fill="hold" nodeType="afterGroup">
                            <p:stCondLst>
                              <p:cond delay="4500"/>
                            </p:stCondLst>
                            <p:childTnLst>
                              <p:par>
                                <p:cTn id="48" presetID="10" presetClass="entr" presetSubtype="0" fill="hold" nodeType="afterEffect">
                                  <p:stCondLst>
                                    <p:cond delay="0"/>
                                  </p:stCondLst>
                                  <p:childTnLst>
                                    <p:set>
                                      <p:cBhvr>
                                        <p:cTn id="49" dur="1" fill="hold">
                                          <p:stCondLst>
                                            <p:cond delay="0"/>
                                          </p:stCondLst>
                                        </p:cTn>
                                        <p:tgtEl>
                                          <p:spTgt spid="89"/>
                                        </p:tgtEl>
                                        <p:attrNameLst>
                                          <p:attrName>style.visibility</p:attrName>
                                        </p:attrNameLst>
                                      </p:cBhvr>
                                      <p:to>
                                        <p:strVal val="visible"/>
                                      </p:to>
                                    </p:set>
                                    <p:animEffect transition="in" filter="fade">
                                      <p:cBhvr>
                                        <p:cTn id="50" dur="500"/>
                                        <p:tgtEl>
                                          <p:spTgt spid="89"/>
                                        </p:tgtEl>
                                      </p:cBhvr>
                                    </p:animEffect>
                                  </p:childTnLst>
                                </p:cTn>
                              </p:par>
                              <p:par>
                                <p:cTn id="51" presetID="0" presetClass="path" presetSubtype="0" accel="50000" decel="50000" fill="hold" nodeType="withEffect">
                                  <p:stCondLst>
                                    <p:cond delay="0"/>
                                  </p:stCondLst>
                                  <p:childTnLst>
                                    <p:animMotion origin="layout" path="M -0.0809 -0.08704 L -2.5E-6 7.40741E-7 " pathEditMode="relative" ptsTypes="AA">
                                      <p:cBhvr>
                                        <p:cTn id="52" dur="500" fill="hold"/>
                                        <p:tgtEl>
                                          <p:spTgt spid="89"/>
                                        </p:tgtEl>
                                        <p:attrNameLst>
                                          <p:attrName>ppt_x</p:attrName>
                                          <p:attrName>ppt_y</p:attrName>
                                        </p:attrNameLst>
                                      </p:cBhvr>
                                    </p:animMotion>
                                  </p:childTnLst>
                                </p:cTn>
                              </p:par>
                            </p:childTnLst>
                          </p:cTn>
                        </p:par>
                        <p:par>
                          <p:cTn id="53" fill="hold" nodeType="afterGroup">
                            <p:stCondLst>
                              <p:cond delay="5000"/>
                            </p:stCondLst>
                            <p:childTnLst>
                              <p:par>
                                <p:cTn id="54" presetID="10" presetClass="entr" presetSubtype="0" fill="hold" nodeType="afterEffect">
                                  <p:stCondLst>
                                    <p:cond delay="0"/>
                                  </p:stCondLst>
                                  <p:childTnLst>
                                    <p:set>
                                      <p:cBhvr>
                                        <p:cTn id="55" dur="1" fill="hold">
                                          <p:stCondLst>
                                            <p:cond delay="0"/>
                                          </p:stCondLst>
                                        </p:cTn>
                                        <p:tgtEl>
                                          <p:spTgt spid="87"/>
                                        </p:tgtEl>
                                        <p:attrNameLst>
                                          <p:attrName>style.visibility</p:attrName>
                                        </p:attrNameLst>
                                      </p:cBhvr>
                                      <p:to>
                                        <p:strVal val="visible"/>
                                      </p:to>
                                    </p:set>
                                    <p:animEffect transition="in" filter="fade">
                                      <p:cBhvr>
                                        <p:cTn id="56" dur="500"/>
                                        <p:tgtEl>
                                          <p:spTgt spid="87"/>
                                        </p:tgtEl>
                                      </p:cBhvr>
                                    </p:animEffect>
                                  </p:childTnLst>
                                </p:cTn>
                              </p:par>
                              <p:par>
                                <p:cTn id="57" presetID="10" presetClass="entr" presetSubtype="0" fill="hold" nodeType="withEffect">
                                  <p:stCondLst>
                                    <p:cond delay="0"/>
                                  </p:stCondLst>
                                  <p:childTnLst>
                                    <p:set>
                                      <p:cBhvr>
                                        <p:cTn id="58" dur="1" fill="hold">
                                          <p:stCondLst>
                                            <p:cond delay="0"/>
                                          </p:stCondLst>
                                        </p:cTn>
                                        <p:tgtEl>
                                          <p:spTgt spid="37"/>
                                        </p:tgtEl>
                                        <p:attrNameLst>
                                          <p:attrName>style.visibility</p:attrName>
                                        </p:attrNameLst>
                                      </p:cBhvr>
                                      <p:to>
                                        <p:strVal val="visible"/>
                                      </p:to>
                                    </p:set>
                                    <p:animEffect transition="in" filter="fade">
                                      <p:cBhvr>
                                        <p:cTn id="59" dur="500"/>
                                        <p:tgtEl>
                                          <p:spTgt spid="37"/>
                                        </p:tgtEl>
                                      </p:cBhvr>
                                    </p:animEffect>
                                  </p:childTnLst>
                                </p:cTn>
                              </p:par>
                              <p:par>
                                <p:cTn id="60" presetID="0" presetClass="path" presetSubtype="0" accel="50000" decel="50000" fill="hold" nodeType="withEffect">
                                  <p:stCondLst>
                                    <p:cond delay="0"/>
                                  </p:stCondLst>
                                  <p:childTnLst>
                                    <p:animMotion origin="layout" path="M -0.05139 -0.10995 L 2.77778E-7 -2.59259E-6 " pathEditMode="relative" ptsTypes="AA">
                                      <p:cBhvr>
                                        <p:cTn id="61" dur="500" fill="hold"/>
                                        <p:tgtEl>
                                          <p:spTgt spid="87"/>
                                        </p:tgtEl>
                                        <p:attrNameLst>
                                          <p:attrName>ppt_x</p:attrName>
                                          <p:attrName>ppt_y</p:attrName>
                                        </p:attrNameLst>
                                      </p:cBhvr>
                                    </p:animMotion>
                                  </p:childTnLst>
                                </p:cTn>
                              </p:par>
                            </p:childTnLst>
                          </p:cTn>
                        </p:par>
                        <p:par>
                          <p:cTn id="62" fill="hold" nodeType="afterGroup">
                            <p:stCondLst>
                              <p:cond delay="5500"/>
                            </p:stCondLst>
                            <p:childTnLst>
                              <p:par>
                                <p:cTn id="63" presetID="10" presetClass="entr" presetSubtype="0" fill="hold" nodeType="afterEffect">
                                  <p:stCondLst>
                                    <p:cond delay="0"/>
                                  </p:stCondLst>
                                  <p:childTnLst>
                                    <p:set>
                                      <p:cBhvr>
                                        <p:cTn id="64" dur="1" fill="hold">
                                          <p:stCondLst>
                                            <p:cond delay="0"/>
                                          </p:stCondLst>
                                        </p:cTn>
                                        <p:tgtEl>
                                          <p:spTgt spid="85"/>
                                        </p:tgtEl>
                                        <p:attrNameLst>
                                          <p:attrName>style.visibility</p:attrName>
                                        </p:attrNameLst>
                                      </p:cBhvr>
                                      <p:to>
                                        <p:strVal val="visible"/>
                                      </p:to>
                                    </p:set>
                                    <p:animEffect transition="in" filter="fade">
                                      <p:cBhvr>
                                        <p:cTn id="65" dur="500"/>
                                        <p:tgtEl>
                                          <p:spTgt spid="85"/>
                                        </p:tgtEl>
                                      </p:cBhvr>
                                    </p:animEffect>
                                  </p:childTnLst>
                                </p:cTn>
                              </p:par>
                              <p:par>
                                <p:cTn id="66" presetID="0" presetClass="path" presetSubtype="0" accel="50000" decel="50000" fill="hold" nodeType="withEffect">
                                  <p:stCondLst>
                                    <p:cond delay="0"/>
                                  </p:stCondLst>
                                  <p:childTnLst>
                                    <p:animMotion origin="layout" path="M -2.77778E-6 -0.16366 L -2.77778E-6 2.59259E-6 " pathEditMode="relative" ptsTypes="AA">
                                      <p:cBhvr>
                                        <p:cTn id="67" dur="500" fill="hold"/>
                                        <p:tgtEl>
                                          <p:spTgt spid="85"/>
                                        </p:tgtEl>
                                        <p:attrNameLst>
                                          <p:attrName>ppt_x</p:attrName>
                                          <p:attrName>ppt_y</p:attrName>
                                        </p:attrNameLst>
                                      </p:cBhvr>
                                    </p:animMotion>
                                  </p:childTnLst>
                                </p:cTn>
                              </p:par>
                              <p:par>
                                <p:cTn id="68" presetID="10" presetClass="entr" presetSubtype="0" fill="hold" nodeType="withEffect">
                                  <p:stCondLst>
                                    <p:cond delay="0"/>
                                  </p:stCondLst>
                                  <p:childTnLst>
                                    <p:set>
                                      <p:cBhvr>
                                        <p:cTn id="69" dur="1" fill="hold">
                                          <p:stCondLst>
                                            <p:cond delay="0"/>
                                          </p:stCondLst>
                                        </p:cTn>
                                        <p:tgtEl>
                                          <p:spTgt spid="44"/>
                                        </p:tgtEl>
                                        <p:attrNameLst>
                                          <p:attrName>style.visibility</p:attrName>
                                        </p:attrNameLst>
                                      </p:cBhvr>
                                      <p:to>
                                        <p:strVal val="visible"/>
                                      </p:to>
                                    </p:set>
                                    <p:animEffect transition="in" filter="fade">
                                      <p:cBhvr>
                                        <p:cTn id="70" dur="500"/>
                                        <p:tgtEl>
                                          <p:spTgt spid="44"/>
                                        </p:tgtEl>
                                      </p:cBhvr>
                                    </p:animEffect>
                                  </p:childTnLst>
                                </p:cTn>
                              </p:par>
                            </p:childTnLst>
                          </p:cTn>
                        </p:par>
                        <p:par>
                          <p:cTn id="71" fill="hold" nodeType="afterGroup">
                            <p:stCondLst>
                              <p:cond delay="6000"/>
                            </p:stCondLst>
                            <p:childTnLst>
                              <p:par>
                                <p:cTn id="72" presetID="10" presetClass="entr" presetSubtype="0" fill="hold" nodeType="afterEffect">
                                  <p:stCondLst>
                                    <p:cond delay="0"/>
                                  </p:stCondLst>
                                  <p:childTnLst>
                                    <p:set>
                                      <p:cBhvr>
                                        <p:cTn id="73" dur="1" fill="hold">
                                          <p:stCondLst>
                                            <p:cond delay="0"/>
                                          </p:stCondLst>
                                        </p:cTn>
                                        <p:tgtEl>
                                          <p:spTgt spid="86"/>
                                        </p:tgtEl>
                                        <p:attrNameLst>
                                          <p:attrName>style.visibility</p:attrName>
                                        </p:attrNameLst>
                                      </p:cBhvr>
                                      <p:to>
                                        <p:strVal val="visible"/>
                                      </p:to>
                                    </p:set>
                                    <p:animEffect transition="in" filter="fade">
                                      <p:cBhvr>
                                        <p:cTn id="74" dur="500"/>
                                        <p:tgtEl>
                                          <p:spTgt spid="86"/>
                                        </p:tgtEl>
                                      </p:cBhvr>
                                    </p:animEffect>
                                  </p:childTnLst>
                                </p:cTn>
                              </p:par>
                              <p:par>
                                <p:cTn id="75" presetID="10" presetClass="entr" presetSubtype="0" fill="hold" nodeType="withEffect">
                                  <p:stCondLst>
                                    <p:cond delay="0"/>
                                  </p:stCondLst>
                                  <p:childTnLst>
                                    <p:set>
                                      <p:cBhvr>
                                        <p:cTn id="76" dur="1" fill="hold">
                                          <p:stCondLst>
                                            <p:cond delay="0"/>
                                          </p:stCondLst>
                                        </p:cTn>
                                        <p:tgtEl>
                                          <p:spTgt spid="38"/>
                                        </p:tgtEl>
                                        <p:attrNameLst>
                                          <p:attrName>style.visibility</p:attrName>
                                        </p:attrNameLst>
                                      </p:cBhvr>
                                      <p:to>
                                        <p:strVal val="visible"/>
                                      </p:to>
                                    </p:set>
                                    <p:animEffect transition="in" filter="fade">
                                      <p:cBhvr>
                                        <p:cTn id="77" dur="500"/>
                                        <p:tgtEl>
                                          <p:spTgt spid="38"/>
                                        </p:tgtEl>
                                      </p:cBhvr>
                                    </p:animEffect>
                                  </p:childTnLst>
                                </p:cTn>
                              </p:par>
                              <p:par>
                                <p:cTn id="78" presetID="10" presetClass="entr" presetSubtype="0" fill="hold" nodeType="withEffect">
                                  <p:stCondLst>
                                    <p:cond delay="0"/>
                                  </p:stCondLst>
                                  <p:childTnLst>
                                    <p:set>
                                      <p:cBhvr>
                                        <p:cTn id="79" dur="1" fill="hold">
                                          <p:stCondLst>
                                            <p:cond delay="0"/>
                                          </p:stCondLst>
                                        </p:cTn>
                                        <p:tgtEl>
                                          <p:spTgt spid="39"/>
                                        </p:tgtEl>
                                        <p:attrNameLst>
                                          <p:attrName>style.visibility</p:attrName>
                                        </p:attrNameLst>
                                      </p:cBhvr>
                                      <p:to>
                                        <p:strVal val="visible"/>
                                      </p:to>
                                    </p:set>
                                    <p:animEffect transition="in" filter="fade">
                                      <p:cBhvr>
                                        <p:cTn id="80" dur="500"/>
                                        <p:tgtEl>
                                          <p:spTgt spid="39"/>
                                        </p:tgtEl>
                                      </p:cBhvr>
                                    </p:animEffect>
                                  </p:childTnLst>
                                </p:cTn>
                              </p:par>
                              <p:par>
                                <p:cTn id="81" presetID="0" presetClass="path" presetSubtype="0" accel="50000" decel="50000" fill="hold" nodeType="withEffect">
                                  <p:stCondLst>
                                    <p:cond delay="0"/>
                                  </p:stCondLst>
                                  <p:childTnLst>
                                    <p:animMotion origin="layout" path="M 0.04218 -0.11018 L 1.38889E-6 -1.48148E-6 " pathEditMode="relative" ptsTypes="AA">
                                      <p:cBhvr>
                                        <p:cTn id="82" dur="500" fill="hold"/>
                                        <p:tgtEl>
                                          <p:spTgt spid="86"/>
                                        </p:tgtEl>
                                        <p:attrNameLst>
                                          <p:attrName>ppt_x</p:attrName>
                                          <p:attrName>ppt_y</p:attrName>
                                        </p:attrNameLst>
                                      </p:cBhvr>
                                    </p:animMotion>
                                  </p:childTnLst>
                                </p:cTn>
                              </p:par>
                            </p:childTnLst>
                          </p:cTn>
                        </p:par>
                        <p:par>
                          <p:cTn id="83" fill="hold" nodeType="afterGroup">
                            <p:stCondLst>
                              <p:cond delay="6500"/>
                            </p:stCondLst>
                            <p:childTnLst>
                              <p:par>
                                <p:cTn id="84" presetID="10" presetClass="entr" presetSubtype="0" fill="hold" nodeType="afterEffect">
                                  <p:stCondLst>
                                    <p:cond delay="0"/>
                                  </p:stCondLst>
                                  <p:childTnLst>
                                    <p:set>
                                      <p:cBhvr>
                                        <p:cTn id="85" dur="1" fill="hold">
                                          <p:stCondLst>
                                            <p:cond delay="0"/>
                                          </p:stCondLst>
                                        </p:cTn>
                                        <p:tgtEl>
                                          <p:spTgt spid="88"/>
                                        </p:tgtEl>
                                        <p:attrNameLst>
                                          <p:attrName>style.visibility</p:attrName>
                                        </p:attrNameLst>
                                      </p:cBhvr>
                                      <p:to>
                                        <p:strVal val="visible"/>
                                      </p:to>
                                    </p:set>
                                    <p:animEffect transition="in" filter="fade">
                                      <p:cBhvr>
                                        <p:cTn id="86" dur="500"/>
                                        <p:tgtEl>
                                          <p:spTgt spid="88"/>
                                        </p:tgtEl>
                                      </p:cBhvr>
                                    </p:animEffect>
                                  </p:childTnLst>
                                </p:cTn>
                              </p:par>
                              <p:par>
                                <p:cTn id="87" presetID="0" presetClass="path" presetSubtype="0" accel="50000" decel="50000" fill="hold" nodeType="withEffect">
                                  <p:stCondLst>
                                    <p:cond delay="0"/>
                                  </p:stCondLst>
                                  <p:childTnLst>
                                    <p:animMotion origin="layout" path="M 0.07743 -0.05093 L 1.11111E-6 -1.48148E-6 " pathEditMode="relative" ptsTypes="AA">
                                      <p:cBhvr>
                                        <p:cTn id="88" dur="500" fill="hold"/>
                                        <p:tgtEl>
                                          <p:spTgt spid="88"/>
                                        </p:tgtEl>
                                        <p:attrNameLst>
                                          <p:attrName>ppt_x</p:attrName>
                                          <p:attrName>ppt_y</p:attrName>
                                        </p:attrNameLst>
                                      </p:cBhvr>
                                    </p:animMotion>
                                  </p:childTnLst>
                                </p:cTn>
                              </p:par>
                              <p:par>
                                <p:cTn id="89" presetID="10" presetClass="entr" presetSubtype="0" fill="hold" nodeType="withEffect">
                                  <p:stCondLst>
                                    <p:cond delay="0"/>
                                  </p:stCondLst>
                                  <p:childTnLst>
                                    <p:set>
                                      <p:cBhvr>
                                        <p:cTn id="90" dur="1" fill="hold">
                                          <p:stCondLst>
                                            <p:cond delay="0"/>
                                          </p:stCondLst>
                                        </p:cTn>
                                        <p:tgtEl>
                                          <p:spTgt spid="47"/>
                                        </p:tgtEl>
                                        <p:attrNameLst>
                                          <p:attrName>style.visibility</p:attrName>
                                        </p:attrNameLst>
                                      </p:cBhvr>
                                      <p:to>
                                        <p:strVal val="visible"/>
                                      </p:to>
                                    </p:set>
                                    <p:animEffect transition="in" filter="fade">
                                      <p:cBhvr>
                                        <p:cTn id="91" dur="500"/>
                                        <p:tgtEl>
                                          <p:spTgt spid="47"/>
                                        </p:tgtEl>
                                      </p:cBhvr>
                                    </p:animEffect>
                                  </p:childTnLst>
                                </p:cTn>
                              </p:par>
                              <p:par>
                                <p:cTn id="92" presetID="10" presetClass="entr" presetSubtype="0" fill="hold" nodeType="withEffect">
                                  <p:stCondLst>
                                    <p:cond delay="0"/>
                                  </p:stCondLst>
                                  <p:childTnLst>
                                    <p:set>
                                      <p:cBhvr>
                                        <p:cTn id="93" dur="1" fill="hold">
                                          <p:stCondLst>
                                            <p:cond delay="0"/>
                                          </p:stCondLst>
                                        </p:cTn>
                                        <p:tgtEl>
                                          <p:spTgt spid="40"/>
                                        </p:tgtEl>
                                        <p:attrNameLst>
                                          <p:attrName>style.visibility</p:attrName>
                                        </p:attrNameLst>
                                      </p:cBhvr>
                                      <p:to>
                                        <p:strVal val="visible"/>
                                      </p:to>
                                    </p:set>
                                    <p:animEffect transition="in" filter="fade">
                                      <p:cBhvr>
                                        <p:cTn id="94"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p:nvPr>
        </p:nvSpPr>
        <p:spPr>
          <a:xfrm>
            <a:off x="228600" y="105988"/>
            <a:ext cx="8915400" cy="1143000"/>
          </a:xfrm>
        </p:spPr>
        <p:txBody>
          <a:bodyPr/>
          <a:lstStyle/>
          <a:p>
            <a:r>
              <a:rPr lang="ru-RU" sz="3400" dirty="0" smtClean="0"/>
              <a:t>Почему важно опубликовать свою работу?</a:t>
            </a:r>
            <a:endParaRPr lang="en-US" sz="3400" dirty="0" smtClean="0"/>
          </a:p>
        </p:txBody>
      </p:sp>
      <p:sp>
        <p:nvSpPr>
          <p:cNvPr id="56323" name="Content Placeholder 2"/>
          <p:cNvSpPr>
            <a:spLocks noGrp="1"/>
          </p:cNvSpPr>
          <p:nvPr>
            <p:ph idx="1"/>
          </p:nvPr>
        </p:nvSpPr>
        <p:spPr>
          <a:xfrm>
            <a:off x="457201" y="1524000"/>
            <a:ext cx="8305800" cy="5255158"/>
          </a:xfrm>
        </p:spPr>
        <p:txBody>
          <a:bodyPr>
            <a:normAutofit fontScale="85000" lnSpcReduction="20000"/>
          </a:bodyPr>
          <a:lstStyle/>
          <a:p>
            <a:r>
              <a:rPr lang="en-US" sz="2400" dirty="0" smtClean="0">
                <a:solidFill>
                  <a:schemeClr val="tx1">
                    <a:lumMod val="75000"/>
                    <a:lumOff val="25000"/>
                  </a:schemeClr>
                </a:solidFill>
              </a:rPr>
              <a:t>”</a:t>
            </a:r>
            <a:r>
              <a:rPr lang="en-US" sz="2000" dirty="0">
                <a:solidFill>
                  <a:schemeClr val="tx1">
                    <a:lumMod val="75000"/>
                    <a:lumOff val="25000"/>
                  </a:schemeClr>
                </a:solidFill>
              </a:rPr>
              <a:t>A</a:t>
            </a:r>
            <a:r>
              <a:rPr lang="en-US" sz="2000" dirty="0" smtClean="0">
                <a:solidFill>
                  <a:schemeClr val="tx1">
                    <a:lumMod val="75000"/>
                    <a:lumOff val="25000"/>
                  </a:schemeClr>
                </a:solidFill>
              </a:rPr>
              <a:t> scientific experiment  is not complete until the results have been published.” </a:t>
            </a:r>
            <a:r>
              <a:rPr lang="ru-RU" sz="2000" dirty="0" smtClean="0">
                <a:solidFill>
                  <a:schemeClr val="tx1">
                    <a:lumMod val="75000"/>
                    <a:lumOff val="25000"/>
                  </a:schemeClr>
                </a:solidFill>
              </a:rPr>
              <a:t>(</a:t>
            </a:r>
            <a:r>
              <a:rPr lang="ru-RU" sz="2000" i="1" dirty="0" smtClean="0">
                <a:solidFill>
                  <a:schemeClr val="tx1">
                    <a:lumMod val="75000"/>
                    <a:lumOff val="25000"/>
                  </a:schemeClr>
                </a:solidFill>
              </a:rPr>
              <a:t>Научный эксперимент не считается завершенным до тех пор, пока его результаты не опубликованы)</a:t>
            </a:r>
            <a:endParaRPr lang="en-US" sz="2000" i="1" dirty="0" smtClean="0">
              <a:solidFill>
                <a:schemeClr val="tx1">
                  <a:lumMod val="75000"/>
                  <a:lumOff val="25000"/>
                </a:schemeClr>
              </a:solidFill>
            </a:endParaRPr>
          </a:p>
          <a:p>
            <a:pPr lvl="1"/>
            <a:r>
              <a:rPr lang="en-US" sz="1100" dirty="0" smtClean="0">
                <a:solidFill>
                  <a:schemeClr val="tx1">
                    <a:lumMod val="75000"/>
                    <a:lumOff val="25000"/>
                  </a:schemeClr>
                </a:solidFill>
              </a:rPr>
              <a:t>Bob  Day, professor emeritus, department of English, Univ. of  Delaware, author of a book on scientific paper publishing</a:t>
            </a:r>
          </a:p>
          <a:p>
            <a:r>
              <a:rPr lang="en-US" sz="2000" dirty="0" smtClean="0">
                <a:solidFill>
                  <a:schemeClr val="tx1">
                    <a:lumMod val="75000"/>
                    <a:lumOff val="25000"/>
                  </a:schemeClr>
                </a:solidFill>
              </a:rPr>
              <a:t>"Scientific  knowledge is a communal resource that only exists because it's available for others to judge and affirm as important.“</a:t>
            </a:r>
            <a:r>
              <a:rPr lang="ru-RU" sz="2000" dirty="0" smtClean="0">
                <a:solidFill>
                  <a:schemeClr val="tx1">
                    <a:lumMod val="75000"/>
                    <a:lumOff val="25000"/>
                  </a:schemeClr>
                </a:solidFill>
              </a:rPr>
              <a:t> (</a:t>
            </a:r>
            <a:r>
              <a:rPr lang="ru-RU" sz="2000" i="1" dirty="0" smtClean="0">
                <a:solidFill>
                  <a:schemeClr val="tx1">
                    <a:lumMod val="75000"/>
                    <a:lumOff val="25000"/>
                  </a:schemeClr>
                </a:solidFill>
              </a:rPr>
              <a:t>Научное знание – коммуникативный ресурс, который существует только потому, что оно доступно для других, чтобы обсуждать и  признавать его.)</a:t>
            </a:r>
            <a:endParaRPr lang="en-US" sz="2000" i="1" dirty="0" smtClean="0">
              <a:solidFill>
                <a:schemeClr val="tx1">
                  <a:lumMod val="75000"/>
                  <a:lumOff val="25000"/>
                </a:schemeClr>
              </a:solidFill>
            </a:endParaRPr>
          </a:p>
          <a:p>
            <a:pPr lvl="1"/>
            <a:r>
              <a:rPr lang="en-US" sz="1100" dirty="0" smtClean="0">
                <a:solidFill>
                  <a:schemeClr val="tx1">
                    <a:lumMod val="75000"/>
                    <a:lumOff val="25000"/>
                  </a:schemeClr>
                </a:solidFill>
              </a:rPr>
              <a:t>Bruce </a:t>
            </a:r>
            <a:r>
              <a:rPr lang="en-US" sz="1100" dirty="0" err="1" smtClean="0">
                <a:solidFill>
                  <a:schemeClr val="tx1">
                    <a:lumMod val="75000"/>
                    <a:lumOff val="25000"/>
                  </a:schemeClr>
                </a:solidFill>
              </a:rPr>
              <a:t>Lewenstein</a:t>
            </a:r>
            <a:r>
              <a:rPr lang="en-US" sz="1100" dirty="0" smtClean="0">
                <a:solidFill>
                  <a:schemeClr val="tx1">
                    <a:lumMod val="75000"/>
                    <a:lumOff val="25000"/>
                  </a:schemeClr>
                </a:solidFill>
              </a:rPr>
              <a:t>, associate professor of communication and science and technology studies, Cornell University</a:t>
            </a:r>
          </a:p>
          <a:p>
            <a:r>
              <a:rPr lang="en-US" sz="2000" dirty="0" smtClean="0">
                <a:solidFill>
                  <a:schemeClr val="tx1">
                    <a:lumMod val="75000"/>
                    <a:lumOff val="25000"/>
                  </a:schemeClr>
                </a:solidFill>
              </a:rPr>
              <a:t>"Researchers publish for economic self-interest, ... it provides visibility and is evidence of productivity." </a:t>
            </a:r>
            <a:r>
              <a:rPr lang="ru-RU" sz="2000" dirty="0" smtClean="0">
                <a:solidFill>
                  <a:schemeClr val="tx1">
                    <a:lumMod val="75000"/>
                    <a:lumOff val="25000"/>
                  </a:schemeClr>
                </a:solidFill>
              </a:rPr>
              <a:t> </a:t>
            </a:r>
            <a:r>
              <a:rPr lang="ru-RU" sz="2000" i="1" dirty="0" smtClean="0">
                <a:solidFill>
                  <a:schemeClr val="tx1">
                    <a:lumMod val="75000"/>
                    <a:lumOff val="25000"/>
                  </a:schemeClr>
                </a:solidFill>
              </a:rPr>
              <a:t>(Ученые публикуются в собственных интересах, … это обеспечивает видимость и доказывает продуктивность.)  </a:t>
            </a:r>
            <a:endParaRPr lang="en-US" sz="2000" i="1" dirty="0" smtClean="0">
              <a:solidFill>
                <a:schemeClr val="tx1">
                  <a:lumMod val="75000"/>
                  <a:lumOff val="25000"/>
                </a:schemeClr>
              </a:solidFill>
            </a:endParaRPr>
          </a:p>
          <a:p>
            <a:pPr lvl="1"/>
            <a:r>
              <a:rPr lang="en-US" sz="1100" dirty="0" smtClean="0">
                <a:solidFill>
                  <a:schemeClr val="tx1">
                    <a:lumMod val="75000"/>
                    <a:lumOff val="25000"/>
                  </a:schemeClr>
                </a:solidFill>
              </a:rPr>
              <a:t>Ed </a:t>
            </a:r>
            <a:r>
              <a:rPr lang="en-US" sz="1100" dirty="0" err="1" smtClean="0">
                <a:solidFill>
                  <a:schemeClr val="tx1">
                    <a:lumMod val="75000"/>
                    <a:lumOff val="25000"/>
                  </a:schemeClr>
                </a:solidFill>
              </a:rPr>
              <a:t>Huth</a:t>
            </a:r>
            <a:r>
              <a:rPr lang="en-US" sz="1100" dirty="0" smtClean="0">
                <a:solidFill>
                  <a:schemeClr val="tx1">
                    <a:lumMod val="75000"/>
                    <a:lumOff val="25000"/>
                  </a:schemeClr>
                </a:solidFill>
              </a:rPr>
              <a:t>, editor emeritus of the Annals of Internal Medicine and author of a book on publishing in  medicine</a:t>
            </a:r>
            <a:br>
              <a:rPr lang="en-US" sz="1100" dirty="0" smtClean="0">
                <a:solidFill>
                  <a:schemeClr val="tx1">
                    <a:lumMod val="75000"/>
                    <a:lumOff val="25000"/>
                  </a:schemeClr>
                </a:solidFill>
              </a:rPr>
            </a:br>
            <a:r>
              <a:rPr lang="en-US" sz="1100" dirty="0" smtClean="0">
                <a:solidFill>
                  <a:schemeClr val="tx1">
                    <a:lumMod val="75000"/>
                    <a:lumOff val="25000"/>
                  </a:schemeClr>
                </a:solidFill>
              </a:rPr>
              <a:t/>
            </a:r>
            <a:br>
              <a:rPr lang="en-US" sz="1100" dirty="0" smtClean="0">
                <a:solidFill>
                  <a:schemeClr val="tx1">
                    <a:lumMod val="75000"/>
                    <a:lumOff val="25000"/>
                  </a:schemeClr>
                </a:solidFill>
              </a:rPr>
            </a:br>
            <a:r>
              <a:rPr lang="en-US" sz="1100" dirty="0" smtClean="0">
                <a:solidFill>
                  <a:schemeClr val="tx1">
                    <a:lumMod val="75000"/>
                    <a:lumOff val="25000"/>
                  </a:schemeClr>
                </a:solidFill>
              </a:rPr>
              <a:t/>
            </a:r>
            <a:br>
              <a:rPr lang="en-US" sz="1100" dirty="0" smtClean="0">
                <a:solidFill>
                  <a:schemeClr val="tx1">
                    <a:lumMod val="75000"/>
                    <a:lumOff val="25000"/>
                  </a:schemeClr>
                </a:solidFill>
              </a:rPr>
            </a:br>
            <a:r>
              <a:rPr lang="en-US" sz="1100" dirty="0" smtClean="0">
                <a:solidFill>
                  <a:schemeClr val="tx1">
                    <a:lumMod val="75000"/>
                    <a:lumOff val="25000"/>
                  </a:schemeClr>
                </a:solidFill>
              </a:rPr>
              <a:t/>
            </a:r>
            <a:br>
              <a:rPr lang="en-US" sz="1100" dirty="0" smtClean="0">
                <a:solidFill>
                  <a:schemeClr val="tx1">
                    <a:lumMod val="75000"/>
                    <a:lumOff val="25000"/>
                  </a:schemeClr>
                </a:solidFill>
              </a:rPr>
            </a:br>
            <a:endParaRPr lang="en-US" sz="1300" dirty="0" smtClean="0">
              <a:solidFill>
                <a:schemeClr val="tx1">
                  <a:lumMod val="75000"/>
                  <a:lumOff val="25000"/>
                </a:schemeClr>
              </a:solidFill>
            </a:endParaRPr>
          </a:p>
          <a:p>
            <a:pPr>
              <a:buFont typeface="Wingdings" pitchFamily="2" charset="2"/>
              <a:buNone/>
            </a:pPr>
            <a:r>
              <a:rPr lang="en-US" sz="1300" dirty="0" smtClean="0">
                <a:solidFill>
                  <a:schemeClr val="tx1">
                    <a:lumMod val="75000"/>
                    <a:lumOff val="25000"/>
                  </a:schemeClr>
                </a:solidFill>
              </a:rPr>
              <a:t>  Source: The Scientist - The News Journal of the Life Scientist</a:t>
            </a:r>
          </a:p>
          <a:p>
            <a:pPr>
              <a:buFont typeface="Wingdings" pitchFamily="2" charset="2"/>
              <a:buNone/>
            </a:pPr>
            <a:r>
              <a:rPr lang="en-US" sz="800" dirty="0" smtClean="0"/>
              <a:t>    http://www.the-scientist.com/homepage.htm], April 2, 2001 © Copyright 2001,</a:t>
            </a:r>
          </a:p>
        </p:txBody>
      </p:sp>
    </p:spTree>
    <p:extLst>
      <p:ext uri="{BB962C8B-B14F-4D97-AF65-F5344CB8AC3E}">
        <p14:creationId xmlns:p14="http://schemas.microsoft.com/office/powerpoint/2010/main" val="3442057124"/>
      </p:ext>
    </p:extLst>
  </p:cSld>
  <p:clrMapOvr>
    <a:masterClrMapping/>
  </p:clrMapOvr>
  <p:transition spd="med">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6"/>
          <p:cNvGrpSpPr>
            <a:grpSpLocks/>
          </p:cNvGrpSpPr>
          <p:nvPr/>
        </p:nvGrpSpPr>
        <p:grpSpPr bwMode="auto">
          <a:xfrm>
            <a:off x="508000" y="2393950"/>
            <a:ext cx="2439988" cy="2468563"/>
            <a:chOff x="508000" y="2393950"/>
            <a:chExt cx="2439988" cy="2468563"/>
          </a:xfrm>
        </p:grpSpPr>
        <p:sp>
          <p:nvSpPr>
            <p:cNvPr id="25" name="Rounded Rectangle 24"/>
            <p:cNvSpPr>
              <a:spLocks noChangeArrowheads="1"/>
            </p:cNvSpPr>
            <p:nvPr/>
          </p:nvSpPr>
          <p:spPr bwMode="auto">
            <a:xfrm>
              <a:off x="508000" y="2393950"/>
              <a:ext cx="2439988" cy="2468563"/>
            </a:xfrm>
            <a:prstGeom prst="roundRect">
              <a:avLst>
                <a:gd name="adj" fmla="val 16667"/>
              </a:avLst>
            </a:prstGeom>
            <a:solidFill>
              <a:schemeClr val="tx2"/>
            </a:solidFill>
            <a:ln w="38100">
              <a:noFill/>
              <a:round/>
              <a:headEnd/>
              <a:tailEnd/>
            </a:ln>
            <a:effectLst>
              <a:outerShdw dist="38100" algn="r" rotWithShape="0">
                <a:srgbClr val="808080">
                  <a:alpha val="42999"/>
                </a:srgbClr>
              </a:outerShdw>
            </a:effectLst>
          </p:spPr>
          <p:txBody>
            <a:bodyPr/>
            <a:lstStyle/>
            <a:p>
              <a:pPr>
                <a:defRPr/>
              </a:pPr>
              <a:endParaRPr lang="en-US">
                <a:latin typeface="Arial" pitchFamily="28" charset="0"/>
                <a:ea typeface="ＭＳ Ｐゴシック" pitchFamily="28" charset="-128"/>
                <a:cs typeface="ＭＳ Ｐゴシック" pitchFamily="28" charset="-128"/>
              </a:endParaRPr>
            </a:p>
          </p:txBody>
        </p:sp>
        <p:sp>
          <p:nvSpPr>
            <p:cNvPr id="28689" name="TextBox 4"/>
            <p:cNvSpPr txBox="1">
              <a:spLocks noChangeArrowheads="1"/>
            </p:cNvSpPr>
            <p:nvPr/>
          </p:nvSpPr>
          <p:spPr bwMode="auto">
            <a:xfrm>
              <a:off x="508000" y="2674938"/>
              <a:ext cx="2439988" cy="461665"/>
            </a:xfrm>
            <a:prstGeom prst="rect">
              <a:avLst/>
            </a:prstGeom>
            <a:noFill/>
            <a:ln w="9525">
              <a:noFill/>
              <a:miter lim="800000"/>
              <a:headEnd/>
              <a:tailEnd/>
            </a:ln>
          </p:spPr>
          <p:txBody>
            <a:bodyPr wrap="square">
              <a:spAutoFit/>
            </a:bodyPr>
            <a:lstStyle/>
            <a:p>
              <a:pPr algn="ctr"/>
              <a:r>
                <a:rPr lang="ru-RU" sz="2400" dirty="0" smtClean="0">
                  <a:solidFill>
                    <a:schemeClr val="bg1"/>
                  </a:solidFill>
                  <a:latin typeface="Verdana" charset="0"/>
                </a:rPr>
                <a:t>Популярность</a:t>
              </a:r>
              <a:endParaRPr lang="en-US" sz="2400" dirty="0">
                <a:solidFill>
                  <a:schemeClr val="bg1"/>
                </a:solidFill>
                <a:latin typeface="Verdana" charset="0"/>
              </a:endParaRPr>
            </a:p>
          </p:txBody>
        </p:sp>
        <p:sp>
          <p:nvSpPr>
            <p:cNvPr id="27" name="Rounded Rectangle 26"/>
            <p:cNvSpPr>
              <a:spLocks noChangeArrowheads="1"/>
            </p:cNvSpPr>
            <p:nvPr/>
          </p:nvSpPr>
          <p:spPr bwMode="auto">
            <a:xfrm>
              <a:off x="1052513" y="3425825"/>
              <a:ext cx="1350962" cy="1077913"/>
            </a:xfrm>
            <a:prstGeom prst="roundRect">
              <a:avLst>
                <a:gd name="adj" fmla="val 16667"/>
              </a:avLst>
            </a:prstGeom>
            <a:gradFill rotWithShape="1">
              <a:gsLst>
                <a:gs pos="0">
                  <a:srgbClr val="FFFFFF"/>
                </a:gs>
                <a:gs pos="100000">
                  <a:srgbClr val="FFFFFF"/>
                </a:gs>
              </a:gsLst>
              <a:lin ang="5400000"/>
            </a:gradFill>
            <a:ln w="9525">
              <a:solidFill>
                <a:srgbClr val="F9F9F9"/>
              </a:solidFill>
              <a:round/>
              <a:headEnd/>
              <a:tailEnd/>
            </a:ln>
            <a:effectLst>
              <a:outerShdw dist="23000" dir="5400000" rotWithShape="0">
                <a:srgbClr val="808080">
                  <a:alpha val="34999"/>
                </a:srgbClr>
              </a:outerShdw>
            </a:effectLst>
          </p:spPr>
          <p:txBody>
            <a:bodyPr/>
            <a:lstStyle/>
            <a:p>
              <a:pPr>
                <a:defRPr/>
              </a:pPr>
              <a:endParaRPr lang="en-US">
                <a:latin typeface="Arial" pitchFamily="28" charset="0"/>
                <a:ea typeface="ＭＳ Ｐゴシック" pitchFamily="28" charset="-128"/>
                <a:cs typeface="ＭＳ Ｐゴシック" pitchFamily="28" charset="-128"/>
              </a:endParaRPr>
            </a:p>
          </p:txBody>
        </p:sp>
        <p:pic>
          <p:nvPicPr>
            <p:cNvPr id="28691" name="Picture 28" descr="magnify.jpg"/>
            <p:cNvPicPr>
              <a:picLocks noChangeAspect="1"/>
            </p:cNvPicPr>
            <p:nvPr/>
          </p:nvPicPr>
          <p:blipFill>
            <a:blip r:embed="rId3"/>
            <a:srcRect/>
            <a:stretch>
              <a:fillRect/>
            </a:stretch>
          </p:blipFill>
          <p:spPr bwMode="auto">
            <a:xfrm>
              <a:off x="1185863" y="3532188"/>
              <a:ext cx="974725" cy="890587"/>
            </a:xfrm>
            <a:prstGeom prst="rect">
              <a:avLst/>
            </a:prstGeom>
            <a:noFill/>
            <a:ln w="9525">
              <a:noFill/>
              <a:miter lim="800000"/>
              <a:headEnd/>
              <a:tailEnd/>
            </a:ln>
          </p:spPr>
        </p:pic>
      </p:grpSp>
      <p:grpSp>
        <p:nvGrpSpPr>
          <p:cNvPr id="3" name="Group 17"/>
          <p:cNvGrpSpPr>
            <a:grpSpLocks/>
          </p:cNvGrpSpPr>
          <p:nvPr/>
        </p:nvGrpSpPr>
        <p:grpSpPr bwMode="auto">
          <a:xfrm>
            <a:off x="3302000" y="2393950"/>
            <a:ext cx="2439988" cy="2468563"/>
            <a:chOff x="3302000" y="2393950"/>
            <a:chExt cx="2439988" cy="2468563"/>
          </a:xfrm>
        </p:grpSpPr>
        <p:sp>
          <p:nvSpPr>
            <p:cNvPr id="32" name="Rounded Rectangle 31"/>
            <p:cNvSpPr>
              <a:spLocks noChangeArrowheads="1"/>
            </p:cNvSpPr>
            <p:nvPr/>
          </p:nvSpPr>
          <p:spPr bwMode="auto">
            <a:xfrm>
              <a:off x="3302000" y="2393950"/>
              <a:ext cx="2439988" cy="2468563"/>
            </a:xfrm>
            <a:prstGeom prst="roundRect">
              <a:avLst>
                <a:gd name="adj" fmla="val 16667"/>
              </a:avLst>
            </a:prstGeom>
            <a:solidFill>
              <a:schemeClr val="tx2"/>
            </a:solidFill>
            <a:ln w="38100">
              <a:noFill/>
              <a:round/>
              <a:headEnd/>
              <a:tailEnd/>
            </a:ln>
            <a:effectLst>
              <a:outerShdw dist="38100" algn="r" rotWithShape="0">
                <a:srgbClr val="808080">
                  <a:alpha val="42999"/>
                </a:srgbClr>
              </a:outerShdw>
            </a:effectLst>
          </p:spPr>
          <p:txBody>
            <a:bodyPr/>
            <a:lstStyle/>
            <a:p>
              <a:pPr>
                <a:defRPr/>
              </a:pPr>
              <a:endParaRPr lang="en-US">
                <a:latin typeface="Arial" pitchFamily="28" charset="0"/>
                <a:ea typeface="ＭＳ Ｐゴシック" pitchFamily="28" charset="-128"/>
                <a:cs typeface="ＭＳ Ｐゴシック" pitchFamily="28" charset="-128"/>
              </a:endParaRPr>
            </a:p>
          </p:txBody>
        </p:sp>
        <p:sp>
          <p:nvSpPr>
            <p:cNvPr id="28685" name="TextBox 4"/>
            <p:cNvSpPr txBox="1">
              <a:spLocks noChangeArrowheads="1"/>
            </p:cNvSpPr>
            <p:nvPr/>
          </p:nvSpPr>
          <p:spPr bwMode="auto">
            <a:xfrm>
              <a:off x="3440113" y="2674938"/>
              <a:ext cx="2203450" cy="461665"/>
            </a:xfrm>
            <a:prstGeom prst="rect">
              <a:avLst/>
            </a:prstGeom>
            <a:noFill/>
            <a:ln w="9525">
              <a:noFill/>
              <a:miter lim="800000"/>
              <a:headEnd/>
              <a:tailEnd/>
            </a:ln>
          </p:spPr>
          <p:txBody>
            <a:bodyPr>
              <a:spAutoFit/>
            </a:bodyPr>
            <a:lstStyle/>
            <a:p>
              <a:pPr algn="ctr"/>
              <a:r>
                <a:rPr lang="ru-RU" sz="2400" dirty="0" smtClean="0">
                  <a:solidFill>
                    <a:schemeClr val="bg1"/>
                  </a:solidFill>
                  <a:latin typeface="Verdana" charset="0"/>
                </a:rPr>
                <a:t>Авторитетно</a:t>
              </a:r>
              <a:endParaRPr lang="en-US" sz="2400" dirty="0">
                <a:solidFill>
                  <a:schemeClr val="bg1"/>
                </a:solidFill>
                <a:latin typeface="Verdana" charset="0"/>
              </a:endParaRPr>
            </a:p>
          </p:txBody>
        </p:sp>
        <p:sp>
          <p:nvSpPr>
            <p:cNvPr id="36" name="Rounded Rectangle 35"/>
            <p:cNvSpPr>
              <a:spLocks noChangeArrowheads="1"/>
            </p:cNvSpPr>
            <p:nvPr/>
          </p:nvSpPr>
          <p:spPr bwMode="auto">
            <a:xfrm>
              <a:off x="3846513" y="3425825"/>
              <a:ext cx="1350962" cy="1077913"/>
            </a:xfrm>
            <a:prstGeom prst="roundRect">
              <a:avLst>
                <a:gd name="adj" fmla="val 16667"/>
              </a:avLst>
            </a:prstGeom>
            <a:gradFill rotWithShape="1">
              <a:gsLst>
                <a:gs pos="0">
                  <a:srgbClr val="FFFFFF"/>
                </a:gs>
                <a:gs pos="100000">
                  <a:srgbClr val="FFFFFF"/>
                </a:gs>
              </a:gsLst>
              <a:lin ang="5400000"/>
            </a:gradFill>
            <a:ln w="9525">
              <a:solidFill>
                <a:srgbClr val="F9F9F9"/>
              </a:solidFill>
              <a:round/>
              <a:headEnd/>
              <a:tailEnd/>
            </a:ln>
            <a:effectLst>
              <a:outerShdw dist="23000" dir="5400000" rotWithShape="0">
                <a:srgbClr val="808080">
                  <a:alpha val="34999"/>
                </a:srgbClr>
              </a:outerShdw>
            </a:effectLst>
          </p:spPr>
          <p:txBody>
            <a:bodyPr/>
            <a:lstStyle/>
            <a:p>
              <a:pPr>
                <a:defRPr/>
              </a:pPr>
              <a:endParaRPr lang="en-US">
                <a:latin typeface="Arial" pitchFamily="28" charset="0"/>
                <a:ea typeface="ＭＳ Ｐゴシック" pitchFamily="28" charset="-128"/>
                <a:cs typeface="ＭＳ Ｐゴシック" pitchFamily="28" charset="-128"/>
              </a:endParaRPr>
            </a:p>
          </p:txBody>
        </p:sp>
        <p:pic>
          <p:nvPicPr>
            <p:cNvPr id="28687" name="Picture 37" descr="star.jpg"/>
            <p:cNvPicPr>
              <a:picLocks noChangeAspect="1"/>
            </p:cNvPicPr>
            <p:nvPr/>
          </p:nvPicPr>
          <p:blipFill>
            <a:blip r:embed="rId4"/>
            <a:srcRect/>
            <a:stretch>
              <a:fillRect/>
            </a:stretch>
          </p:blipFill>
          <p:spPr bwMode="auto">
            <a:xfrm>
              <a:off x="4113213" y="3535363"/>
              <a:ext cx="896937" cy="847725"/>
            </a:xfrm>
            <a:prstGeom prst="rect">
              <a:avLst/>
            </a:prstGeom>
            <a:noFill/>
            <a:ln w="9525">
              <a:noFill/>
              <a:miter lim="800000"/>
              <a:headEnd/>
              <a:tailEnd/>
            </a:ln>
          </p:spPr>
        </p:pic>
      </p:grpSp>
      <p:grpSp>
        <p:nvGrpSpPr>
          <p:cNvPr id="4" name="Group 18"/>
          <p:cNvGrpSpPr>
            <a:grpSpLocks/>
          </p:cNvGrpSpPr>
          <p:nvPr/>
        </p:nvGrpSpPr>
        <p:grpSpPr bwMode="auto">
          <a:xfrm>
            <a:off x="6062663" y="2393950"/>
            <a:ext cx="2439987" cy="2468563"/>
            <a:chOff x="6062663" y="2393950"/>
            <a:chExt cx="2439987" cy="2468563"/>
          </a:xfrm>
        </p:grpSpPr>
        <p:sp>
          <p:nvSpPr>
            <p:cNvPr id="33" name="Rounded Rectangle 32"/>
            <p:cNvSpPr>
              <a:spLocks noChangeArrowheads="1"/>
            </p:cNvSpPr>
            <p:nvPr/>
          </p:nvSpPr>
          <p:spPr bwMode="auto">
            <a:xfrm>
              <a:off x="6062663" y="2393950"/>
              <a:ext cx="2439987" cy="2468563"/>
            </a:xfrm>
            <a:prstGeom prst="roundRect">
              <a:avLst>
                <a:gd name="adj" fmla="val 16667"/>
              </a:avLst>
            </a:prstGeom>
            <a:solidFill>
              <a:schemeClr val="tx2"/>
            </a:solidFill>
            <a:ln w="38100">
              <a:noFill/>
              <a:round/>
              <a:headEnd/>
              <a:tailEnd/>
            </a:ln>
            <a:effectLst>
              <a:outerShdw dist="38100" algn="r" rotWithShape="0">
                <a:srgbClr val="808080">
                  <a:alpha val="42999"/>
                </a:srgbClr>
              </a:outerShdw>
            </a:effectLst>
          </p:spPr>
          <p:txBody>
            <a:bodyPr/>
            <a:lstStyle/>
            <a:p>
              <a:pPr>
                <a:defRPr/>
              </a:pPr>
              <a:endParaRPr lang="en-US">
                <a:latin typeface="Arial" pitchFamily="28" charset="0"/>
                <a:ea typeface="ＭＳ Ｐゴシック" pitchFamily="28" charset="-128"/>
                <a:cs typeface="ＭＳ Ｐゴシック" pitchFamily="28" charset="-128"/>
              </a:endParaRPr>
            </a:p>
          </p:txBody>
        </p:sp>
        <p:sp>
          <p:nvSpPr>
            <p:cNvPr id="28681" name="TextBox 4"/>
            <p:cNvSpPr txBox="1">
              <a:spLocks noChangeArrowheads="1"/>
            </p:cNvSpPr>
            <p:nvPr/>
          </p:nvSpPr>
          <p:spPr bwMode="auto">
            <a:xfrm>
              <a:off x="6176963" y="2674938"/>
              <a:ext cx="2203450" cy="461665"/>
            </a:xfrm>
            <a:prstGeom prst="rect">
              <a:avLst/>
            </a:prstGeom>
            <a:noFill/>
            <a:ln w="9525">
              <a:noFill/>
              <a:miter lim="800000"/>
              <a:headEnd/>
              <a:tailEnd/>
            </a:ln>
          </p:spPr>
          <p:txBody>
            <a:bodyPr>
              <a:spAutoFit/>
            </a:bodyPr>
            <a:lstStyle/>
            <a:p>
              <a:pPr algn="ctr"/>
              <a:r>
                <a:rPr lang="ru-RU" sz="2400" dirty="0" smtClean="0">
                  <a:solidFill>
                    <a:schemeClr val="bg1"/>
                  </a:solidFill>
                  <a:latin typeface="Verdana" charset="0"/>
                </a:rPr>
                <a:t>Гибкость</a:t>
              </a:r>
              <a:endParaRPr lang="en-US" sz="2400" dirty="0">
                <a:solidFill>
                  <a:schemeClr val="bg1"/>
                </a:solidFill>
                <a:latin typeface="Verdana" charset="0"/>
              </a:endParaRPr>
            </a:p>
          </p:txBody>
        </p:sp>
        <p:sp>
          <p:nvSpPr>
            <p:cNvPr id="37" name="Rounded Rectangle 36"/>
            <p:cNvSpPr>
              <a:spLocks noChangeArrowheads="1"/>
            </p:cNvSpPr>
            <p:nvPr/>
          </p:nvSpPr>
          <p:spPr bwMode="auto">
            <a:xfrm>
              <a:off x="6607175" y="3425825"/>
              <a:ext cx="1350963" cy="1077913"/>
            </a:xfrm>
            <a:prstGeom prst="roundRect">
              <a:avLst>
                <a:gd name="adj" fmla="val 16667"/>
              </a:avLst>
            </a:prstGeom>
            <a:gradFill rotWithShape="1">
              <a:gsLst>
                <a:gs pos="0">
                  <a:srgbClr val="FFFFFF"/>
                </a:gs>
                <a:gs pos="100000">
                  <a:srgbClr val="FFFFFF"/>
                </a:gs>
              </a:gsLst>
              <a:lin ang="5400000"/>
            </a:gradFill>
            <a:ln w="9525">
              <a:solidFill>
                <a:srgbClr val="F9F9F9"/>
              </a:solidFill>
              <a:round/>
              <a:headEnd/>
              <a:tailEnd/>
            </a:ln>
            <a:effectLst>
              <a:outerShdw dist="23000" dir="5400000" rotWithShape="0">
                <a:srgbClr val="808080">
                  <a:alpha val="34999"/>
                </a:srgbClr>
              </a:outerShdw>
            </a:effectLst>
          </p:spPr>
          <p:txBody>
            <a:bodyPr/>
            <a:lstStyle/>
            <a:p>
              <a:pPr>
                <a:defRPr/>
              </a:pPr>
              <a:endParaRPr lang="en-US">
                <a:latin typeface="Arial" pitchFamily="28" charset="0"/>
                <a:ea typeface="ＭＳ Ｐゴシック" pitchFamily="28" charset="-128"/>
                <a:cs typeface="ＭＳ Ｐゴシック" pitchFamily="28" charset="-128"/>
              </a:endParaRPr>
            </a:p>
          </p:txBody>
        </p:sp>
        <p:pic>
          <p:nvPicPr>
            <p:cNvPr id="28683" name="Picture 38" descr="circle arrow.jpg"/>
            <p:cNvPicPr>
              <a:picLocks noChangeAspect="1"/>
            </p:cNvPicPr>
            <p:nvPr/>
          </p:nvPicPr>
          <p:blipFill>
            <a:blip r:embed="rId5"/>
            <a:srcRect/>
            <a:stretch>
              <a:fillRect/>
            </a:stretch>
          </p:blipFill>
          <p:spPr bwMode="auto">
            <a:xfrm>
              <a:off x="6862763" y="3562350"/>
              <a:ext cx="893762" cy="836613"/>
            </a:xfrm>
            <a:prstGeom prst="rect">
              <a:avLst/>
            </a:prstGeom>
            <a:noFill/>
            <a:ln w="9525">
              <a:noFill/>
              <a:miter lim="800000"/>
              <a:headEnd/>
              <a:tailEnd/>
            </a:ln>
          </p:spPr>
        </p:pic>
      </p:grpSp>
      <p:sp>
        <p:nvSpPr>
          <p:cNvPr id="28679" name="Title 1"/>
          <p:cNvSpPr>
            <a:spLocks noGrp="1"/>
          </p:cNvSpPr>
          <p:nvPr>
            <p:ph type="title"/>
          </p:nvPr>
        </p:nvSpPr>
        <p:spPr>
          <a:xfrm>
            <a:off x="94596" y="562302"/>
            <a:ext cx="9083675" cy="1143000"/>
          </a:xfrm>
        </p:spPr>
        <p:txBody>
          <a:bodyPr/>
          <a:lstStyle/>
          <a:p>
            <a:pPr eaLnBrk="1" hangingPunct="1"/>
            <a:r>
              <a:rPr lang="ru-RU" sz="3200" dirty="0" smtClean="0"/>
              <a:t>Три основных повода, почему стоит опубликоваться в </a:t>
            </a:r>
            <a:r>
              <a:rPr lang="en-US" sz="3200" dirty="0" smtClean="0"/>
              <a:t>IEEE:</a:t>
            </a:r>
            <a:r>
              <a:rPr lang="en-US" dirty="0" smtClean="0"/>
              <a:t/>
            </a:r>
            <a:br>
              <a:rPr lang="en-US" dirty="0" smtClean="0"/>
            </a:br>
            <a:endParaRPr lang="en-US" sz="3000" i="1" dirty="0" smtClean="0"/>
          </a:p>
        </p:txBody>
      </p:sp>
    </p:spTree>
    <p:extLst>
      <p:ext uri="{BB962C8B-B14F-4D97-AF65-F5344CB8AC3E}">
        <p14:creationId xmlns:p14="http://schemas.microsoft.com/office/powerpoint/2010/main" val="401293573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6"/>
          <p:cNvGrpSpPr>
            <a:grpSpLocks/>
          </p:cNvGrpSpPr>
          <p:nvPr/>
        </p:nvGrpSpPr>
        <p:grpSpPr bwMode="auto">
          <a:xfrm>
            <a:off x="3072606" y="2393950"/>
            <a:ext cx="2439988" cy="2468563"/>
            <a:chOff x="508000" y="2393950"/>
            <a:chExt cx="2439988" cy="2468563"/>
          </a:xfrm>
        </p:grpSpPr>
        <p:sp>
          <p:nvSpPr>
            <p:cNvPr id="25" name="Rounded Rectangle 24"/>
            <p:cNvSpPr>
              <a:spLocks noChangeArrowheads="1"/>
            </p:cNvSpPr>
            <p:nvPr/>
          </p:nvSpPr>
          <p:spPr bwMode="auto">
            <a:xfrm>
              <a:off x="508000" y="2393950"/>
              <a:ext cx="2439988" cy="2468563"/>
            </a:xfrm>
            <a:prstGeom prst="roundRect">
              <a:avLst>
                <a:gd name="adj" fmla="val 16667"/>
              </a:avLst>
            </a:prstGeom>
            <a:solidFill>
              <a:schemeClr val="tx2"/>
            </a:solidFill>
            <a:ln w="38100">
              <a:noFill/>
              <a:round/>
              <a:headEnd/>
              <a:tailEnd/>
            </a:ln>
            <a:effectLst>
              <a:outerShdw dist="38100" algn="r" rotWithShape="0">
                <a:srgbClr val="808080">
                  <a:alpha val="42999"/>
                </a:srgbClr>
              </a:outerShdw>
            </a:effectLst>
          </p:spPr>
          <p:txBody>
            <a:bodyPr/>
            <a:lstStyle/>
            <a:p>
              <a:pPr>
                <a:defRPr/>
              </a:pPr>
              <a:endParaRPr lang="en-US">
                <a:latin typeface="Arial" pitchFamily="28" charset="0"/>
                <a:ea typeface="ＭＳ Ｐゴシック" pitchFamily="28" charset="-128"/>
                <a:cs typeface="ＭＳ Ｐゴシック" pitchFamily="28" charset="-128"/>
              </a:endParaRPr>
            </a:p>
          </p:txBody>
        </p:sp>
        <p:sp>
          <p:nvSpPr>
            <p:cNvPr id="28689" name="TextBox 4"/>
            <p:cNvSpPr txBox="1">
              <a:spLocks noChangeArrowheads="1"/>
            </p:cNvSpPr>
            <p:nvPr/>
          </p:nvSpPr>
          <p:spPr bwMode="auto">
            <a:xfrm>
              <a:off x="600075" y="2674938"/>
              <a:ext cx="2293938" cy="522287"/>
            </a:xfrm>
            <a:prstGeom prst="rect">
              <a:avLst/>
            </a:prstGeom>
            <a:noFill/>
            <a:ln w="9525">
              <a:noFill/>
              <a:miter lim="800000"/>
              <a:headEnd/>
              <a:tailEnd/>
            </a:ln>
          </p:spPr>
          <p:txBody>
            <a:bodyPr>
              <a:spAutoFit/>
            </a:bodyPr>
            <a:lstStyle/>
            <a:p>
              <a:pPr algn="ctr"/>
              <a:r>
                <a:rPr lang="ru-RU" sz="2800" dirty="0" smtClean="0">
                  <a:solidFill>
                    <a:schemeClr val="bg1"/>
                  </a:solidFill>
                  <a:latin typeface="Verdana" charset="0"/>
                </a:rPr>
                <a:t>Популярно</a:t>
              </a:r>
              <a:endParaRPr lang="en-US" sz="2800" dirty="0">
                <a:solidFill>
                  <a:schemeClr val="bg1"/>
                </a:solidFill>
                <a:latin typeface="Verdana" charset="0"/>
              </a:endParaRPr>
            </a:p>
          </p:txBody>
        </p:sp>
        <p:sp>
          <p:nvSpPr>
            <p:cNvPr id="27" name="Rounded Rectangle 26"/>
            <p:cNvSpPr>
              <a:spLocks noChangeArrowheads="1"/>
            </p:cNvSpPr>
            <p:nvPr/>
          </p:nvSpPr>
          <p:spPr bwMode="auto">
            <a:xfrm>
              <a:off x="1052513" y="3425825"/>
              <a:ext cx="1350962" cy="1077913"/>
            </a:xfrm>
            <a:prstGeom prst="roundRect">
              <a:avLst>
                <a:gd name="adj" fmla="val 16667"/>
              </a:avLst>
            </a:prstGeom>
            <a:gradFill rotWithShape="1">
              <a:gsLst>
                <a:gs pos="0">
                  <a:srgbClr val="FFFFFF"/>
                </a:gs>
                <a:gs pos="100000">
                  <a:srgbClr val="FFFFFF"/>
                </a:gs>
              </a:gsLst>
              <a:lin ang="5400000"/>
            </a:gradFill>
            <a:ln w="9525">
              <a:solidFill>
                <a:srgbClr val="F9F9F9"/>
              </a:solidFill>
              <a:round/>
              <a:headEnd/>
              <a:tailEnd/>
            </a:ln>
            <a:effectLst>
              <a:outerShdw dist="23000" dir="5400000" rotWithShape="0">
                <a:srgbClr val="808080">
                  <a:alpha val="34999"/>
                </a:srgbClr>
              </a:outerShdw>
            </a:effectLst>
          </p:spPr>
          <p:txBody>
            <a:bodyPr/>
            <a:lstStyle/>
            <a:p>
              <a:pPr>
                <a:defRPr/>
              </a:pPr>
              <a:endParaRPr lang="en-US">
                <a:latin typeface="Arial" pitchFamily="28" charset="0"/>
                <a:ea typeface="ＭＳ Ｐゴシック" pitchFamily="28" charset="-128"/>
                <a:cs typeface="ＭＳ Ｐゴシック" pitchFamily="28" charset="-128"/>
              </a:endParaRPr>
            </a:p>
          </p:txBody>
        </p:sp>
        <p:pic>
          <p:nvPicPr>
            <p:cNvPr id="28691" name="Picture 28" descr="magnify.jpg"/>
            <p:cNvPicPr>
              <a:picLocks noChangeAspect="1"/>
            </p:cNvPicPr>
            <p:nvPr/>
          </p:nvPicPr>
          <p:blipFill>
            <a:blip r:embed="rId3"/>
            <a:srcRect/>
            <a:stretch>
              <a:fillRect/>
            </a:stretch>
          </p:blipFill>
          <p:spPr bwMode="auto">
            <a:xfrm>
              <a:off x="1185863" y="3532188"/>
              <a:ext cx="974725" cy="890587"/>
            </a:xfrm>
            <a:prstGeom prst="rect">
              <a:avLst/>
            </a:prstGeom>
            <a:noFill/>
            <a:ln w="9525">
              <a:noFill/>
              <a:miter lim="800000"/>
              <a:headEnd/>
              <a:tailEnd/>
            </a:ln>
          </p:spPr>
        </p:pic>
      </p:grpSp>
    </p:spTree>
    <p:extLst>
      <p:ext uri="{BB962C8B-B14F-4D97-AF65-F5344CB8AC3E}">
        <p14:creationId xmlns:p14="http://schemas.microsoft.com/office/powerpoint/2010/main" val="156442058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a:xfrm>
            <a:off x="0" y="-98952"/>
            <a:ext cx="9144000" cy="1261241"/>
          </a:xfrm>
        </p:spPr>
        <p:txBody>
          <a:bodyPr/>
          <a:lstStyle/>
          <a:p>
            <a:pPr algn="ctr" eaLnBrk="1" hangingPunct="1"/>
            <a:r>
              <a:rPr lang="en-US" sz="2800" dirty="0" smtClean="0"/>
              <a:t/>
            </a:r>
            <a:br>
              <a:rPr lang="en-US" sz="2800" dirty="0" smtClean="0"/>
            </a:br>
            <a:r>
              <a:rPr lang="ru-RU" sz="2800" dirty="0" smtClean="0"/>
              <a:t>Что такое популярность (</a:t>
            </a:r>
            <a:r>
              <a:rPr lang="ru-RU" sz="2800" dirty="0" err="1" smtClean="0"/>
              <a:t>находимость</a:t>
            </a:r>
            <a:r>
              <a:rPr lang="ru-RU" sz="2800" dirty="0" smtClean="0"/>
              <a:t>) и почему она так важна для авторов?</a:t>
            </a:r>
            <a:endParaRPr lang="en-US" sz="2800" dirty="0" smtClean="0"/>
          </a:p>
        </p:txBody>
      </p:sp>
      <p:pic>
        <p:nvPicPr>
          <p:cNvPr id="30726" name="Picture 14" descr="wireless network result.png"/>
          <p:cNvPicPr>
            <a:picLocks noChangeAspect="1"/>
          </p:cNvPicPr>
          <p:nvPr/>
        </p:nvPicPr>
        <p:blipFill>
          <a:blip r:embed="rId3"/>
          <a:srcRect/>
          <a:stretch>
            <a:fillRect/>
          </a:stretch>
        </p:blipFill>
        <p:spPr bwMode="auto">
          <a:xfrm>
            <a:off x="547688" y="2051050"/>
            <a:ext cx="5265737" cy="3488132"/>
          </a:xfrm>
          <a:prstGeom prst="rect">
            <a:avLst/>
          </a:prstGeom>
          <a:noFill/>
          <a:ln w="9525">
            <a:noFill/>
            <a:miter lim="800000"/>
            <a:headEnd/>
            <a:tailEnd/>
          </a:ln>
        </p:spPr>
      </p:pic>
      <p:grpSp>
        <p:nvGrpSpPr>
          <p:cNvPr id="2" name="Group 12"/>
          <p:cNvGrpSpPr>
            <a:grpSpLocks/>
          </p:cNvGrpSpPr>
          <p:nvPr/>
        </p:nvGrpSpPr>
        <p:grpSpPr bwMode="auto">
          <a:xfrm>
            <a:off x="579220" y="2830155"/>
            <a:ext cx="5919497" cy="1636111"/>
            <a:chOff x="1984375" y="3038475"/>
            <a:chExt cx="6586538" cy="1976438"/>
          </a:xfrm>
        </p:grpSpPr>
        <p:sp>
          <p:nvSpPr>
            <p:cNvPr id="14" name="Freeform 13"/>
            <p:cNvSpPr/>
            <p:nvPr/>
          </p:nvSpPr>
          <p:spPr bwMode="auto">
            <a:xfrm>
              <a:off x="1984375" y="3038475"/>
              <a:ext cx="6586538" cy="1976438"/>
            </a:xfrm>
            <a:custGeom>
              <a:avLst/>
              <a:gdLst>
                <a:gd name="connsiteX0" fmla="*/ 0 w 4487333"/>
                <a:gd name="connsiteY0" fmla="*/ 0 h 1665111"/>
                <a:gd name="connsiteX1" fmla="*/ 4487333 w 4487333"/>
                <a:gd name="connsiteY1" fmla="*/ 0 h 1665111"/>
                <a:gd name="connsiteX2" fmla="*/ 4487333 w 4487333"/>
                <a:gd name="connsiteY2" fmla="*/ 1665111 h 1665111"/>
                <a:gd name="connsiteX3" fmla="*/ 0 w 4487333"/>
                <a:gd name="connsiteY3" fmla="*/ 1665111 h 1665111"/>
                <a:gd name="connsiteX4" fmla="*/ 0 w 4487333"/>
                <a:gd name="connsiteY4" fmla="*/ 0 h 1665111"/>
                <a:gd name="connsiteX0" fmla="*/ 0 w 4487333"/>
                <a:gd name="connsiteY0" fmla="*/ 0 h 1945748"/>
                <a:gd name="connsiteX1" fmla="*/ 4487333 w 4487333"/>
                <a:gd name="connsiteY1" fmla="*/ 0 h 1945748"/>
                <a:gd name="connsiteX2" fmla="*/ 4487333 w 4487333"/>
                <a:gd name="connsiteY2" fmla="*/ 1665111 h 1945748"/>
                <a:gd name="connsiteX3" fmla="*/ 1602620 w 4487333"/>
                <a:gd name="connsiteY3" fmla="*/ 1945748 h 1945748"/>
                <a:gd name="connsiteX4" fmla="*/ 0 w 4487333"/>
                <a:gd name="connsiteY4" fmla="*/ 0 h 1945748"/>
                <a:gd name="connsiteX0" fmla="*/ 0 w 6196793"/>
                <a:gd name="connsiteY0" fmla="*/ 0 h 1945748"/>
                <a:gd name="connsiteX1" fmla="*/ 6196793 w 6196793"/>
                <a:gd name="connsiteY1" fmla="*/ 346119 h 1945748"/>
                <a:gd name="connsiteX2" fmla="*/ 4487333 w 6196793"/>
                <a:gd name="connsiteY2" fmla="*/ 1665111 h 1945748"/>
                <a:gd name="connsiteX3" fmla="*/ 1602620 w 6196793"/>
                <a:gd name="connsiteY3" fmla="*/ 1945748 h 1945748"/>
                <a:gd name="connsiteX4" fmla="*/ 0 w 6196793"/>
                <a:gd name="connsiteY4" fmla="*/ 0 h 1945748"/>
                <a:gd name="connsiteX0" fmla="*/ 0 w 6196793"/>
                <a:gd name="connsiteY0" fmla="*/ 128352 h 2074100"/>
                <a:gd name="connsiteX1" fmla="*/ 6196793 w 6196793"/>
                <a:gd name="connsiteY1" fmla="*/ 474471 h 2074100"/>
                <a:gd name="connsiteX2" fmla="*/ 4487333 w 6196793"/>
                <a:gd name="connsiteY2" fmla="*/ 1793463 h 2074100"/>
                <a:gd name="connsiteX3" fmla="*/ 1602620 w 6196793"/>
                <a:gd name="connsiteY3" fmla="*/ 2074100 h 2074100"/>
                <a:gd name="connsiteX4" fmla="*/ 0 w 6196793"/>
                <a:gd name="connsiteY4" fmla="*/ 128352 h 2074100"/>
                <a:gd name="connsiteX0" fmla="*/ 0 w 6196793"/>
                <a:gd name="connsiteY0" fmla="*/ 0 h 1945748"/>
                <a:gd name="connsiteX1" fmla="*/ 6196793 w 6196793"/>
                <a:gd name="connsiteY1" fmla="*/ 346119 h 1945748"/>
                <a:gd name="connsiteX2" fmla="*/ 4487333 w 6196793"/>
                <a:gd name="connsiteY2" fmla="*/ 1665111 h 1945748"/>
                <a:gd name="connsiteX3" fmla="*/ 1602620 w 6196793"/>
                <a:gd name="connsiteY3" fmla="*/ 1945748 h 1945748"/>
                <a:gd name="connsiteX4" fmla="*/ 0 w 6196793"/>
                <a:gd name="connsiteY4" fmla="*/ 0 h 1945748"/>
                <a:gd name="connsiteX0" fmla="*/ 0 w 4487333"/>
                <a:gd name="connsiteY0" fmla="*/ 0 h 1945748"/>
                <a:gd name="connsiteX1" fmla="*/ 2617611 w 4487333"/>
                <a:gd name="connsiteY1" fmla="*/ 15084 h 1945748"/>
                <a:gd name="connsiteX2" fmla="*/ 4487333 w 4487333"/>
                <a:gd name="connsiteY2" fmla="*/ 1665111 h 1945748"/>
                <a:gd name="connsiteX3" fmla="*/ 1602620 w 4487333"/>
                <a:gd name="connsiteY3" fmla="*/ 1945748 h 1945748"/>
                <a:gd name="connsiteX4" fmla="*/ 0 w 4487333"/>
                <a:gd name="connsiteY4" fmla="*/ 0 h 1945748"/>
                <a:gd name="connsiteX0" fmla="*/ 0 w 6232407"/>
                <a:gd name="connsiteY0" fmla="*/ 0 h 1945748"/>
                <a:gd name="connsiteX1" fmla="*/ 2617611 w 6232407"/>
                <a:gd name="connsiteY1" fmla="*/ 15084 h 1945748"/>
                <a:gd name="connsiteX2" fmla="*/ 4487333 w 6232407"/>
                <a:gd name="connsiteY2" fmla="*/ 1665111 h 1945748"/>
                <a:gd name="connsiteX3" fmla="*/ 6232407 w 6232407"/>
                <a:gd name="connsiteY3" fmla="*/ 392890 h 1945748"/>
                <a:gd name="connsiteX4" fmla="*/ 1602620 w 6232407"/>
                <a:gd name="connsiteY4" fmla="*/ 1945748 h 1945748"/>
                <a:gd name="connsiteX5" fmla="*/ 0 w 6232407"/>
                <a:gd name="connsiteY5" fmla="*/ 0 h 1945748"/>
                <a:gd name="connsiteX0" fmla="*/ 0 w 4487333"/>
                <a:gd name="connsiteY0" fmla="*/ 0 h 1945748"/>
                <a:gd name="connsiteX1" fmla="*/ 2617611 w 4487333"/>
                <a:gd name="connsiteY1" fmla="*/ 15084 h 1945748"/>
                <a:gd name="connsiteX2" fmla="*/ 4487333 w 4487333"/>
                <a:gd name="connsiteY2" fmla="*/ 1665111 h 1945748"/>
                <a:gd name="connsiteX3" fmla="*/ 4371588 w 4487333"/>
                <a:gd name="connsiteY3" fmla="*/ 1745677 h 1945748"/>
                <a:gd name="connsiteX4" fmla="*/ 1602620 w 4487333"/>
                <a:gd name="connsiteY4" fmla="*/ 1945748 h 1945748"/>
                <a:gd name="connsiteX5" fmla="*/ 0 w 4487333"/>
                <a:gd name="connsiteY5" fmla="*/ 0 h 1945748"/>
                <a:gd name="connsiteX0" fmla="*/ 0 w 6223503"/>
                <a:gd name="connsiteY0" fmla="*/ 0 h 1945748"/>
                <a:gd name="connsiteX1" fmla="*/ 2617611 w 6223503"/>
                <a:gd name="connsiteY1" fmla="*/ 15084 h 1945748"/>
                <a:gd name="connsiteX2" fmla="*/ 6223503 w 6223503"/>
                <a:gd name="connsiteY2" fmla="*/ 355473 h 1945748"/>
                <a:gd name="connsiteX3" fmla="*/ 4371588 w 6223503"/>
                <a:gd name="connsiteY3" fmla="*/ 1745677 h 1945748"/>
                <a:gd name="connsiteX4" fmla="*/ 1602620 w 6223503"/>
                <a:gd name="connsiteY4" fmla="*/ 1945748 h 1945748"/>
                <a:gd name="connsiteX5" fmla="*/ 0 w 6223503"/>
                <a:gd name="connsiteY5" fmla="*/ 0 h 1945748"/>
                <a:gd name="connsiteX0" fmla="*/ 0 w 6232407"/>
                <a:gd name="connsiteY0" fmla="*/ 0 h 1964456"/>
                <a:gd name="connsiteX1" fmla="*/ 2617611 w 6232407"/>
                <a:gd name="connsiteY1" fmla="*/ 15084 h 1964456"/>
                <a:gd name="connsiteX2" fmla="*/ 6223503 w 6232407"/>
                <a:gd name="connsiteY2" fmla="*/ 355473 h 1964456"/>
                <a:gd name="connsiteX3" fmla="*/ 4371588 w 6232407"/>
                <a:gd name="connsiteY3" fmla="*/ 1745677 h 1964456"/>
                <a:gd name="connsiteX4" fmla="*/ 6232407 w 6232407"/>
                <a:gd name="connsiteY4" fmla="*/ 1964456 h 1964456"/>
                <a:gd name="connsiteX5" fmla="*/ 1602620 w 6232407"/>
                <a:gd name="connsiteY5" fmla="*/ 1945748 h 1964456"/>
                <a:gd name="connsiteX6" fmla="*/ 0 w 6232407"/>
                <a:gd name="connsiteY6" fmla="*/ 0 h 1964456"/>
                <a:gd name="connsiteX0" fmla="*/ 0 w 6232407"/>
                <a:gd name="connsiteY0" fmla="*/ 0 h 1964456"/>
                <a:gd name="connsiteX1" fmla="*/ 2617611 w 6232407"/>
                <a:gd name="connsiteY1" fmla="*/ 15084 h 1964456"/>
                <a:gd name="connsiteX2" fmla="*/ 6223503 w 6232407"/>
                <a:gd name="connsiteY2" fmla="*/ 355473 h 1964456"/>
                <a:gd name="connsiteX3" fmla="*/ 6214600 w 6232407"/>
                <a:gd name="connsiteY3" fmla="*/ 1614713 h 1964456"/>
                <a:gd name="connsiteX4" fmla="*/ 6232407 w 6232407"/>
                <a:gd name="connsiteY4" fmla="*/ 1964456 h 1964456"/>
                <a:gd name="connsiteX5" fmla="*/ 1602620 w 6232407"/>
                <a:gd name="connsiteY5" fmla="*/ 1945748 h 1964456"/>
                <a:gd name="connsiteX6" fmla="*/ 0 w 6232407"/>
                <a:gd name="connsiteY6" fmla="*/ 0 h 1964456"/>
                <a:gd name="connsiteX0" fmla="*/ 0 w 6232407"/>
                <a:gd name="connsiteY0" fmla="*/ 0 h 1964456"/>
                <a:gd name="connsiteX1" fmla="*/ 2617611 w 6232407"/>
                <a:gd name="connsiteY1" fmla="*/ 15084 h 1964456"/>
                <a:gd name="connsiteX2" fmla="*/ 6223503 w 6232407"/>
                <a:gd name="connsiteY2" fmla="*/ 355473 h 1964456"/>
                <a:gd name="connsiteX3" fmla="*/ 6214600 w 6232407"/>
                <a:gd name="connsiteY3" fmla="*/ 1614713 h 1964456"/>
                <a:gd name="connsiteX4" fmla="*/ 6232407 w 6232407"/>
                <a:gd name="connsiteY4" fmla="*/ 1964456 h 1964456"/>
                <a:gd name="connsiteX5" fmla="*/ 6089952 w 6232407"/>
                <a:gd name="connsiteY5" fmla="*/ 1955102 h 1964456"/>
                <a:gd name="connsiteX6" fmla="*/ 1602620 w 6232407"/>
                <a:gd name="connsiteY6" fmla="*/ 1945748 h 1964456"/>
                <a:gd name="connsiteX7" fmla="*/ 0 w 6232407"/>
                <a:gd name="connsiteY7" fmla="*/ 0 h 1964456"/>
                <a:gd name="connsiteX0" fmla="*/ 0 w 6232407"/>
                <a:gd name="connsiteY0" fmla="*/ 0 h 1964456"/>
                <a:gd name="connsiteX1" fmla="*/ 2617611 w 6232407"/>
                <a:gd name="connsiteY1" fmla="*/ 15084 h 1964456"/>
                <a:gd name="connsiteX2" fmla="*/ 6223503 w 6232407"/>
                <a:gd name="connsiteY2" fmla="*/ 355473 h 1964456"/>
                <a:gd name="connsiteX3" fmla="*/ 6214600 w 6232407"/>
                <a:gd name="connsiteY3" fmla="*/ 1614713 h 1964456"/>
                <a:gd name="connsiteX4" fmla="*/ 6232407 w 6232407"/>
                <a:gd name="connsiteY4" fmla="*/ 1964456 h 1964456"/>
                <a:gd name="connsiteX5" fmla="*/ 6089952 w 6232407"/>
                <a:gd name="connsiteY5" fmla="*/ 1955102 h 1964456"/>
                <a:gd name="connsiteX6" fmla="*/ 1602620 w 6232407"/>
                <a:gd name="connsiteY6" fmla="*/ 1945748 h 1964456"/>
                <a:gd name="connsiteX7" fmla="*/ 0 w 6232407"/>
                <a:gd name="connsiteY7" fmla="*/ 0 h 1964456"/>
                <a:gd name="connsiteX0" fmla="*/ 0 w 6232407"/>
                <a:gd name="connsiteY0" fmla="*/ 0 h 1964456"/>
                <a:gd name="connsiteX1" fmla="*/ 2617611 w 6232407"/>
                <a:gd name="connsiteY1" fmla="*/ 15084 h 1964456"/>
                <a:gd name="connsiteX2" fmla="*/ 6223503 w 6232407"/>
                <a:gd name="connsiteY2" fmla="*/ 355473 h 1964456"/>
                <a:gd name="connsiteX3" fmla="*/ 6214600 w 6232407"/>
                <a:gd name="connsiteY3" fmla="*/ 1614713 h 1964456"/>
                <a:gd name="connsiteX4" fmla="*/ 6232407 w 6232407"/>
                <a:gd name="connsiteY4" fmla="*/ 1964456 h 1964456"/>
                <a:gd name="connsiteX5" fmla="*/ 6089952 w 6232407"/>
                <a:gd name="connsiteY5" fmla="*/ 1955102 h 1964456"/>
                <a:gd name="connsiteX6" fmla="*/ 5840656 w 6232407"/>
                <a:gd name="connsiteY6" fmla="*/ 1945747 h 1964456"/>
                <a:gd name="connsiteX7" fmla="*/ 1602620 w 6232407"/>
                <a:gd name="connsiteY7" fmla="*/ 1945748 h 1964456"/>
                <a:gd name="connsiteX8" fmla="*/ 0 w 6232407"/>
                <a:gd name="connsiteY8" fmla="*/ 0 h 1964456"/>
                <a:gd name="connsiteX0" fmla="*/ 0 w 6232407"/>
                <a:gd name="connsiteY0" fmla="*/ 0 h 1964456"/>
                <a:gd name="connsiteX1" fmla="*/ 2617611 w 6232407"/>
                <a:gd name="connsiteY1" fmla="*/ 15084 h 1964456"/>
                <a:gd name="connsiteX2" fmla="*/ 6223503 w 6232407"/>
                <a:gd name="connsiteY2" fmla="*/ 355473 h 1964456"/>
                <a:gd name="connsiteX3" fmla="*/ 6214600 w 6232407"/>
                <a:gd name="connsiteY3" fmla="*/ 1614713 h 1964456"/>
                <a:gd name="connsiteX4" fmla="*/ 6232407 w 6232407"/>
                <a:gd name="connsiteY4" fmla="*/ 1964456 h 1964456"/>
                <a:gd name="connsiteX5" fmla="*/ 6214600 w 6232407"/>
                <a:gd name="connsiteY5" fmla="*/ 1955102 h 1964456"/>
                <a:gd name="connsiteX6" fmla="*/ 6089952 w 6232407"/>
                <a:gd name="connsiteY6" fmla="*/ 1955102 h 1964456"/>
                <a:gd name="connsiteX7" fmla="*/ 5840656 w 6232407"/>
                <a:gd name="connsiteY7" fmla="*/ 1945747 h 1964456"/>
                <a:gd name="connsiteX8" fmla="*/ 1602620 w 6232407"/>
                <a:gd name="connsiteY8" fmla="*/ 1945748 h 1964456"/>
                <a:gd name="connsiteX9" fmla="*/ 0 w 6232407"/>
                <a:gd name="connsiteY9" fmla="*/ 0 h 1964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32407" h="1964456">
                  <a:moveTo>
                    <a:pt x="0" y="0"/>
                  </a:moveTo>
                  <a:lnTo>
                    <a:pt x="2617611" y="15084"/>
                  </a:lnTo>
                  <a:lnTo>
                    <a:pt x="6223503" y="355473"/>
                  </a:lnTo>
                  <a:cubicBezTo>
                    <a:pt x="6220535" y="775220"/>
                    <a:pt x="6217568" y="1194966"/>
                    <a:pt x="6214600" y="1614713"/>
                  </a:cubicBezTo>
                  <a:lnTo>
                    <a:pt x="6232407" y="1964456"/>
                  </a:lnTo>
                  <a:lnTo>
                    <a:pt x="6214600" y="1955102"/>
                  </a:lnTo>
                  <a:lnTo>
                    <a:pt x="6089952" y="1955102"/>
                  </a:lnTo>
                  <a:lnTo>
                    <a:pt x="5840656" y="1945747"/>
                  </a:lnTo>
                  <a:lnTo>
                    <a:pt x="1602620" y="1945748"/>
                  </a:lnTo>
                  <a:lnTo>
                    <a:pt x="0" y="0"/>
                  </a:lnTo>
                  <a:close/>
                </a:path>
              </a:pathLst>
            </a:custGeom>
            <a:gradFill flip="none" rotWithShape="1">
              <a:gsLst>
                <a:gs pos="0">
                  <a:schemeClr val="bg1">
                    <a:lumMod val="75000"/>
                    <a:alpha val="50000"/>
                  </a:schemeClr>
                </a:gs>
                <a:gs pos="100000">
                  <a:srgbClr val="FFFFFF">
                    <a:alpha val="50000"/>
                  </a:srgbClr>
                </a:gs>
              </a:gsLst>
              <a:lin ang="18900000" scaled="0"/>
              <a:tileRect/>
            </a:gradFill>
            <a:ln w="38100" cap="flat" cmpd="sng" algn="ctr">
              <a:noFill/>
              <a:prstDash val="solid"/>
              <a:round/>
              <a:headEnd type="none" w="med" len="med"/>
              <a:tailEnd type="none" w="med" len="med"/>
            </a:ln>
            <a:effectLst/>
          </p:spPr>
          <p:txBody>
            <a:bodyPr anchor="ctr"/>
            <a:lstStyle/>
            <a:p>
              <a:pPr algn="ctr">
                <a:defRPr/>
              </a:pPr>
              <a:endParaRPr lang="en-US">
                <a:latin typeface="Arial" pitchFamily="28" charset="0"/>
                <a:ea typeface="ＭＳ Ｐゴシック" pitchFamily="28" charset="-128"/>
                <a:cs typeface="ＭＳ Ｐゴシック" pitchFamily="28" charset="-128"/>
              </a:endParaRPr>
            </a:p>
          </p:txBody>
        </p:sp>
        <p:pic>
          <p:nvPicPr>
            <p:cNvPr id="15" name="Picture 14" descr="screen close up.png"/>
            <p:cNvPicPr>
              <a:picLocks noChangeAspect="1"/>
            </p:cNvPicPr>
            <p:nvPr/>
          </p:nvPicPr>
          <p:blipFill>
            <a:blip r:embed="rId4"/>
            <a:stretch>
              <a:fillRect/>
            </a:stretch>
          </p:blipFill>
          <p:spPr bwMode="auto">
            <a:xfrm>
              <a:off x="3708400" y="3410223"/>
              <a:ext cx="4762500" cy="1554454"/>
            </a:xfrm>
            <a:prstGeom prst="rect">
              <a:avLst/>
            </a:prstGeom>
            <a:solidFill>
              <a:srgbClr val="FF6600"/>
            </a:solidFill>
            <a:ln w="38100" cap="flat" cmpd="sng" algn="ctr">
              <a:solidFill>
                <a:schemeClr val="accent1"/>
              </a:solidFill>
              <a:prstDash val="solid"/>
              <a:round/>
              <a:headEnd type="none" w="med" len="med"/>
              <a:tailEnd type="none" w="med" len="med"/>
            </a:ln>
            <a:effectLst>
              <a:outerShdw blurRad="63500" sx="102000" sy="102000" algn="ctr">
                <a:srgbClr val="000000">
                  <a:alpha val="43000"/>
                </a:srgbClr>
              </a:outerShdw>
            </a:effectLst>
          </p:spPr>
        </p:pic>
      </p:grpSp>
      <p:grpSp>
        <p:nvGrpSpPr>
          <p:cNvPr id="3" name="Group 19"/>
          <p:cNvGrpSpPr>
            <a:grpSpLocks/>
          </p:cNvGrpSpPr>
          <p:nvPr/>
        </p:nvGrpSpPr>
        <p:grpSpPr bwMode="auto">
          <a:xfrm>
            <a:off x="2313714" y="2644775"/>
            <a:ext cx="3796573" cy="1446212"/>
            <a:chOff x="4077240" y="3104141"/>
            <a:chExt cx="3796042" cy="1445189"/>
          </a:xfrm>
        </p:grpSpPr>
        <p:sp>
          <p:nvSpPr>
            <p:cNvPr id="16" name="Down Arrow 15"/>
            <p:cNvSpPr/>
            <p:nvPr/>
          </p:nvSpPr>
          <p:spPr bwMode="auto">
            <a:xfrm>
              <a:off x="7279640" y="3956025"/>
              <a:ext cx="593642" cy="593305"/>
            </a:xfrm>
            <a:prstGeom prst="downArrow">
              <a:avLst/>
            </a:prstGeom>
            <a:solidFill>
              <a:schemeClr val="accent2"/>
            </a:solidFill>
            <a:ln w="9525" cap="flat" cmpd="sng" algn="ctr">
              <a:noFill/>
              <a:prstDash val="solid"/>
              <a:round/>
              <a:headEnd type="none" w="med" len="med"/>
              <a:tailEnd type="none" w="med" len="med"/>
            </a:ln>
            <a:effectLst>
              <a:outerShdw blurRad="63500" sx="102000" sy="102000" algn="ctr">
                <a:srgbClr val="000000">
                  <a:alpha val="43000"/>
                </a:srgbClr>
              </a:outerShdw>
            </a:effectLst>
          </p:spPr>
        </p:sp>
        <p:sp>
          <p:nvSpPr>
            <p:cNvPr id="17" name="Down Arrow 16"/>
            <p:cNvSpPr/>
            <p:nvPr/>
          </p:nvSpPr>
          <p:spPr bwMode="auto">
            <a:xfrm flipH="1">
              <a:off x="4077240" y="3104141"/>
              <a:ext cx="593642" cy="593305"/>
            </a:xfrm>
            <a:prstGeom prst="downArrow">
              <a:avLst/>
            </a:prstGeom>
            <a:solidFill>
              <a:schemeClr val="accent2"/>
            </a:solidFill>
            <a:ln w="9525" cap="flat" cmpd="sng" algn="ctr">
              <a:noFill/>
              <a:prstDash val="solid"/>
              <a:round/>
              <a:headEnd type="none" w="med" len="med"/>
              <a:tailEnd type="none" w="med" len="med"/>
            </a:ln>
            <a:effectLst>
              <a:outerShdw blurRad="63500" sx="102000" sy="102000" algn="ctr">
                <a:srgbClr val="000000">
                  <a:alpha val="43000"/>
                </a:srgbClr>
              </a:outerShdw>
            </a:effectLst>
          </p:spPr>
        </p:sp>
      </p:grpSp>
      <p:sp>
        <p:nvSpPr>
          <p:cNvPr id="12" name="Rectangle 11"/>
          <p:cNvSpPr/>
          <p:nvPr/>
        </p:nvSpPr>
        <p:spPr>
          <a:xfrm>
            <a:off x="6613791" y="1736639"/>
            <a:ext cx="2530209" cy="2308324"/>
          </a:xfrm>
          <a:prstGeom prst="rect">
            <a:avLst/>
          </a:prstGeom>
        </p:spPr>
        <p:txBody>
          <a:bodyPr wrap="square">
            <a:spAutoFit/>
          </a:bodyPr>
          <a:lstStyle/>
          <a:p>
            <a:r>
              <a:rPr lang="en-US" dirty="0" smtClean="0"/>
              <a:t>IEEE </a:t>
            </a:r>
            <a:r>
              <a:rPr lang="en-US" i="1" dirty="0" err="1" smtClean="0"/>
              <a:t>Xplore’s</a:t>
            </a:r>
            <a:r>
              <a:rPr lang="en-US" i="1" dirty="0" smtClean="0"/>
              <a:t> </a:t>
            </a:r>
            <a:r>
              <a:rPr lang="ru-RU" dirty="0" smtClean="0"/>
              <a:t>позволяет оптимизировать стратегию поиска так, чтобы релевантные публикации находились быстро </a:t>
            </a:r>
            <a:r>
              <a:rPr lang="en-US" dirty="0" smtClean="0"/>
              <a:t> </a:t>
            </a:r>
            <a:r>
              <a:rPr lang="ru-RU" dirty="0" smtClean="0"/>
              <a:t>и легко</a:t>
            </a:r>
            <a:r>
              <a:rPr lang="en-US" dirty="0" smtClean="0"/>
              <a:t>.</a:t>
            </a:r>
          </a:p>
        </p:txBody>
      </p:sp>
    </p:spTree>
    <p:extLst>
      <p:ext uri="{BB962C8B-B14F-4D97-AF65-F5344CB8AC3E}">
        <p14:creationId xmlns:p14="http://schemas.microsoft.com/office/powerpoint/2010/main" val="45653896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0726"/>
                                        </p:tgtEl>
                                        <p:attrNameLst>
                                          <p:attrName>style.visibility</p:attrName>
                                        </p:attrNameLst>
                                      </p:cBhvr>
                                      <p:to>
                                        <p:strVal val="visible"/>
                                      </p:to>
                                    </p:set>
                                    <p:animEffect transition="in" filter="fade">
                                      <p:cBhvr>
                                        <p:cTn id="7" dur="2000"/>
                                        <p:tgtEl>
                                          <p:spTgt spid="30726"/>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up)">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95536" y="454928"/>
            <a:ext cx="9114170" cy="1143000"/>
          </a:xfrm>
        </p:spPr>
        <p:txBody>
          <a:bodyPr/>
          <a:lstStyle/>
          <a:p>
            <a:pPr eaLnBrk="1" hangingPunct="1"/>
            <a:r>
              <a:rPr lang="ru-RU" sz="2800" dirty="0" smtClean="0"/>
              <a:t>Как часто ученые используют </a:t>
            </a:r>
            <a:r>
              <a:rPr lang="en-US" sz="2800" dirty="0" smtClean="0"/>
              <a:t>IEEE</a:t>
            </a:r>
            <a:r>
              <a:rPr lang="ru-RU" sz="2800" dirty="0" smtClean="0"/>
              <a:t> </a:t>
            </a:r>
            <a:r>
              <a:rPr lang="en-US" sz="2800" dirty="0" err="1" smtClean="0"/>
              <a:t>Xplore</a:t>
            </a:r>
            <a:r>
              <a:rPr lang="en-US" sz="2800" dirty="0" smtClean="0"/>
              <a:t>?</a:t>
            </a:r>
            <a:r>
              <a:rPr lang="en-US" sz="3000" dirty="0" smtClean="0"/>
              <a:t> </a:t>
            </a:r>
            <a:r>
              <a:rPr lang="en-US" sz="2800" dirty="0" smtClean="0"/>
              <a:t/>
            </a:r>
            <a:br>
              <a:rPr lang="en-US" sz="2800" dirty="0" smtClean="0"/>
            </a:br>
            <a:endParaRPr lang="en-US" sz="2800" dirty="0" smtClean="0"/>
          </a:p>
        </p:txBody>
      </p:sp>
      <p:sp>
        <p:nvSpPr>
          <p:cNvPr id="13" name="Content Placeholder 2"/>
          <p:cNvSpPr>
            <a:spLocks noGrp="1"/>
          </p:cNvSpPr>
          <p:nvPr>
            <p:ph idx="1"/>
          </p:nvPr>
        </p:nvSpPr>
        <p:spPr>
          <a:xfrm>
            <a:off x="533400" y="1371600"/>
            <a:ext cx="8011510" cy="2024063"/>
          </a:xfrm>
        </p:spPr>
        <p:txBody>
          <a:bodyPr>
            <a:normAutofit/>
          </a:bodyPr>
          <a:lstStyle/>
          <a:p>
            <a:pPr marL="0" indent="0" eaLnBrk="1" hangingPunct="1">
              <a:buNone/>
            </a:pPr>
            <a:r>
              <a:rPr lang="ru-RU" sz="2000" dirty="0" smtClean="0"/>
              <a:t>Вам необходимо, чтобы Ваша статья была опубликована на страницах издательства с высоким уровнем посещаемости и использования. Это увеличивает шансы на обнаружение и цитирование.</a:t>
            </a:r>
            <a:endParaRPr lang="en-US" sz="2000" dirty="0" smtClean="0"/>
          </a:p>
        </p:txBody>
      </p:sp>
      <p:grpSp>
        <p:nvGrpSpPr>
          <p:cNvPr id="2" name="Group 9"/>
          <p:cNvGrpSpPr>
            <a:grpSpLocks/>
          </p:cNvGrpSpPr>
          <p:nvPr/>
        </p:nvGrpSpPr>
        <p:grpSpPr bwMode="auto">
          <a:xfrm>
            <a:off x="609601" y="4567239"/>
            <a:ext cx="4204790" cy="1970039"/>
            <a:chOff x="746125" y="3768725"/>
            <a:chExt cx="3825875" cy="1546225"/>
          </a:xfrm>
        </p:grpSpPr>
        <p:sp>
          <p:nvSpPr>
            <p:cNvPr id="32777" name="Rounded Rectangle 16"/>
            <p:cNvSpPr>
              <a:spLocks noChangeArrowheads="1"/>
            </p:cNvSpPr>
            <p:nvPr/>
          </p:nvSpPr>
          <p:spPr bwMode="auto">
            <a:xfrm>
              <a:off x="746125" y="3768725"/>
              <a:ext cx="3825875" cy="1546225"/>
            </a:xfrm>
            <a:prstGeom prst="roundRect">
              <a:avLst>
                <a:gd name="adj" fmla="val 16667"/>
              </a:avLst>
            </a:prstGeom>
            <a:solidFill>
              <a:schemeClr val="tx2"/>
            </a:solidFill>
            <a:ln w="38100">
              <a:solidFill>
                <a:schemeClr val="bg1"/>
              </a:solidFill>
              <a:round/>
              <a:headEnd/>
              <a:tailEnd/>
            </a:ln>
          </p:spPr>
          <p:txBody>
            <a:bodyPr/>
            <a:lstStyle/>
            <a:p>
              <a:endParaRPr lang="en-US"/>
            </a:p>
          </p:txBody>
        </p:sp>
        <p:sp>
          <p:nvSpPr>
            <p:cNvPr id="32778" name="Rectangle 17"/>
            <p:cNvSpPr>
              <a:spLocks noChangeArrowheads="1"/>
            </p:cNvSpPr>
            <p:nvPr/>
          </p:nvSpPr>
          <p:spPr bwMode="auto">
            <a:xfrm>
              <a:off x="758825" y="3867150"/>
              <a:ext cx="3768725" cy="1154162"/>
            </a:xfrm>
            <a:prstGeom prst="rect">
              <a:avLst/>
            </a:prstGeom>
            <a:noFill/>
            <a:ln w="9525">
              <a:noFill/>
              <a:miter lim="800000"/>
              <a:headEnd/>
              <a:tailEnd/>
            </a:ln>
          </p:spPr>
          <p:txBody>
            <a:bodyPr>
              <a:spAutoFit/>
            </a:bodyPr>
            <a:lstStyle/>
            <a:p>
              <a:pPr algn="ctr"/>
              <a:r>
                <a:rPr lang="en-US" dirty="0">
                  <a:solidFill>
                    <a:schemeClr val="bg1"/>
                  </a:solidFill>
                </a:rPr>
                <a:t> </a:t>
              </a:r>
              <a:r>
                <a:rPr lang="ru-RU" dirty="0" smtClean="0">
                  <a:solidFill>
                    <a:schemeClr val="bg1"/>
                  </a:solidFill>
                </a:rPr>
                <a:t>или</a:t>
              </a:r>
              <a:endParaRPr lang="en-US" dirty="0">
                <a:solidFill>
                  <a:schemeClr val="bg1"/>
                </a:solidFill>
              </a:endParaRPr>
            </a:p>
            <a:p>
              <a:pPr algn="ctr"/>
              <a:r>
                <a:rPr lang="en-US" sz="3300" dirty="0">
                  <a:solidFill>
                    <a:schemeClr val="bg1"/>
                  </a:solidFill>
                </a:rPr>
                <a:t>11,000 </a:t>
              </a:r>
              <a:r>
                <a:rPr lang="ru-RU" sz="3300" dirty="0" smtClean="0">
                  <a:solidFill>
                    <a:schemeClr val="bg1"/>
                  </a:solidFill>
                </a:rPr>
                <a:t>документов </a:t>
              </a:r>
              <a:br>
                <a:rPr lang="ru-RU" sz="3300" dirty="0" smtClean="0">
                  <a:solidFill>
                    <a:schemeClr val="bg1"/>
                  </a:solidFill>
                </a:rPr>
              </a:br>
              <a:r>
                <a:rPr lang="ru-RU" dirty="0" smtClean="0">
                  <a:solidFill>
                    <a:schemeClr val="bg1"/>
                  </a:solidFill>
                </a:rPr>
                <a:t>в час</a:t>
              </a:r>
              <a:endParaRPr lang="en-US" dirty="0">
                <a:solidFill>
                  <a:schemeClr val="bg1"/>
                </a:solidFill>
              </a:endParaRPr>
            </a:p>
          </p:txBody>
        </p:sp>
      </p:grpSp>
      <p:sp>
        <p:nvSpPr>
          <p:cNvPr id="11" name="Content Placeholder 2"/>
          <p:cNvSpPr txBox="1">
            <a:spLocks/>
          </p:cNvSpPr>
          <p:nvPr/>
        </p:nvSpPr>
        <p:spPr bwMode="auto">
          <a:xfrm>
            <a:off x="609600" y="3070750"/>
            <a:ext cx="4858407" cy="1772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lIns="91440" tIns="45720" rIns="91440" bIns="45720" rtlCol="0">
            <a:normAutofit/>
          </a:bodyPr>
          <a:lstStyle/>
          <a:p>
            <a:pPr lvl="0" defTabSz="914400" fontAlgn="base">
              <a:spcBef>
                <a:spcPts val="2000"/>
              </a:spcBef>
              <a:spcAft>
                <a:spcPct val="0"/>
              </a:spcAft>
              <a:defRPr/>
            </a:pPr>
            <a:r>
              <a:rPr lang="ru-RU" sz="2100" dirty="0" smtClean="0">
                <a:solidFill>
                  <a:schemeClr val="tx1">
                    <a:lumMod val="75000"/>
                    <a:lumOff val="25000"/>
                  </a:schemeClr>
                </a:solidFill>
                <a:latin typeface="Verdana"/>
                <a:ea typeface="ＭＳ Ｐゴシック" charset="0"/>
                <a:cs typeface="ＭＳ Ｐゴシック" charset="0"/>
              </a:rPr>
              <a:t>7 млн. документов загружаются ежемесячно с </a:t>
            </a:r>
            <a:r>
              <a:rPr lang="en-US" sz="2400" dirty="0" smtClean="0">
                <a:solidFill>
                  <a:schemeClr val="tx1">
                    <a:lumMod val="75000"/>
                    <a:lumOff val="25000"/>
                  </a:schemeClr>
                </a:solidFill>
                <a:latin typeface="Verdana"/>
                <a:ea typeface="ＭＳ Ｐゴシック" charset="0"/>
                <a:cs typeface="ＭＳ Ｐゴシック" charset="0"/>
              </a:rPr>
              <a:t>IEEE </a:t>
            </a:r>
            <a:r>
              <a:rPr lang="en-US" sz="2400" i="1" dirty="0" err="1" smtClean="0">
                <a:solidFill>
                  <a:schemeClr val="tx1">
                    <a:lumMod val="75000"/>
                    <a:lumOff val="25000"/>
                  </a:schemeClr>
                </a:solidFill>
                <a:latin typeface="Verdana"/>
                <a:ea typeface="ＭＳ Ｐゴシック" charset="0"/>
                <a:cs typeface="ＭＳ Ｐゴシック" charset="0"/>
              </a:rPr>
              <a:t>Xplore</a:t>
            </a:r>
            <a:r>
              <a:rPr lang="en-US" sz="2800" dirty="0" smtClean="0">
                <a:solidFill>
                  <a:schemeClr val="tx1">
                    <a:lumMod val="75000"/>
                    <a:lumOff val="25000"/>
                  </a:schemeClr>
                </a:solidFill>
                <a:latin typeface="Verdana"/>
                <a:ea typeface="ＭＳ Ｐゴシック" charset="0"/>
                <a:cs typeface="ＭＳ Ｐゴシック" charset="0"/>
              </a:rPr>
              <a:t>.</a:t>
            </a:r>
            <a:endParaRPr lang="ru-RU" sz="2100" dirty="0" smtClean="0">
              <a:solidFill>
                <a:schemeClr val="tx1">
                  <a:lumMod val="75000"/>
                  <a:lumOff val="25000"/>
                </a:schemeClr>
              </a:solidFill>
              <a:latin typeface="Verdana"/>
              <a:ea typeface="ＭＳ Ｐゴシック" charset="0"/>
              <a:cs typeface="ＭＳ Ｐゴシック" charset="0"/>
            </a:endParaRPr>
          </a:p>
        </p:txBody>
      </p:sp>
      <p:pic>
        <p:nvPicPr>
          <p:cNvPr id="45058" name="Picture 2"/>
          <p:cNvPicPr>
            <a:picLocks noChangeAspect="1" noChangeArrowheads="1"/>
          </p:cNvPicPr>
          <p:nvPr/>
        </p:nvPicPr>
        <p:blipFill>
          <a:blip r:embed="rId3"/>
          <a:srcRect l="52400"/>
          <a:stretch>
            <a:fillRect/>
          </a:stretch>
        </p:blipFill>
        <p:spPr bwMode="auto">
          <a:xfrm flipH="1">
            <a:off x="6292023" y="3253778"/>
            <a:ext cx="1800432" cy="2156339"/>
          </a:xfrm>
          <a:prstGeom prst="rect">
            <a:avLst/>
          </a:prstGeom>
          <a:noFill/>
          <a:ln w="9525">
            <a:noFill/>
            <a:miter lim="800000"/>
            <a:headEnd/>
            <a:tailEnd/>
          </a:ln>
        </p:spPr>
      </p:pic>
      <p:pic>
        <p:nvPicPr>
          <p:cNvPr id="45060" name="Picture 4"/>
          <p:cNvPicPr>
            <a:picLocks noChangeAspect="1" noChangeArrowheads="1"/>
          </p:cNvPicPr>
          <p:nvPr/>
        </p:nvPicPr>
        <p:blipFill>
          <a:blip r:embed="rId4"/>
          <a:srcRect l="37666"/>
          <a:stretch>
            <a:fillRect/>
          </a:stretch>
        </p:blipFill>
        <p:spPr bwMode="auto">
          <a:xfrm>
            <a:off x="5705475" y="3124200"/>
            <a:ext cx="2617845" cy="2989264"/>
          </a:xfrm>
          <a:prstGeom prst="rect">
            <a:avLst/>
          </a:prstGeom>
          <a:noFill/>
          <a:ln w="25400">
            <a:solidFill>
              <a:schemeClr val="tx2">
                <a:lumMod val="75000"/>
              </a:schemeClr>
            </a:solidFill>
            <a:miter lim="800000"/>
            <a:headEnd/>
            <a:tailEnd/>
          </a:ln>
        </p:spPr>
      </p:pic>
    </p:spTree>
    <p:extLst>
      <p:ext uri="{BB962C8B-B14F-4D97-AF65-F5344CB8AC3E}">
        <p14:creationId xmlns:p14="http://schemas.microsoft.com/office/powerpoint/2010/main" val="107668901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20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fade">
                                      <p:cBhvr>
                                        <p:cTn id="12" dur="2000"/>
                                        <p:tgtEl>
                                          <p:spTgt spid="1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P spid="11"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http://news.university.ie.edu/files/2012/07/612008_300.jpg"/>
          <p:cNvPicPr>
            <a:picLocks noChangeAspect="1" noChangeArrowheads="1"/>
          </p:cNvPicPr>
          <p:nvPr/>
        </p:nvPicPr>
        <p:blipFill>
          <a:blip r:embed="rId3"/>
          <a:srcRect/>
          <a:stretch>
            <a:fillRect/>
          </a:stretch>
        </p:blipFill>
        <p:spPr bwMode="auto">
          <a:xfrm>
            <a:off x="0" y="3717925"/>
            <a:ext cx="2857500" cy="2857500"/>
          </a:xfrm>
          <a:prstGeom prst="rect">
            <a:avLst/>
          </a:prstGeom>
          <a:noFill/>
        </p:spPr>
      </p:pic>
      <p:sp>
        <p:nvSpPr>
          <p:cNvPr id="2" name="Title 1"/>
          <p:cNvSpPr>
            <a:spLocks noGrp="1"/>
          </p:cNvSpPr>
          <p:nvPr>
            <p:ph type="title"/>
          </p:nvPr>
        </p:nvSpPr>
        <p:spPr>
          <a:xfrm>
            <a:off x="638502" y="483472"/>
            <a:ext cx="8251825" cy="1143000"/>
          </a:xfrm>
        </p:spPr>
        <p:txBody>
          <a:bodyPr/>
          <a:lstStyle/>
          <a:p>
            <a:pPr eaLnBrk="1" hangingPunct="1"/>
            <a:r>
              <a:rPr lang="ru-RU" sz="3000" dirty="0" smtClean="0"/>
              <a:t>Что еще способствует популяризации авторов </a:t>
            </a:r>
            <a:r>
              <a:rPr lang="en-US" sz="3000" dirty="0" smtClean="0"/>
              <a:t>IEEE?</a:t>
            </a:r>
            <a:br>
              <a:rPr lang="en-US" sz="3000" dirty="0" smtClean="0"/>
            </a:br>
            <a:endParaRPr lang="en-US" sz="3000" dirty="0" smtClean="0"/>
          </a:p>
        </p:txBody>
      </p:sp>
      <p:grpSp>
        <p:nvGrpSpPr>
          <p:cNvPr id="3" name="Group 16"/>
          <p:cNvGrpSpPr>
            <a:grpSpLocks/>
          </p:cNvGrpSpPr>
          <p:nvPr/>
        </p:nvGrpSpPr>
        <p:grpSpPr bwMode="auto">
          <a:xfrm>
            <a:off x="392113" y="2970213"/>
            <a:ext cx="8039100" cy="1296987"/>
            <a:chOff x="650875" y="3252788"/>
            <a:chExt cx="8039100" cy="1296987"/>
          </a:xfrm>
        </p:grpSpPr>
        <p:pic>
          <p:nvPicPr>
            <p:cNvPr id="34832" name="Picture 13" descr="logo_ELSEVIER.jpg"/>
            <p:cNvPicPr>
              <a:picLocks noChangeAspect="1"/>
            </p:cNvPicPr>
            <p:nvPr/>
          </p:nvPicPr>
          <p:blipFill>
            <a:blip r:embed="rId4"/>
            <a:srcRect/>
            <a:stretch>
              <a:fillRect/>
            </a:stretch>
          </p:blipFill>
          <p:spPr bwMode="auto">
            <a:xfrm>
              <a:off x="7605713" y="3400425"/>
              <a:ext cx="1084262" cy="1149350"/>
            </a:xfrm>
            <a:prstGeom prst="rect">
              <a:avLst/>
            </a:prstGeom>
            <a:noFill/>
            <a:ln w="9525">
              <a:noFill/>
              <a:miter lim="800000"/>
              <a:headEnd/>
              <a:tailEnd/>
            </a:ln>
          </p:spPr>
        </p:pic>
        <p:pic>
          <p:nvPicPr>
            <p:cNvPr id="34833" name="Picture 21" descr="Google.jpg"/>
            <p:cNvPicPr>
              <a:picLocks noChangeAspect="1"/>
            </p:cNvPicPr>
            <p:nvPr/>
          </p:nvPicPr>
          <p:blipFill>
            <a:blip r:embed="rId5"/>
            <a:srcRect/>
            <a:stretch>
              <a:fillRect/>
            </a:stretch>
          </p:blipFill>
          <p:spPr bwMode="auto">
            <a:xfrm>
              <a:off x="650875" y="3252788"/>
              <a:ext cx="1676400" cy="1182687"/>
            </a:xfrm>
            <a:prstGeom prst="rect">
              <a:avLst/>
            </a:prstGeom>
            <a:noFill/>
            <a:ln w="9525">
              <a:noFill/>
              <a:miter lim="800000"/>
              <a:headEnd/>
              <a:tailEnd/>
            </a:ln>
          </p:spPr>
        </p:pic>
      </p:grpSp>
      <p:grpSp>
        <p:nvGrpSpPr>
          <p:cNvPr id="4" name="Group 17"/>
          <p:cNvGrpSpPr>
            <a:grpSpLocks/>
          </p:cNvGrpSpPr>
          <p:nvPr/>
        </p:nvGrpSpPr>
        <p:grpSpPr bwMode="auto">
          <a:xfrm>
            <a:off x="3006726" y="4935011"/>
            <a:ext cx="5424487" cy="887413"/>
            <a:chOff x="458788" y="4476750"/>
            <a:chExt cx="5424487" cy="887413"/>
          </a:xfrm>
        </p:grpSpPr>
        <p:pic>
          <p:nvPicPr>
            <p:cNvPr id="34830" name="Picture 16" descr="IET_Logo_Large.jpg"/>
            <p:cNvPicPr>
              <a:picLocks noChangeAspect="1"/>
            </p:cNvPicPr>
            <p:nvPr/>
          </p:nvPicPr>
          <p:blipFill>
            <a:blip r:embed="rId6"/>
            <a:srcRect/>
            <a:stretch>
              <a:fillRect/>
            </a:stretch>
          </p:blipFill>
          <p:spPr bwMode="auto">
            <a:xfrm>
              <a:off x="4783138" y="4476750"/>
              <a:ext cx="1100137" cy="833438"/>
            </a:xfrm>
            <a:prstGeom prst="rect">
              <a:avLst/>
            </a:prstGeom>
            <a:noFill/>
            <a:ln w="9525">
              <a:noFill/>
              <a:miter lim="800000"/>
              <a:headEnd/>
              <a:tailEnd/>
            </a:ln>
          </p:spPr>
        </p:pic>
        <p:pic>
          <p:nvPicPr>
            <p:cNvPr id="34831" name="Picture 24" descr="crossref-logo-150px.png"/>
            <p:cNvPicPr>
              <a:picLocks noChangeAspect="1"/>
            </p:cNvPicPr>
            <p:nvPr/>
          </p:nvPicPr>
          <p:blipFill>
            <a:blip r:embed="rId7"/>
            <a:srcRect/>
            <a:stretch>
              <a:fillRect/>
            </a:stretch>
          </p:blipFill>
          <p:spPr bwMode="auto">
            <a:xfrm>
              <a:off x="458788" y="4492625"/>
              <a:ext cx="1655762" cy="871538"/>
            </a:xfrm>
            <a:prstGeom prst="rect">
              <a:avLst/>
            </a:prstGeom>
            <a:noFill/>
            <a:ln w="9525">
              <a:noFill/>
              <a:miter lim="800000"/>
              <a:headEnd/>
              <a:tailEnd/>
            </a:ln>
          </p:spPr>
        </p:pic>
      </p:grpSp>
      <p:grpSp>
        <p:nvGrpSpPr>
          <p:cNvPr id="5" name="Group 15"/>
          <p:cNvGrpSpPr>
            <a:grpSpLocks/>
          </p:cNvGrpSpPr>
          <p:nvPr/>
        </p:nvGrpSpPr>
        <p:grpSpPr bwMode="auto">
          <a:xfrm>
            <a:off x="3376613" y="3065463"/>
            <a:ext cx="2767012" cy="1266825"/>
            <a:chOff x="3376613" y="3065463"/>
            <a:chExt cx="2767012" cy="1266825"/>
          </a:xfrm>
        </p:grpSpPr>
        <p:pic>
          <p:nvPicPr>
            <p:cNvPr id="34828" name="Picture 23" descr="trlogo.jpg"/>
            <p:cNvPicPr>
              <a:picLocks noChangeAspect="1"/>
            </p:cNvPicPr>
            <p:nvPr/>
          </p:nvPicPr>
          <p:blipFill>
            <a:blip r:embed="rId8"/>
            <a:srcRect/>
            <a:stretch>
              <a:fillRect/>
            </a:stretch>
          </p:blipFill>
          <p:spPr bwMode="auto">
            <a:xfrm>
              <a:off x="3376613" y="3717925"/>
              <a:ext cx="2767012" cy="614363"/>
            </a:xfrm>
            <a:prstGeom prst="rect">
              <a:avLst/>
            </a:prstGeom>
            <a:noFill/>
            <a:ln w="9525">
              <a:noFill/>
              <a:miter lim="800000"/>
              <a:headEnd/>
              <a:tailEnd/>
            </a:ln>
          </p:spPr>
        </p:pic>
        <p:sp>
          <p:nvSpPr>
            <p:cNvPr id="14" name="Isosceles Triangle 13"/>
            <p:cNvSpPr/>
            <p:nvPr/>
          </p:nvSpPr>
          <p:spPr>
            <a:xfrm flipV="1">
              <a:off x="4256088" y="3065463"/>
              <a:ext cx="631825" cy="342900"/>
            </a:xfrm>
            <a:prstGeom prst="triangle">
              <a:avLst/>
            </a:prstGeom>
            <a:solidFill>
              <a:schemeClr val="accent2"/>
            </a:solidFill>
            <a:ln>
              <a:noFill/>
            </a:ln>
            <a:effectLst/>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en-US" dirty="0"/>
            </a:p>
          </p:txBody>
        </p:sp>
      </p:grpSp>
      <p:grpSp>
        <p:nvGrpSpPr>
          <p:cNvPr id="6" name="Group 14"/>
          <p:cNvGrpSpPr>
            <a:grpSpLocks/>
          </p:cNvGrpSpPr>
          <p:nvPr/>
        </p:nvGrpSpPr>
        <p:grpSpPr bwMode="auto">
          <a:xfrm>
            <a:off x="1952625" y="2001838"/>
            <a:ext cx="5238750" cy="1100137"/>
            <a:chOff x="1952625" y="2001838"/>
            <a:chExt cx="5238750" cy="1100137"/>
          </a:xfrm>
        </p:grpSpPr>
        <p:sp>
          <p:nvSpPr>
            <p:cNvPr id="34826" name="Rounded Rectangle 24"/>
            <p:cNvSpPr>
              <a:spLocks noChangeArrowheads="1"/>
            </p:cNvSpPr>
            <p:nvPr/>
          </p:nvSpPr>
          <p:spPr bwMode="auto">
            <a:xfrm rot="10800000">
              <a:off x="2060575" y="2001838"/>
              <a:ext cx="5022850" cy="1100137"/>
            </a:xfrm>
            <a:prstGeom prst="roundRect">
              <a:avLst>
                <a:gd name="adj" fmla="val 16667"/>
              </a:avLst>
            </a:prstGeom>
            <a:solidFill>
              <a:schemeClr val="accent2"/>
            </a:solidFill>
            <a:ln w="9525">
              <a:noFill/>
              <a:round/>
              <a:headEnd/>
              <a:tailEnd/>
            </a:ln>
          </p:spPr>
          <p:txBody>
            <a:bodyPr/>
            <a:lstStyle/>
            <a:p>
              <a:endParaRPr lang="en-US"/>
            </a:p>
          </p:txBody>
        </p:sp>
        <p:sp>
          <p:nvSpPr>
            <p:cNvPr id="34827" name="Rectangle 15"/>
            <p:cNvSpPr>
              <a:spLocks noChangeArrowheads="1"/>
            </p:cNvSpPr>
            <p:nvPr/>
          </p:nvSpPr>
          <p:spPr bwMode="auto">
            <a:xfrm>
              <a:off x="1952625" y="2139950"/>
              <a:ext cx="5238750" cy="646331"/>
            </a:xfrm>
            <a:prstGeom prst="rect">
              <a:avLst/>
            </a:prstGeom>
            <a:noFill/>
            <a:ln w="9525">
              <a:noFill/>
              <a:miter lim="800000"/>
              <a:headEnd/>
              <a:tailEnd/>
            </a:ln>
          </p:spPr>
          <p:txBody>
            <a:bodyPr>
              <a:spAutoFit/>
            </a:bodyPr>
            <a:lstStyle/>
            <a:p>
              <a:pPr algn="ctr"/>
              <a:r>
                <a:rPr lang="en-US" dirty="0" smtClean="0">
                  <a:solidFill>
                    <a:schemeClr val="bg1"/>
                  </a:solidFill>
                </a:rPr>
                <a:t>IEEE</a:t>
              </a:r>
              <a:r>
                <a:rPr lang="ru-RU" dirty="0" smtClean="0">
                  <a:solidFill>
                    <a:schemeClr val="bg1"/>
                  </a:solidFill>
                </a:rPr>
                <a:t> сотрудничает с индексирующими организациями </a:t>
              </a:r>
              <a:r>
                <a:rPr lang="en-US" dirty="0" smtClean="0">
                  <a:solidFill>
                    <a:schemeClr val="bg1"/>
                  </a:solidFill>
                </a:rPr>
                <a:t> </a:t>
              </a:r>
              <a:endParaRPr lang="en-US" dirty="0">
                <a:solidFill>
                  <a:schemeClr val="bg1"/>
                </a:solidFill>
              </a:endParaRPr>
            </a:p>
          </p:txBody>
        </p:sp>
      </p:grpSp>
      <p:sp>
        <p:nvSpPr>
          <p:cNvPr id="20" name="Rectangle 19"/>
          <p:cNvSpPr/>
          <p:nvPr/>
        </p:nvSpPr>
        <p:spPr>
          <a:xfrm>
            <a:off x="685800" y="6092238"/>
            <a:ext cx="9404131" cy="369332"/>
          </a:xfrm>
          <a:prstGeom prst="rect">
            <a:avLst/>
          </a:prstGeom>
        </p:spPr>
        <p:txBody>
          <a:bodyPr wrap="square">
            <a:spAutoFit/>
          </a:bodyPr>
          <a:lstStyle/>
          <a:p>
            <a:r>
              <a:rPr lang="ru-RU" dirty="0" smtClean="0"/>
              <a:t>Все это способствует популяризации опубликованных работ.</a:t>
            </a:r>
            <a:endParaRPr lang="en-US" dirty="0" smtClean="0"/>
          </a:p>
        </p:txBody>
      </p:sp>
    </p:spTree>
    <p:extLst>
      <p:ext uri="{BB962C8B-B14F-4D97-AF65-F5344CB8AC3E}">
        <p14:creationId xmlns:p14="http://schemas.microsoft.com/office/powerpoint/2010/main" val="270693164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childTnLst>
                                </p:cTn>
                              </p:par>
                            </p:childTnLst>
                          </p:cTn>
                        </p:par>
                        <p:par>
                          <p:cTn id="17" fill="hold">
                            <p:stCondLst>
                              <p:cond delay="2000"/>
                            </p:stCondLst>
                            <p:childTnLst>
                              <p:par>
                                <p:cTn id="18" presetID="10" presetClass="entr" presetSubtype="0"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1000"/>
                                        <p:tgtEl>
                                          <p:spTgt spid="4"/>
                                        </p:tgtEl>
                                      </p:cBhvr>
                                    </p:animEffect>
                                  </p:childTnLst>
                                </p:cTn>
                              </p:par>
                            </p:childTnLst>
                          </p:cTn>
                        </p:par>
                        <p:par>
                          <p:cTn id="21" fill="hold">
                            <p:stCondLst>
                              <p:cond delay="3000"/>
                            </p:stCondLst>
                            <p:childTnLst>
                              <p:par>
                                <p:cTn id="22" presetID="9" presetClass="entr" presetSubtype="0" fill="hold" grpId="0" nodeType="after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dissolve">
                                      <p:cBhvr>
                                        <p:cTn id="2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7"/>
          <p:cNvGrpSpPr>
            <a:grpSpLocks/>
          </p:cNvGrpSpPr>
          <p:nvPr/>
        </p:nvGrpSpPr>
        <p:grpSpPr bwMode="auto">
          <a:xfrm>
            <a:off x="3302000" y="2393950"/>
            <a:ext cx="2439988" cy="2468563"/>
            <a:chOff x="3302000" y="2393950"/>
            <a:chExt cx="2439988" cy="2468563"/>
          </a:xfrm>
        </p:grpSpPr>
        <p:sp>
          <p:nvSpPr>
            <p:cNvPr id="32" name="Rounded Rectangle 31"/>
            <p:cNvSpPr>
              <a:spLocks noChangeArrowheads="1"/>
            </p:cNvSpPr>
            <p:nvPr/>
          </p:nvSpPr>
          <p:spPr bwMode="auto">
            <a:xfrm>
              <a:off x="3302000" y="2393950"/>
              <a:ext cx="2439988" cy="2468563"/>
            </a:xfrm>
            <a:prstGeom prst="roundRect">
              <a:avLst>
                <a:gd name="adj" fmla="val 16667"/>
              </a:avLst>
            </a:prstGeom>
            <a:solidFill>
              <a:schemeClr val="tx2"/>
            </a:solidFill>
            <a:ln w="38100">
              <a:noFill/>
              <a:round/>
              <a:headEnd/>
              <a:tailEnd/>
            </a:ln>
            <a:effectLst>
              <a:outerShdw dist="38100" algn="r" rotWithShape="0">
                <a:srgbClr val="808080">
                  <a:alpha val="42999"/>
                </a:srgbClr>
              </a:outerShdw>
            </a:effectLst>
          </p:spPr>
          <p:txBody>
            <a:bodyPr/>
            <a:lstStyle/>
            <a:p>
              <a:pPr>
                <a:defRPr/>
              </a:pPr>
              <a:endParaRPr lang="en-US">
                <a:latin typeface="Arial" pitchFamily="28" charset="0"/>
                <a:ea typeface="ＭＳ Ｐゴシック" pitchFamily="28" charset="-128"/>
                <a:cs typeface="ＭＳ Ｐゴシック" pitchFamily="28" charset="-128"/>
              </a:endParaRPr>
            </a:p>
          </p:txBody>
        </p:sp>
        <p:sp>
          <p:nvSpPr>
            <p:cNvPr id="28685" name="TextBox 4"/>
            <p:cNvSpPr txBox="1">
              <a:spLocks noChangeArrowheads="1"/>
            </p:cNvSpPr>
            <p:nvPr/>
          </p:nvSpPr>
          <p:spPr bwMode="auto">
            <a:xfrm>
              <a:off x="3440113" y="2674938"/>
              <a:ext cx="2203450" cy="523220"/>
            </a:xfrm>
            <a:prstGeom prst="rect">
              <a:avLst/>
            </a:prstGeom>
            <a:noFill/>
            <a:ln w="9525">
              <a:noFill/>
              <a:miter lim="800000"/>
              <a:headEnd/>
              <a:tailEnd/>
            </a:ln>
          </p:spPr>
          <p:txBody>
            <a:bodyPr>
              <a:spAutoFit/>
            </a:bodyPr>
            <a:lstStyle/>
            <a:p>
              <a:pPr algn="ctr"/>
              <a:r>
                <a:rPr lang="ru-RU" sz="2800" dirty="0" smtClean="0">
                  <a:solidFill>
                    <a:schemeClr val="bg1"/>
                  </a:solidFill>
                  <a:latin typeface="Verdana" charset="0"/>
                </a:rPr>
                <a:t>Авторитет</a:t>
              </a:r>
              <a:endParaRPr lang="en-US" sz="2800" dirty="0">
                <a:solidFill>
                  <a:schemeClr val="bg1"/>
                </a:solidFill>
                <a:latin typeface="Verdana" charset="0"/>
              </a:endParaRPr>
            </a:p>
          </p:txBody>
        </p:sp>
        <p:sp>
          <p:nvSpPr>
            <p:cNvPr id="36" name="Rounded Rectangle 35"/>
            <p:cNvSpPr>
              <a:spLocks noChangeArrowheads="1"/>
            </p:cNvSpPr>
            <p:nvPr/>
          </p:nvSpPr>
          <p:spPr bwMode="auto">
            <a:xfrm>
              <a:off x="3846513" y="3425825"/>
              <a:ext cx="1350962" cy="1077913"/>
            </a:xfrm>
            <a:prstGeom prst="roundRect">
              <a:avLst>
                <a:gd name="adj" fmla="val 16667"/>
              </a:avLst>
            </a:prstGeom>
            <a:gradFill rotWithShape="1">
              <a:gsLst>
                <a:gs pos="0">
                  <a:srgbClr val="FFFFFF"/>
                </a:gs>
                <a:gs pos="100000">
                  <a:srgbClr val="FFFFFF"/>
                </a:gs>
              </a:gsLst>
              <a:lin ang="5400000"/>
            </a:gradFill>
            <a:ln w="9525">
              <a:solidFill>
                <a:srgbClr val="F9F9F9"/>
              </a:solidFill>
              <a:round/>
              <a:headEnd/>
              <a:tailEnd/>
            </a:ln>
            <a:effectLst>
              <a:outerShdw dist="23000" dir="5400000" rotWithShape="0">
                <a:srgbClr val="808080">
                  <a:alpha val="34999"/>
                </a:srgbClr>
              </a:outerShdw>
            </a:effectLst>
          </p:spPr>
          <p:txBody>
            <a:bodyPr/>
            <a:lstStyle/>
            <a:p>
              <a:pPr>
                <a:defRPr/>
              </a:pPr>
              <a:endParaRPr lang="en-US">
                <a:latin typeface="Arial" pitchFamily="28" charset="0"/>
                <a:ea typeface="ＭＳ Ｐゴシック" pitchFamily="28" charset="-128"/>
                <a:cs typeface="ＭＳ Ｐゴシック" pitchFamily="28" charset="-128"/>
              </a:endParaRPr>
            </a:p>
          </p:txBody>
        </p:sp>
        <p:pic>
          <p:nvPicPr>
            <p:cNvPr id="28687" name="Picture 37" descr="star.jpg"/>
            <p:cNvPicPr>
              <a:picLocks noChangeAspect="1"/>
            </p:cNvPicPr>
            <p:nvPr/>
          </p:nvPicPr>
          <p:blipFill>
            <a:blip r:embed="rId3"/>
            <a:srcRect/>
            <a:stretch>
              <a:fillRect/>
            </a:stretch>
          </p:blipFill>
          <p:spPr bwMode="auto">
            <a:xfrm>
              <a:off x="4113213" y="3535363"/>
              <a:ext cx="896937" cy="847725"/>
            </a:xfrm>
            <a:prstGeom prst="rect">
              <a:avLst/>
            </a:prstGeom>
            <a:noFill/>
            <a:ln w="9525">
              <a:noFill/>
              <a:miter lim="800000"/>
              <a:headEnd/>
              <a:tailEnd/>
            </a:ln>
          </p:spPr>
        </p:pic>
      </p:grpSp>
    </p:spTree>
    <p:extLst>
      <p:ext uri="{BB962C8B-B14F-4D97-AF65-F5344CB8AC3E}">
        <p14:creationId xmlns:p14="http://schemas.microsoft.com/office/powerpoint/2010/main" val="116668869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95250" y="-62439"/>
            <a:ext cx="9048750" cy="1011237"/>
          </a:xfrm>
        </p:spPr>
        <p:txBody>
          <a:bodyPr/>
          <a:lstStyle/>
          <a:p>
            <a:r>
              <a:rPr lang="en-US" sz="2800" dirty="0" smtClean="0">
                <a:latin typeface="Verdana" pitchFamily="34" charset="0"/>
                <a:ea typeface="ＭＳ Ｐゴシック" pitchFamily="112" charset="-128"/>
              </a:rPr>
              <a:t>IEEE </a:t>
            </a:r>
            <a:r>
              <a:rPr lang="ru-RU" sz="2800" dirty="0" smtClean="0">
                <a:latin typeface="Verdana" pitchFamily="34" charset="0"/>
                <a:ea typeface="ＭＳ Ｐゴシック" pitchFamily="112" charset="-128"/>
              </a:rPr>
              <a:t>состоит из </a:t>
            </a:r>
            <a:r>
              <a:rPr lang="en-US" sz="2800" b="1" dirty="0" smtClean="0">
                <a:latin typeface="Verdana" pitchFamily="34" charset="0"/>
                <a:ea typeface="ＭＳ Ｐゴシック" pitchFamily="112" charset="-128"/>
              </a:rPr>
              <a:t>38 </a:t>
            </a:r>
            <a:r>
              <a:rPr lang="ru-RU" sz="2800" b="1" dirty="0" smtClean="0">
                <a:latin typeface="Verdana" pitchFamily="34" charset="0"/>
                <a:ea typeface="ＭＳ Ｐゴシック" pitchFamily="112" charset="-128"/>
              </a:rPr>
              <a:t>сообществ </a:t>
            </a:r>
            <a:br>
              <a:rPr lang="ru-RU" sz="2800" b="1" dirty="0" smtClean="0">
                <a:latin typeface="Verdana" pitchFamily="34" charset="0"/>
                <a:ea typeface="ＭＳ Ｐゴシック" pitchFamily="112" charset="-128"/>
              </a:rPr>
            </a:br>
            <a:r>
              <a:rPr lang="ru-RU" sz="2800" b="1" dirty="0" smtClean="0">
                <a:latin typeface="Verdana" pitchFamily="34" charset="0"/>
                <a:ea typeface="ＭＳ Ｐゴシック" pitchFamily="112" charset="-128"/>
              </a:rPr>
              <a:t>(</a:t>
            </a:r>
            <a:r>
              <a:rPr lang="en-US" sz="2800" b="1" dirty="0" smtClean="0">
                <a:latin typeface="Verdana" pitchFamily="34" charset="0"/>
                <a:ea typeface="ＭＳ Ｐゴシック" pitchFamily="112" charset="-128"/>
              </a:rPr>
              <a:t>IEEE Societies</a:t>
            </a:r>
            <a:r>
              <a:rPr lang="ru-RU" sz="2800" b="1" dirty="0" smtClean="0">
                <a:latin typeface="Verdana" pitchFamily="34" charset="0"/>
                <a:ea typeface="ＭＳ Ｐゴシック" pitchFamily="112" charset="-128"/>
              </a:rPr>
              <a:t>)</a:t>
            </a:r>
            <a:endParaRPr lang="en-US" sz="2800" b="1" dirty="0" smtClean="0">
              <a:latin typeface="Verdana" pitchFamily="34" charset="0"/>
              <a:ea typeface="ＭＳ Ｐゴシック" pitchFamily="112" charset="-128"/>
            </a:endParaRPr>
          </a:p>
        </p:txBody>
      </p:sp>
      <p:sp>
        <p:nvSpPr>
          <p:cNvPr id="13315" name="Content Placeholder 3"/>
          <p:cNvSpPr>
            <a:spLocks noGrp="1"/>
          </p:cNvSpPr>
          <p:nvPr>
            <p:ph sz="half" idx="1"/>
          </p:nvPr>
        </p:nvSpPr>
        <p:spPr>
          <a:xfrm>
            <a:off x="95250" y="1374595"/>
            <a:ext cx="4400550" cy="5730875"/>
          </a:xfrm>
        </p:spPr>
        <p:txBody>
          <a:bodyPr>
            <a:normAutofit lnSpcReduction="10000"/>
          </a:bodyPr>
          <a:lstStyle/>
          <a:p>
            <a:pPr marL="0" indent="0">
              <a:spcBef>
                <a:spcPts val="600"/>
              </a:spcBef>
              <a:buFontTx/>
              <a:buNone/>
            </a:pPr>
            <a:r>
              <a:rPr lang="en-US" sz="1200" b="1" dirty="0" smtClean="0">
                <a:solidFill>
                  <a:schemeClr val="tx1"/>
                </a:solidFill>
                <a:latin typeface="Verdana" pitchFamily="34" charset="0"/>
                <a:ea typeface="ＭＳ Ｐゴシック" pitchFamily="112" charset="-128"/>
              </a:rPr>
              <a:t>IEEE Aerospace and Electronic Systems Society</a:t>
            </a:r>
          </a:p>
          <a:p>
            <a:pPr marL="0" indent="0">
              <a:spcBef>
                <a:spcPts val="600"/>
              </a:spcBef>
              <a:buFontTx/>
              <a:buNone/>
            </a:pPr>
            <a:r>
              <a:rPr lang="en-US" sz="1200" b="1" dirty="0" smtClean="0">
                <a:solidFill>
                  <a:schemeClr val="tx1"/>
                </a:solidFill>
                <a:latin typeface="Verdana" pitchFamily="34" charset="0"/>
                <a:ea typeface="ＭＳ Ｐゴシック" pitchFamily="112" charset="-128"/>
              </a:rPr>
              <a:t>IEEE Antennas and Propagation Society</a:t>
            </a:r>
          </a:p>
          <a:p>
            <a:pPr marL="0" indent="0">
              <a:spcBef>
                <a:spcPts val="600"/>
              </a:spcBef>
              <a:buFontTx/>
              <a:buNone/>
            </a:pPr>
            <a:r>
              <a:rPr lang="en-US" sz="1200" b="1" dirty="0" smtClean="0">
                <a:solidFill>
                  <a:schemeClr val="tx1"/>
                </a:solidFill>
                <a:latin typeface="Verdana" pitchFamily="34" charset="0"/>
                <a:ea typeface="ＭＳ Ｐゴシック" pitchFamily="112" charset="-128"/>
              </a:rPr>
              <a:t>IEEE Broadcast Technology Society</a:t>
            </a:r>
          </a:p>
          <a:p>
            <a:pPr marL="0" indent="0">
              <a:spcBef>
                <a:spcPts val="600"/>
              </a:spcBef>
              <a:buFontTx/>
              <a:buNone/>
            </a:pPr>
            <a:r>
              <a:rPr lang="en-US" sz="1200" b="1" dirty="0" smtClean="0">
                <a:solidFill>
                  <a:schemeClr val="tx1"/>
                </a:solidFill>
                <a:latin typeface="Verdana" pitchFamily="34" charset="0"/>
                <a:ea typeface="ＭＳ Ｐゴシック" pitchFamily="112" charset="-128"/>
              </a:rPr>
              <a:t>IEEE Circuits and Systems Society</a:t>
            </a:r>
          </a:p>
          <a:p>
            <a:pPr marL="0" indent="0">
              <a:spcBef>
                <a:spcPts val="600"/>
              </a:spcBef>
              <a:buFontTx/>
              <a:buNone/>
            </a:pPr>
            <a:r>
              <a:rPr lang="en-US" sz="1200" b="1" dirty="0" smtClean="0">
                <a:solidFill>
                  <a:schemeClr val="tx1"/>
                </a:solidFill>
                <a:latin typeface="Verdana" pitchFamily="34" charset="0"/>
                <a:ea typeface="ＭＳ Ｐゴシック" pitchFamily="112" charset="-128"/>
              </a:rPr>
              <a:t>IEEE Communications Society</a:t>
            </a:r>
          </a:p>
          <a:p>
            <a:pPr marL="0" indent="0">
              <a:spcBef>
                <a:spcPts val="600"/>
              </a:spcBef>
              <a:buFontTx/>
              <a:buNone/>
            </a:pPr>
            <a:r>
              <a:rPr lang="en-US" sz="1200" b="1" dirty="0" smtClean="0">
                <a:solidFill>
                  <a:schemeClr val="tx1"/>
                </a:solidFill>
                <a:latin typeface="Verdana" pitchFamily="34" charset="0"/>
                <a:ea typeface="ＭＳ Ｐゴシック" pitchFamily="112" charset="-128"/>
              </a:rPr>
              <a:t>IEEE Components, Packaging, and Manufacturing Technology Society</a:t>
            </a:r>
          </a:p>
          <a:p>
            <a:pPr marL="0" indent="0">
              <a:spcBef>
                <a:spcPts val="600"/>
              </a:spcBef>
              <a:buFontTx/>
              <a:buNone/>
            </a:pPr>
            <a:r>
              <a:rPr lang="en-US" sz="1200" b="1" dirty="0" smtClean="0">
                <a:solidFill>
                  <a:schemeClr val="tx1"/>
                </a:solidFill>
                <a:latin typeface="Verdana" pitchFamily="34" charset="0"/>
                <a:ea typeface="ＭＳ Ｐゴシック" pitchFamily="112" charset="-128"/>
              </a:rPr>
              <a:t>IEEE Computational Intelligence Society</a:t>
            </a:r>
          </a:p>
          <a:p>
            <a:pPr marL="0" indent="0">
              <a:spcBef>
                <a:spcPts val="600"/>
              </a:spcBef>
              <a:buFontTx/>
              <a:buNone/>
            </a:pPr>
            <a:r>
              <a:rPr lang="en-US" sz="1200" b="1" dirty="0" smtClean="0">
                <a:solidFill>
                  <a:schemeClr val="tx1"/>
                </a:solidFill>
                <a:latin typeface="Verdana" pitchFamily="34" charset="0"/>
                <a:ea typeface="ＭＳ Ｐゴシック" pitchFamily="112" charset="-128"/>
              </a:rPr>
              <a:t>IEEE Computer Society</a:t>
            </a:r>
          </a:p>
          <a:p>
            <a:pPr marL="0" indent="0">
              <a:spcBef>
                <a:spcPts val="600"/>
              </a:spcBef>
              <a:buFontTx/>
              <a:buNone/>
            </a:pPr>
            <a:r>
              <a:rPr lang="en-US" sz="1200" b="1" dirty="0" smtClean="0">
                <a:solidFill>
                  <a:schemeClr val="tx1"/>
                </a:solidFill>
                <a:latin typeface="Verdana" pitchFamily="34" charset="0"/>
                <a:ea typeface="ＭＳ Ｐゴシック" pitchFamily="112" charset="-128"/>
              </a:rPr>
              <a:t>IEEE Consumer Electronics Society</a:t>
            </a:r>
          </a:p>
          <a:p>
            <a:pPr marL="0" indent="0">
              <a:spcBef>
                <a:spcPts val="600"/>
              </a:spcBef>
              <a:buFontTx/>
              <a:buNone/>
            </a:pPr>
            <a:r>
              <a:rPr lang="en-US" sz="1200" b="1" dirty="0" smtClean="0">
                <a:solidFill>
                  <a:schemeClr val="tx1"/>
                </a:solidFill>
                <a:latin typeface="Verdana" pitchFamily="34" charset="0"/>
                <a:ea typeface="ＭＳ Ｐゴシック" pitchFamily="112" charset="-128"/>
              </a:rPr>
              <a:t>IEEE Control Systems Society</a:t>
            </a:r>
          </a:p>
          <a:p>
            <a:pPr marL="0" indent="0">
              <a:spcBef>
                <a:spcPts val="600"/>
              </a:spcBef>
              <a:buFontTx/>
              <a:buNone/>
            </a:pPr>
            <a:r>
              <a:rPr lang="en-US" sz="1200" b="1" dirty="0" smtClean="0">
                <a:solidFill>
                  <a:schemeClr val="tx1"/>
                </a:solidFill>
                <a:latin typeface="Verdana" pitchFamily="34" charset="0"/>
                <a:ea typeface="ＭＳ Ｐゴシック" pitchFamily="112" charset="-128"/>
              </a:rPr>
              <a:t>IEEE Dielectrics and Electrical Insulation Society</a:t>
            </a:r>
          </a:p>
          <a:p>
            <a:pPr marL="0" indent="0">
              <a:spcBef>
                <a:spcPts val="600"/>
              </a:spcBef>
              <a:buFontTx/>
              <a:buNone/>
            </a:pPr>
            <a:r>
              <a:rPr lang="en-US" sz="1200" b="1" dirty="0" smtClean="0">
                <a:solidFill>
                  <a:schemeClr val="tx1"/>
                </a:solidFill>
                <a:latin typeface="Verdana" pitchFamily="34" charset="0"/>
                <a:ea typeface="ＭＳ Ｐゴシック" pitchFamily="112" charset="-128"/>
              </a:rPr>
              <a:t>IEEE Education Society</a:t>
            </a:r>
          </a:p>
          <a:p>
            <a:pPr marL="0" indent="0">
              <a:spcBef>
                <a:spcPts val="600"/>
              </a:spcBef>
              <a:buFontTx/>
              <a:buNone/>
            </a:pPr>
            <a:r>
              <a:rPr lang="en-US" sz="1200" b="1" dirty="0" smtClean="0">
                <a:solidFill>
                  <a:schemeClr val="tx1"/>
                </a:solidFill>
                <a:latin typeface="Verdana" pitchFamily="34" charset="0"/>
                <a:ea typeface="ＭＳ Ｐゴシック" pitchFamily="112" charset="-128"/>
              </a:rPr>
              <a:t>IEEE Electron Devices Society</a:t>
            </a:r>
          </a:p>
          <a:p>
            <a:pPr marL="0" indent="0">
              <a:spcBef>
                <a:spcPts val="600"/>
              </a:spcBef>
              <a:buFontTx/>
              <a:buNone/>
            </a:pPr>
            <a:r>
              <a:rPr lang="en-US" sz="1200" b="1" dirty="0" smtClean="0">
                <a:solidFill>
                  <a:schemeClr val="tx1"/>
                </a:solidFill>
                <a:latin typeface="Verdana" pitchFamily="34" charset="0"/>
                <a:ea typeface="ＭＳ Ｐゴシック" pitchFamily="112" charset="-128"/>
              </a:rPr>
              <a:t>IEEE Electromagnetic Compatibility Society</a:t>
            </a:r>
          </a:p>
          <a:p>
            <a:pPr marL="0" indent="0">
              <a:spcBef>
                <a:spcPts val="600"/>
              </a:spcBef>
              <a:buFontTx/>
              <a:buNone/>
            </a:pPr>
            <a:r>
              <a:rPr lang="en-US" sz="1200" b="1" dirty="0" smtClean="0">
                <a:solidFill>
                  <a:schemeClr val="tx1"/>
                </a:solidFill>
                <a:latin typeface="Verdana" pitchFamily="34" charset="0"/>
                <a:ea typeface="ＭＳ Ｐゴシック" pitchFamily="112" charset="-128"/>
              </a:rPr>
              <a:t>IEEE Engineering in Medicine and Biology Society</a:t>
            </a:r>
          </a:p>
          <a:p>
            <a:pPr marL="0" indent="0">
              <a:spcBef>
                <a:spcPts val="600"/>
              </a:spcBef>
              <a:buFontTx/>
              <a:buNone/>
            </a:pPr>
            <a:r>
              <a:rPr lang="en-US" sz="1200" b="1" dirty="0" smtClean="0">
                <a:solidFill>
                  <a:schemeClr val="tx1"/>
                </a:solidFill>
                <a:latin typeface="Verdana" pitchFamily="34" charset="0"/>
                <a:ea typeface="ＭＳ Ｐゴシック" pitchFamily="112" charset="-128"/>
              </a:rPr>
              <a:t>IEEE </a:t>
            </a:r>
            <a:r>
              <a:rPr lang="en-US" sz="1200" b="1" dirty="0" err="1" smtClean="0">
                <a:solidFill>
                  <a:schemeClr val="tx1"/>
                </a:solidFill>
                <a:latin typeface="Verdana" pitchFamily="34" charset="0"/>
                <a:ea typeface="ＭＳ Ｐゴシック" pitchFamily="112" charset="-128"/>
              </a:rPr>
              <a:t>Geoscience</a:t>
            </a:r>
            <a:r>
              <a:rPr lang="en-US" sz="1200" b="1" dirty="0" smtClean="0">
                <a:solidFill>
                  <a:schemeClr val="tx1"/>
                </a:solidFill>
                <a:latin typeface="Verdana" pitchFamily="34" charset="0"/>
                <a:ea typeface="ＭＳ Ｐゴシック" pitchFamily="112" charset="-128"/>
              </a:rPr>
              <a:t> and Remote Sensing Society</a:t>
            </a:r>
          </a:p>
          <a:p>
            <a:pPr marL="0" indent="0">
              <a:spcBef>
                <a:spcPts val="600"/>
              </a:spcBef>
              <a:buFontTx/>
              <a:buNone/>
            </a:pPr>
            <a:r>
              <a:rPr lang="en-US" sz="1200" b="1" dirty="0" smtClean="0">
                <a:solidFill>
                  <a:schemeClr val="tx1"/>
                </a:solidFill>
                <a:latin typeface="Verdana" pitchFamily="34" charset="0"/>
                <a:ea typeface="ＭＳ Ｐゴシック" pitchFamily="112" charset="-128"/>
              </a:rPr>
              <a:t>IEEE Industrial Electronics Society</a:t>
            </a:r>
          </a:p>
          <a:p>
            <a:pPr marL="0" indent="0">
              <a:spcBef>
                <a:spcPts val="600"/>
              </a:spcBef>
              <a:buFontTx/>
              <a:buNone/>
            </a:pPr>
            <a:r>
              <a:rPr lang="en-US" sz="1200" b="1" dirty="0" smtClean="0">
                <a:solidFill>
                  <a:schemeClr val="tx1"/>
                </a:solidFill>
                <a:latin typeface="Verdana" pitchFamily="34" charset="0"/>
                <a:ea typeface="ＭＳ Ｐゴシック" pitchFamily="112" charset="-128"/>
              </a:rPr>
              <a:t>IEEE Industry Applications Society</a:t>
            </a:r>
          </a:p>
          <a:p>
            <a:pPr marL="0" indent="0">
              <a:spcBef>
                <a:spcPts val="600"/>
              </a:spcBef>
              <a:buFontTx/>
              <a:buNone/>
            </a:pPr>
            <a:r>
              <a:rPr lang="en-US" sz="1200" b="1" dirty="0" smtClean="0">
                <a:solidFill>
                  <a:schemeClr val="tx1"/>
                </a:solidFill>
                <a:latin typeface="Verdana" pitchFamily="34" charset="0"/>
                <a:ea typeface="ＭＳ Ｐゴシック" pitchFamily="112" charset="-128"/>
              </a:rPr>
              <a:t>IEEE Information Theory Society</a:t>
            </a:r>
          </a:p>
          <a:p>
            <a:pPr marL="0" indent="0">
              <a:spcBef>
                <a:spcPts val="600"/>
              </a:spcBef>
              <a:buFontTx/>
              <a:buNone/>
            </a:pPr>
            <a:r>
              <a:rPr lang="en-US" sz="1200" b="1" dirty="0" smtClean="0">
                <a:solidFill>
                  <a:schemeClr val="tx1"/>
                </a:solidFill>
                <a:latin typeface="Verdana" pitchFamily="34" charset="0"/>
                <a:ea typeface="ＭＳ Ｐゴシック" pitchFamily="112" charset="-128"/>
              </a:rPr>
              <a:t>IEEE Instrumentation and Measurement Society</a:t>
            </a:r>
          </a:p>
          <a:p>
            <a:pPr marL="0" indent="0">
              <a:spcBef>
                <a:spcPts val="600"/>
              </a:spcBef>
              <a:buFontTx/>
              <a:buNone/>
            </a:pPr>
            <a:endParaRPr lang="en-US" sz="1200" dirty="0" smtClean="0">
              <a:latin typeface="Verdana" pitchFamily="34" charset="0"/>
              <a:ea typeface="ＭＳ Ｐゴシック" pitchFamily="112" charset="-128"/>
            </a:endParaRPr>
          </a:p>
        </p:txBody>
      </p:sp>
      <p:sp>
        <p:nvSpPr>
          <p:cNvPr id="13316" name="Content Placeholder 4"/>
          <p:cNvSpPr>
            <a:spLocks noGrp="1"/>
          </p:cNvSpPr>
          <p:nvPr>
            <p:ph sz="half" idx="2"/>
          </p:nvPr>
        </p:nvSpPr>
        <p:spPr>
          <a:xfrm>
            <a:off x="4573588" y="1369810"/>
            <a:ext cx="3810000" cy="5708650"/>
          </a:xfrm>
        </p:spPr>
        <p:txBody>
          <a:bodyPr>
            <a:normAutofit lnSpcReduction="10000"/>
          </a:bodyPr>
          <a:lstStyle/>
          <a:p>
            <a:pPr marL="0" indent="0">
              <a:spcBef>
                <a:spcPts val="600"/>
              </a:spcBef>
              <a:buFontTx/>
              <a:buNone/>
            </a:pPr>
            <a:r>
              <a:rPr lang="en-US" sz="1200" b="1" dirty="0" smtClean="0">
                <a:solidFill>
                  <a:schemeClr val="tx1"/>
                </a:solidFill>
                <a:latin typeface="Verdana" pitchFamily="34" charset="0"/>
                <a:ea typeface="ＭＳ Ｐゴシック" pitchFamily="112" charset="-128"/>
              </a:rPr>
              <a:t>IEEE Intelligent Transportation Systems Society</a:t>
            </a:r>
          </a:p>
          <a:p>
            <a:pPr marL="0" indent="0">
              <a:spcBef>
                <a:spcPts val="600"/>
              </a:spcBef>
              <a:buFontTx/>
              <a:buNone/>
            </a:pPr>
            <a:r>
              <a:rPr lang="en-US" sz="1200" b="1" dirty="0" smtClean="0">
                <a:solidFill>
                  <a:schemeClr val="tx1"/>
                </a:solidFill>
                <a:latin typeface="Verdana" pitchFamily="34" charset="0"/>
                <a:ea typeface="ＭＳ Ｐゴシック" pitchFamily="112" charset="-128"/>
              </a:rPr>
              <a:t>IEEE Magnetics Society</a:t>
            </a:r>
          </a:p>
          <a:p>
            <a:pPr marL="0" indent="0">
              <a:spcBef>
                <a:spcPts val="600"/>
              </a:spcBef>
              <a:buFontTx/>
              <a:buNone/>
            </a:pPr>
            <a:r>
              <a:rPr lang="en-US" sz="1200" b="1" dirty="0" smtClean="0">
                <a:solidFill>
                  <a:schemeClr val="tx1"/>
                </a:solidFill>
                <a:latin typeface="Verdana" pitchFamily="34" charset="0"/>
                <a:ea typeface="ＭＳ Ｐゴシック" pitchFamily="112" charset="-128"/>
              </a:rPr>
              <a:t>IEEE Microwave Theory and Techniques Society</a:t>
            </a:r>
          </a:p>
          <a:p>
            <a:pPr marL="0" indent="0">
              <a:spcBef>
                <a:spcPts val="600"/>
              </a:spcBef>
              <a:buFontTx/>
              <a:buNone/>
            </a:pPr>
            <a:r>
              <a:rPr lang="en-US" sz="1200" b="1" dirty="0" smtClean="0">
                <a:solidFill>
                  <a:schemeClr val="tx1"/>
                </a:solidFill>
                <a:latin typeface="Verdana" pitchFamily="34" charset="0"/>
                <a:ea typeface="ＭＳ Ｐゴシック" pitchFamily="112" charset="-128"/>
              </a:rPr>
              <a:t>IEEE Nuclear and Plasma Sciences Society</a:t>
            </a:r>
          </a:p>
          <a:p>
            <a:pPr marL="0" indent="0">
              <a:spcBef>
                <a:spcPts val="600"/>
              </a:spcBef>
              <a:buFontTx/>
              <a:buNone/>
            </a:pPr>
            <a:r>
              <a:rPr lang="en-US" sz="1200" b="1" dirty="0" smtClean="0">
                <a:solidFill>
                  <a:schemeClr val="tx1"/>
                </a:solidFill>
                <a:latin typeface="Verdana" pitchFamily="34" charset="0"/>
                <a:ea typeface="ＭＳ Ｐゴシック" pitchFamily="112" charset="-128"/>
              </a:rPr>
              <a:t>IEEE Oceanic Engineering Society</a:t>
            </a:r>
          </a:p>
          <a:p>
            <a:pPr marL="0" indent="0">
              <a:spcBef>
                <a:spcPts val="600"/>
              </a:spcBef>
              <a:buFontTx/>
              <a:buNone/>
            </a:pPr>
            <a:r>
              <a:rPr lang="en-US" sz="1200" b="1" dirty="0" smtClean="0">
                <a:solidFill>
                  <a:schemeClr val="tx1"/>
                </a:solidFill>
                <a:latin typeface="Verdana" pitchFamily="34" charset="0"/>
                <a:ea typeface="ＭＳ Ｐゴシック" pitchFamily="112" charset="-128"/>
              </a:rPr>
              <a:t>IEEE Photonics Society</a:t>
            </a:r>
          </a:p>
          <a:p>
            <a:pPr marL="0" indent="0">
              <a:spcBef>
                <a:spcPts val="600"/>
              </a:spcBef>
              <a:buFontTx/>
              <a:buNone/>
            </a:pPr>
            <a:r>
              <a:rPr lang="en-US" sz="1200" b="1" dirty="0" smtClean="0">
                <a:solidFill>
                  <a:schemeClr val="tx1"/>
                </a:solidFill>
                <a:latin typeface="Verdana" pitchFamily="34" charset="0"/>
                <a:ea typeface="ＭＳ Ｐゴシック" pitchFamily="112" charset="-128"/>
              </a:rPr>
              <a:t>IEEE Power Electronics Society</a:t>
            </a:r>
          </a:p>
          <a:p>
            <a:pPr marL="0" indent="0">
              <a:spcBef>
                <a:spcPts val="600"/>
              </a:spcBef>
              <a:buFontTx/>
              <a:buNone/>
            </a:pPr>
            <a:r>
              <a:rPr lang="en-US" sz="1200" b="1" dirty="0" smtClean="0">
                <a:solidFill>
                  <a:schemeClr val="tx1"/>
                </a:solidFill>
                <a:latin typeface="Verdana" pitchFamily="34" charset="0"/>
                <a:ea typeface="ＭＳ Ｐゴシック" pitchFamily="112" charset="-128"/>
              </a:rPr>
              <a:t>IEEE Power &amp; Energy Society</a:t>
            </a:r>
          </a:p>
          <a:p>
            <a:pPr marL="0" indent="0">
              <a:spcBef>
                <a:spcPts val="600"/>
              </a:spcBef>
              <a:buFontTx/>
              <a:buNone/>
            </a:pPr>
            <a:r>
              <a:rPr lang="en-US" sz="1200" b="1" dirty="0" smtClean="0">
                <a:solidFill>
                  <a:schemeClr val="tx1"/>
                </a:solidFill>
                <a:latin typeface="Verdana" pitchFamily="34" charset="0"/>
                <a:ea typeface="ＭＳ Ｐゴシック" pitchFamily="112" charset="-128"/>
              </a:rPr>
              <a:t>IEEE Product Safety Engineering Society</a:t>
            </a:r>
          </a:p>
          <a:p>
            <a:pPr marL="0" indent="0">
              <a:spcBef>
                <a:spcPts val="600"/>
              </a:spcBef>
              <a:buFontTx/>
              <a:buNone/>
            </a:pPr>
            <a:r>
              <a:rPr lang="en-US" sz="1200" b="1" dirty="0" smtClean="0">
                <a:solidFill>
                  <a:schemeClr val="tx1"/>
                </a:solidFill>
                <a:latin typeface="Verdana" pitchFamily="34" charset="0"/>
                <a:ea typeface="ＭＳ Ｐゴシック" pitchFamily="112" charset="-128"/>
              </a:rPr>
              <a:t>IEEE Professional Communications Society</a:t>
            </a:r>
          </a:p>
          <a:p>
            <a:pPr marL="0" indent="0">
              <a:spcBef>
                <a:spcPts val="600"/>
              </a:spcBef>
              <a:buFontTx/>
              <a:buNone/>
            </a:pPr>
            <a:r>
              <a:rPr lang="en-US" sz="1200" b="1" dirty="0" smtClean="0">
                <a:solidFill>
                  <a:schemeClr val="tx1"/>
                </a:solidFill>
                <a:latin typeface="Verdana" pitchFamily="34" charset="0"/>
                <a:ea typeface="ＭＳ Ｐゴシック" pitchFamily="112" charset="-128"/>
              </a:rPr>
              <a:t>IEEE Reliability Society</a:t>
            </a:r>
          </a:p>
          <a:p>
            <a:pPr marL="0" indent="0">
              <a:spcBef>
                <a:spcPts val="600"/>
              </a:spcBef>
              <a:buFontTx/>
              <a:buNone/>
            </a:pPr>
            <a:r>
              <a:rPr lang="en-US" sz="1200" b="1" dirty="0" smtClean="0">
                <a:solidFill>
                  <a:schemeClr val="tx1"/>
                </a:solidFill>
                <a:latin typeface="Verdana" pitchFamily="34" charset="0"/>
                <a:ea typeface="ＭＳ Ｐゴシック" pitchFamily="112" charset="-128"/>
              </a:rPr>
              <a:t>IEEE Robotics and Automation Society</a:t>
            </a:r>
          </a:p>
          <a:p>
            <a:pPr marL="0" indent="0">
              <a:spcBef>
                <a:spcPts val="600"/>
              </a:spcBef>
              <a:buFontTx/>
              <a:buNone/>
            </a:pPr>
            <a:r>
              <a:rPr lang="en-US" sz="1200" b="1" dirty="0" smtClean="0">
                <a:solidFill>
                  <a:schemeClr val="tx1"/>
                </a:solidFill>
                <a:latin typeface="Verdana" pitchFamily="34" charset="0"/>
                <a:ea typeface="ＭＳ Ｐゴシック" pitchFamily="112" charset="-128"/>
              </a:rPr>
              <a:t>IEEE Signal Processing Society</a:t>
            </a:r>
          </a:p>
          <a:p>
            <a:pPr marL="0" indent="0">
              <a:spcBef>
                <a:spcPts val="600"/>
              </a:spcBef>
              <a:buFontTx/>
              <a:buNone/>
            </a:pPr>
            <a:r>
              <a:rPr lang="en-US" sz="1200" b="1" dirty="0" smtClean="0">
                <a:solidFill>
                  <a:schemeClr val="tx1"/>
                </a:solidFill>
                <a:latin typeface="Verdana" pitchFamily="34" charset="0"/>
                <a:ea typeface="ＭＳ Ｐゴシック" pitchFamily="112" charset="-128"/>
              </a:rPr>
              <a:t>IEEE Society on Social Implications of Technology</a:t>
            </a:r>
          </a:p>
          <a:p>
            <a:pPr marL="0" indent="0">
              <a:spcBef>
                <a:spcPts val="600"/>
              </a:spcBef>
              <a:buFontTx/>
              <a:buNone/>
            </a:pPr>
            <a:r>
              <a:rPr lang="en-US" sz="1200" b="1" dirty="0" smtClean="0">
                <a:solidFill>
                  <a:schemeClr val="tx1"/>
                </a:solidFill>
                <a:latin typeface="Verdana" pitchFamily="34" charset="0"/>
                <a:ea typeface="ＭＳ Ｐゴシック" pitchFamily="112" charset="-128"/>
              </a:rPr>
              <a:t>IEEE Solid-State Circuits Society</a:t>
            </a:r>
          </a:p>
          <a:p>
            <a:pPr marL="0" indent="0">
              <a:spcBef>
                <a:spcPts val="600"/>
              </a:spcBef>
              <a:buFontTx/>
              <a:buNone/>
            </a:pPr>
            <a:r>
              <a:rPr lang="en-US" sz="1200" b="1" dirty="0" smtClean="0">
                <a:solidFill>
                  <a:schemeClr val="tx1"/>
                </a:solidFill>
                <a:latin typeface="Verdana" pitchFamily="34" charset="0"/>
                <a:ea typeface="ＭＳ Ｐゴシック" pitchFamily="112" charset="-128"/>
              </a:rPr>
              <a:t>IEEE Systems, Man, and Cybernetics Society</a:t>
            </a:r>
          </a:p>
          <a:p>
            <a:pPr marL="0" indent="0">
              <a:spcBef>
                <a:spcPts val="600"/>
              </a:spcBef>
              <a:buFontTx/>
              <a:buNone/>
            </a:pPr>
            <a:r>
              <a:rPr lang="en-US" sz="1200" b="1" dirty="0" smtClean="0">
                <a:solidFill>
                  <a:schemeClr val="tx1"/>
                </a:solidFill>
                <a:latin typeface="Verdana" pitchFamily="34" charset="0"/>
                <a:ea typeface="ＭＳ Ｐゴシック" pitchFamily="112" charset="-128"/>
              </a:rPr>
              <a:t>IEEE </a:t>
            </a:r>
            <a:r>
              <a:rPr lang="en-US" sz="1200" b="1" dirty="0" err="1" smtClean="0">
                <a:solidFill>
                  <a:schemeClr val="tx1"/>
                </a:solidFill>
                <a:latin typeface="Verdana" pitchFamily="34" charset="0"/>
                <a:ea typeface="ＭＳ Ｐゴシック" pitchFamily="112" charset="-128"/>
              </a:rPr>
              <a:t>Ultrasonics</a:t>
            </a:r>
            <a:r>
              <a:rPr lang="en-US" sz="1200" b="1" dirty="0" smtClean="0">
                <a:solidFill>
                  <a:schemeClr val="tx1"/>
                </a:solidFill>
                <a:latin typeface="Verdana" pitchFamily="34" charset="0"/>
                <a:ea typeface="ＭＳ Ｐゴシック" pitchFamily="112" charset="-128"/>
              </a:rPr>
              <a:t>, Ferroelectrics, and Frequency Control Society</a:t>
            </a:r>
          </a:p>
          <a:p>
            <a:pPr marL="0" indent="0">
              <a:spcBef>
                <a:spcPts val="600"/>
              </a:spcBef>
              <a:buFontTx/>
              <a:buNone/>
            </a:pPr>
            <a:r>
              <a:rPr lang="en-US" sz="1200" b="1" dirty="0" smtClean="0">
                <a:solidFill>
                  <a:schemeClr val="tx1"/>
                </a:solidFill>
                <a:latin typeface="Verdana" pitchFamily="34" charset="0"/>
                <a:ea typeface="ＭＳ Ｐゴシック" pitchFamily="112" charset="-128"/>
              </a:rPr>
              <a:t>IEEE Vehicular Technology Society</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lstStyle/>
          <a:p>
            <a:pPr algn="ctr" eaLnBrk="1" hangingPunct="1"/>
            <a:r>
              <a:rPr lang="ru-RU" sz="2400" dirty="0" smtClean="0"/>
              <a:t/>
            </a:r>
            <a:br>
              <a:rPr lang="ru-RU" sz="2400" dirty="0" smtClean="0"/>
            </a:br>
            <a:r>
              <a:rPr lang="ru-RU" sz="2400" dirty="0" smtClean="0"/>
              <a:t> Процесс рецензирования в </a:t>
            </a:r>
            <a:r>
              <a:rPr lang="en-US" sz="2400" dirty="0" smtClean="0"/>
              <a:t>IEEE </a:t>
            </a:r>
            <a:r>
              <a:rPr lang="ru-RU" sz="2400" dirty="0" smtClean="0"/>
              <a:t/>
            </a:r>
            <a:br>
              <a:rPr lang="ru-RU" sz="2400" dirty="0" smtClean="0"/>
            </a:br>
            <a:r>
              <a:rPr lang="ru-RU" sz="2400" dirty="0" smtClean="0"/>
              <a:t>гарантирует высокое качество каждой статьи</a:t>
            </a:r>
            <a:endParaRPr lang="en-US" sz="2400" dirty="0" smtClean="0"/>
          </a:p>
        </p:txBody>
      </p:sp>
      <p:pic>
        <p:nvPicPr>
          <p:cNvPr id="45061" name="Picture 8" descr="review.jpg"/>
          <p:cNvPicPr>
            <a:picLocks noChangeAspect="1"/>
          </p:cNvPicPr>
          <p:nvPr/>
        </p:nvPicPr>
        <p:blipFill>
          <a:blip r:embed="rId3"/>
          <a:srcRect/>
          <a:stretch>
            <a:fillRect/>
          </a:stretch>
        </p:blipFill>
        <p:spPr bwMode="auto">
          <a:xfrm>
            <a:off x="269875" y="4302024"/>
            <a:ext cx="1757363" cy="1481138"/>
          </a:xfrm>
          <a:prstGeom prst="rect">
            <a:avLst/>
          </a:prstGeom>
          <a:noFill/>
          <a:ln w="9525">
            <a:noFill/>
            <a:miter lim="800000"/>
            <a:headEnd/>
            <a:tailEnd/>
          </a:ln>
        </p:spPr>
      </p:pic>
      <p:pic>
        <p:nvPicPr>
          <p:cNvPr id="45062" name="Picture 9" descr="review.jpg"/>
          <p:cNvPicPr>
            <a:picLocks noChangeAspect="1"/>
          </p:cNvPicPr>
          <p:nvPr/>
        </p:nvPicPr>
        <p:blipFill>
          <a:blip r:embed="rId3"/>
          <a:srcRect/>
          <a:stretch>
            <a:fillRect/>
          </a:stretch>
        </p:blipFill>
        <p:spPr bwMode="auto">
          <a:xfrm>
            <a:off x="2027238" y="4317824"/>
            <a:ext cx="1755775" cy="1481138"/>
          </a:xfrm>
          <a:prstGeom prst="rect">
            <a:avLst/>
          </a:prstGeom>
          <a:noFill/>
          <a:ln w="9525">
            <a:noFill/>
            <a:miter lim="800000"/>
            <a:headEnd/>
            <a:tailEnd/>
          </a:ln>
        </p:spPr>
      </p:pic>
      <p:pic>
        <p:nvPicPr>
          <p:cNvPr id="45063" name="Picture 10" descr="review.jpg"/>
          <p:cNvPicPr>
            <a:picLocks noChangeAspect="1"/>
          </p:cNvPicPr>
          <p:nvPr/>
        </p:nvPicPr>
        <p:blipFill>
          <a:blip r:embed="rId3"/>
          <a:srcRect/>
          <a:stretch>
            <a:fillRect/>
          </a:stretch>
        </p:blipFill>
        <p:spPr bwMode="auto">
          <a:xfrm>
            <a:off x="3783013" y="4317824"/>
            <a:ext cx="1755775" cy="1481138"/>
          </a:xfrm>
          <a:prstGeom prst="rect">
            <a:avLst/>
          </a:prstGeom>
          <a:noFill/>
          <a:ln w="9525">
            <a:noFill/>
            <a:miter lim="800000"/>
            <a:headEnd/>
            <a:tailEnd/>
          </a:ln>
        </p:spPr>
      </p:pic>
      <p:pic>
        <p:nvPicPr>
          <p:cNvPr id="45064" name="Picture 11" descr="review.jpg"/>
          <p:cNvPicPr>
            <a:picLocks noChangeAspect="1"/>
          </p:cNvPicPr>
          <p:nvPr/>
        </p:nvPicPr>
        <p:blipFill>
          <a:blip r:embed="rId3"/>
          <a:srcRect/>
          <a:stretch>
            <a:fillRect/>
          </a:stretch>
        </p:blipFill>
        <p:spPr bwMode="auto">
          <a:xfrm>
            <a:off x="5565775" y="4302024"/>
            <a:ext cx="1755775" cy="1481138"/>
          </a:xfrm>
          <a:prstGeom prst="rect">
            <a:avLst/>
          </a:prstGeom>
          <a:noFill/>
          <a:ln w="9525">
            <a:noFill/>
            <a:miter lim="800000"/>
            <a:headEnd/>
            <a:tailEnd/>
          </a:ln>
        </p:spPr>
      </p:pic>
      <p:pic>
        <p:nvPicPr>
          <p:cNvPr id="45065" name="Picture 12" descr="review.jpg"/>
          <p:cNvPicPr>
            <a:picLocks noChangeAspect="1"/>
          </p:cNvPicPr>
          <p:nvPr/>
        </p:nvPicPr>
        <p:blipFill>
          <a:blip r:embed="rId3"/>
          <a:srcRect/>
          <a:stretch>
            <a:fillRect/>
          </a:stretch>
        </p:blipFill>
        <p:spPr bwMode="auto">
          <a:xfrm>
            <a:off x="7321550" y="4302024"/>
            <a:ext cx="1755775" cy="1481138"/>
          </a:xfrm>
          <a:prstGeom prst="rect">
            <a:avLst/>
          </a:prstGeom>
          <a:noFill/>
          <a:ln w="9525">
            <a:noFill/>
            <a:miter lim="800000"/>
            <a:headEnd/>
            <a:tailEnd/>
          </a:ln>
        </p:spPr>
      </p:pic>
      <p:sp>
        <p:nvSpPr>
          <p:cNvPr id="14" name="Rectangle 13"/>
          <p:cNvSpPr/>
          <p:nvPr/>
        </p:nvSpPr>
        <p:spPr>
          <a:xfrm>
            <a:off x="937873" y="1741444"/>
            <a:ext cx="7638568" cy="1477328"/>
          </a:xfrm>
          <a:prstGeom prst="rect">
            <a:avLst/>
          </a:prstGeom>
        </p:spPr>
        <p:txBody>
          <a:bodyPr wrap="square">
            <a:spAutoFit/>
          </a:bodyPr>
          <a:lstStyle/>
          <a:p>
            <a:pPr>
              <a:buFont typeface="Arial" pitchFamily="34" charset="0"/>
              <a:buChar char="•"/>
            </a:pPr>
            <a:r>
              <a:rPr lang="en-US" dirty="0" smtClean="0"/>
              <a:t> </a:t>
            </a:r>
            <a:r>
              <a:rPr lang="ru-RU" sz="1800" dirty="0" smtClean="0"/>
              <a:t>Поддержкой авторитетности авторов </a:t>
            </a:r>
            <a:r>
              <a:rPr lang="en-US" sz="1800" dirty="0" smtClean="0"/>
              <a:t>IEEE </a:t>
            </a:r>
            <a:r>
              <a:rPr lang="ru-RU" sz="1800" dirty="0" smtClean="0"/>
              <a:t>является процесс экспертной оценки, который предназначен для поддержания высокого уровня качества каждой публикации</a:t>
            </a:r>
            <a:endParaRPr lang="en-US" sz="1800" dirty="0" smtClean="0"/>
          </a:p>
          <a:p>
            <a:pPr>
              <a:buFont typeface="Arial" pitchFamily="34" charset="0"/>
              <a:buChar char="•"/>
            </a:pPr>
            <a:r>
              <a:rPr lang="en-US" dirty="0" smtClean="0"/>
              <a:t> </a:t>
            </a:r>
            <a:r>
              <a:rPr lang="ru-RU" dirty="0" smtClean="0"/>
              <a:t>Это еще одна причина, по которой публикации </a:t>
            </a:r>
            <a:r>
              <a:rPr lang="en-US" dirty="0" smtClean="0"/>
              <a:t>IEEE </a:t>
            </a:r>
            <a:r>
              <a:rPr lang="ru-RU" dirty="0" smtClean="0"/>
              <a:t>ценятся во всем мире</a:t>
            </a:r>
            <a:r>
              <a:rPr lang="en-US" dirty="0" smtClean="0"/>
              <a:t>. </a:t>
            </a:r>
          </a:p>
        </p:txBody>
      </p:sp>
    </p:spTree>
    <p:extLst>
      <p:ext uri="{BB962C8B-B14F-4D97-AF65-F5344CB8AC3E}">
        <p14:creationId xmlns:p14="http://schemas.microsoft.com/office/powerpoint/2010/main" val="97562971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45061"/>
                                        </p:tgtEl>
                                        <p:attrNameLst>
                                          <p:attrName>style.visibility</p:attrName>
                                        </p:attrNameLst>
                                      </p:cBhvr>
                                      <p:to>
                                        <p:strVal val="visible"/>
                                      </p:to>
                                    </p:set>
                                    <p:animEffect transition="in" filter="dissolve">
                                      <p:cBhvr>
                                        <p:cTn id="7" dur="500"/>
                                        <p:tgtEl>
                                          <p:spTgt spid="45061"/>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45062"/>
                                        </p:tgtEl>
                                        <p:attrNameLst>
                                          <p:attrName>style.visibility</p:attrName>
                                        </p:attrNameLst>
                                      </p:cBhvr>
                                      <p:to>
                                        <p:strVal val="visible"/>
                                      </p:to>
                                    </p:set>
                                    <p:animEffect transition="in" filter="dissolve">
                                      <p:cBhvr>
                                        <p:cTn id="11" dur="500"/>
                                        <p:tgtEl>
                                          <p:spTgt spid="45062"/>
                                        </p:tgtEl>
                                      </p:cBhvr>
                                    </p:animEffect>
                                  </p:childTnLst>
                                </p:cTn>
                              </p:par>
                            </p:childTnLst>
                          </p:cTn>
                        </p:par>
                        <p:par>
                          <p:cTn id="12" fill="hold">
                            <p:stCondLst>
                              <p:cond delay="1000"/>
                            </p:stCondLst>
                            <p:childTnLst>
                              <p:par>
                                <p:cTn id="13" presetID="9" presetClass="entr" presetSubtype="0" fill="hold" nodeType="afterEffect">
                                  <p:stCondLst>
                                    <p:cond delay="0"/>
                                  </p:stCondLst>
                                  <p:childTnLst>
                                    <p:set>
                                      <p:cBhvr>
                                        <p:cTn id="14" dur="1" fill="hold">
                                          <p:stCondLst>
                                            <p:cond delay="0"/>
                                          </p:stCondLst>
                                        </p:cTn>
                                        <p:tgtEl>
                                          <p:spTgt spid="45063"/>
                                        </p:tgtEl>
                                        <p:attrNameLst>
                                          <p:attrName>style.visibility</p:attrName>
                                        </p:attrNameLst>
                                      </p:cBhvr>
                                      <p:to>
                                        <p:strVal val="visible"/>
                                      </p:to>
                                    </p:set>
                                    <p:animEffect transition="in" filter="dissolve">
                                      <p:cBhvr>
                                        <p:cTn id="15" dur="500"/>
                                        <p:tgtEl>
                                          <p:spTgt spid="45063"/>
                                        </p:tgtEl>
                                      </p:cBhvr>
                                    </p:animEffect>
                                  </p:childTnLst>
                                </p:cTn>
                              </p:par>
                            </p:childTnLst>
                          </p:cTn>
                        </p:par>
                        <p:par>
                          <p:cTn id="16" fill="hold">
                            <p:stCondLst>
                              <p:cond delay="1500"/>
                            </p:stCondLst>
                            <p:childTnLst>
                              <p:par>
                                <p:cTn id="17" presetID="9" presetClass="entr" presetSubtype="0" fill="hold" nodeType="afterEffect">
                                  <p:stCondLst>
                                    <p:cond delay="0"/>
                                  </p:stCondLst>
                                  <p:childTnLst>
                                    <p:set>
                                      <p:cBhvr>
                                        <p:cTn id="18" dur="1" fill="hold">
                                          <p:stCondLst>
                                            <p:cond delay="0"/>
                                          </p:stCondLst>
                                        </p:cTn>
                                        <p:tgtEl>
                                          <p:spTgt spid="45064"/>
                                        </p:tgtEl>
                                        <p:attrNameLst>
                                          <p:attrName>style.visibility</p:attrName>
                                        </p:attrNameLst>
                                      </p:cBhvr>
                                      <p:to>
                                        <p:strVal val="visible"/>
                                      </p:to>
                                    </p:set>
                                    <p:animEffect transition="in" filter="dissolve">
                                      <p:cBhvr>
                                        <p:cTn id="19" dur="500"/>
                                        <p:tgtEl>
                                          <p:spTgt spid="45064"/>
                                        </p:tgtEl>
                                      </p:cBhvr>
                                    </p:animEffect>
                                  </p:childTnLst>
                                </p:cTn>
                              </p:par>
                            </p:childTnLst>
                          </p:cTn>
                        </p:par>
                        <p:par>
                          <p:cTn id="20" fill="hold">
                            <p:stCondLst>
                              <p:cond delay="2000"/>
                            </p:stCondLst>
                            <p:childTnLst>
                              <p:par>
                                <p:cTn id="21" presetID="9" presetClass="entr" presetSubtype="0" fill="hold" nodeType="afterEffect">
                                  <p:stCondLst>
                                    <p:cond delay="0"/>
                                  </p:stCondLst>
                                  <p:childTnLst>
                                    <p:set>
                                      <p:cBhvr>
                                        <p:cTn id="22" dur="1" fill="hold">
                                          <p:stCondLst>
                                            <p:cond delay="0"/>
                                          </p:stCondLst>
                                        </p:cTn>
                                        <p:tgtEl>
                                          <p:spTgt spid="45065"/>
                                        </p:tgtEl>
                                        <p:attrNameLst>
                                          <p:attrName>style.visibility</p:attrName>
                                        </p:attrNameLst>
                                      </p:cBhvr>
                                      <p:to>
                                        <p:strVal val="visible"/>
                                      </p:to>
                                    </p:set>
                                    <p:animEffect transition="in" filter="dissolve">
                                      <p:cBhvr>
                                        <p:cTn id="23" dur="500"/>
                                        <p:tgtEl>
                                          <p:spTgt spid="450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523164"/>
            <a:ext cx="7772400" cy="855260"/>
          </a:xfrm>
        </p:spPr>
        <p:txBody>
          <a:bodyPr/>
          <a:lstStyle/>
          <a:p>
            <a:r>
              <a:rPr lang="ru-RU" sz="3200" dirty="0" smtClean="0"/>
              <a:t>Увеличьте Вашу цитируемость</a:t>
            </a:r>
            <a:endParaRPr lang="en-US" sz="3200" dirty="0"/>
          </a:p>
        </p:txBody>
      </p:sp>
      <p:sp>
        <p:nvSpPr>
          <p:cNvPr id="3" name="Content Placeholder 2"/>
          <p:cNvSpPr>
            <a:spLocks noGrp="1"/>
          </p:cNvSpPr>
          <p:nvPr>
            <p:ph idx="1"/>
          </p:nvPr>
        </p:nvSpPr>
        <p:spPr>
          <a:xfrm>
            <a:off x="685800" y="1981200"/>
            <a:ext cx="7772400" cy="4542430"/>
          </a:xfrm>
        </p:spPr>
        <p:txBody>
          <a:bodyPr>
            <a:normAutofit/>
          </a:bodyPr>
          <a:lstStyle/>
          <a:p>
            <a:r>
              <a:rPr lang="ru-RU" dirty="0" smtClean="0">
                <a:solidFill>
                  <a:schemeClr val="tx1">
                    <a:lumMod val="75000"/>
                  </a:schemeClr>
                </a:solidFill>
              </a:rPr>
              <a:t>Цитируемость способствует развитию карьеры</a:t>
            </a:r>
            <a:r>
              <a:rPr lang="en-US" i="1" dirty="0" smtClean="0">
                <a:solidFill>
                  <a:schemeClr val="tx1">
                    <a:lumMod val="75000"/>
                  </a:schemeClr>
                </a:solidFill>
              </a:rPr>
              <a:t/>
            </a:r>
            <a:br>
              <a:rPr lang="en-US" i="1" dirty="0" smtClean="0">
                <a:solidFill>
                  <a:schemeClr val="tx1">
                    <a:lumMod val="75000"/>
                  </a:schemeClr>
                </a:solidFill>
              </a:rPr>
            </a:br>
            <a:endParaRPr lang="en-US" i="1" dirty="0" smtClean="0">
              <a:solidFill>
                <a:schemeClr val="tx1">
                  <a:lumMod val="75000"/>
                </a:schemeClr>
              </a:solidFill>
            </a:endParaRPr>
          </a:p>
          <a:p>
            <a:r>
              <a:rPr lang="ru-RU" dirty="0" smtClean="0">
                <a:solidFill>
                  <a:schemeClr val="tx1">
                    <a:lumMod val="75000"/>
                  </a:schemeClr>
                </a:solidFill>
              </a:rPr>
              <a:t>Выбор журнала на основании импакт-фактора – качественное измерение основанное на кол-ве цитирования</a:t>
            </a:r>
            <a:r>
              <a:rPr lang="en-US" dirty="0" smtClean="0">
                <a:solidFill>
                  <a:schemeClr val="tx1">
                    <a:lumMod val="75000"/>
                  </a:schemeClr>
                </a:solidFill>
              </a:rPr>
              <a:t/>
            </a:r>
            <a:br>
              <a:rPr lang="en-US" dirty="0" smtClean="0">
                <a:solidFill>
                  <a:schemeClr val="tx1">
                    <a:lumMod val="75000"/>
                  </a:schemeClr>
                </a:solidFill>
              </a:rPr>
            </a:br>
            <a:endParaRPr lang="en-US" dirty="0" smtClean="0">
              <a:solidFill>
                <a:schemeClr val="tx1">
                  <a:lumMod val="75000"/>
                </a:schemeClr>
              </a:solidFill>
            </a:endParaRPr>
          </a:p>
          <a:p>
            <a:r>
              <a:rPr lang="ru-RU" dirty="0" smtClean="0">
                <a:solidFill>
                  <a:schemeClr val="tx1">
                    <a:lumMod val="75000"/>
                  </a:schemeClr>
                </a:solidFill>
              </a:rPr>
              <a:t>Ни одно издательство не сравнится с </a:t>
            </a:r>
            <a:r>
              <a:rPr lang="en-US" dirty="0" smtClean="0">
                <a:solidFill>
                  <a:schemeClr val="tx1">
                    <a:lumMod val="75000"/>
                  </a:schemeClr>
                </a:solidFill>
              </a:rPr>
              <a:t>IEEE </a:t>
            </a:r>
            <a:r>
              <a:rPr lang="ru-RU" dirty="0" smtClean="0">
                <a:solidFill>
                  <a:schemeClr val="tx1">
                    <a:lumMod val="75000"/>
                  </a:schemeClr>
                </a:solidFill>
              </a:rPr>
              <a:t>по высоким показателям </a:t>
            </a:r>
            <a:r>
              <a:rPr lang="ru-RU" dirty="0" err="1" smtClean="0">
                <a:solidFill>
                  <a:schemeClr val="tx1">
                    <a:lumMod val="75000"/>
                  </a:schemeClr>
                </a:solidFill>
              </a:rPr>
              <a:t>импак-фактора</a:t>
            </a:r>
            <a:r>
              <a:rPr lang="ru-RU" dirty="0" smtClean="0">
                <a:solidFill>
                  <a:schemeClr val="tx1">
                    <a:lumMod val="75000"/>
                  </a:schemeClr>
                </a:solidFill>
              </a:rPr>
              <a:t> по последним отчетам</a:t>
            </a:r>
            <a:endParaRPr lang="en-US" dirty="0" smtClean="0">
              <a:solidFill>
                <a:schemeClr val="tx1">
                  <a:lumMod val="75000"/>
                </a:schemeClr>
              </a:solidFill>
            </a:endParaRPr>
          </a:p>
          <a:p>
            <a:endParaRPr lang="en-US" dirty="0"/>
          </a:p>
        </p:txBody>
      </p:sp>
    </p:spTree>
    <p:extLst>
      <p:ext uri="{BB962C8B-B14F-4D97-AF65-F5344CB8AC3E}">
        <p14:creationId xmlns:p14="http://schemas.microsoft.com/office/powerpoint/2010/main" val="1225098284"/>
      </p:ext>
    </p:extLst>
  </p:cSld>
  <p:clrMapOvr>
    <a:masterClrMapping/>
  </p:clrMapOvr>
  <p:transition spd="med">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8"/>
          <p:cNvGrpSpPr>
            <a:grpSpLocks/>
          </p:cNvGrpSpPr>
          <p:nvPr/>
        </p:nvGrpSpPr>
        <p:grpSpPr bwMode="auto">
          <a:xfrm>
            <a:off x="3298934" y="2393950"/>
            <a:ext cx="2439987" cy="2468563"/>
            <a:chOff x="6062663" y="2393950"/>
            <a:chExt cx="2439987" cy="2468563"/>
          </a:xfrm>
        </p:grpSpPr>
        <p:sp>
          <p:nvSpPr>
            <p:cNvPr id="33" name="Rounded Rectangle 32"/>
            <p:cNvSpPr>
              <a:spLocks noChangeArrowheads="1"/>
            </p:cNvSpPr>
            <p:nvPr/>
          </p:nvSpPr>
          <p:spPr bwMode="auto">
            <a:xfrm>
              <a:off x="6062663" y="2393950"/>
              <a:ext cx="2439987" cy="2468563"/>
            </a:xfrm>
            <a:prstGeom prst="roundRect">
              <a:avLst>
                <a:gd name="adj" fmla="val 16667"/>
              </a:avLst>
            </a:prstGeom>
            <a:solidFill>
              <a:schemeClr val="tx2"/>
            </a:solidFill>
            <a:ln w="38100">
              <a:noFill/>
              <a:round/>
              <a:headEnd/>
              <a:tailEnd/>
            </a:ln>
            <a:effectLst>
              <a:outerShdw dist="38100" algn="r" rotWithShape="0">
                <a:srgbClr val="808080">
                  <a:alpha val="42999"/>
                </a:srgbClr>
              </a:outerShdw>
            </a:effectLst>
          </p:spPr>
          <p:txBody>
            <a:bodyPr/>
            <a:lstStyle/>
            <a:p>
              <a:pPr>
                <a:defRPr/>
              </a:pPr>
              <a:endParaRPr lang="en-US">
                <a:latin typeface="Arial" pitchFamily="28" charset="0"/>
                <a:ea typeface="ＭＳ Ｐゴシック" pitchFamily="28" charset="-128"/>
                <a:cs typeface="ＭＳ Ｐゴシック" pitchFamily="28" charset="-128"/>
              </a:endParaRPr>
            </a:p>
          </p:txBody>
        </p:sp>
        <p:sp>
          <p:nvSpPr>
            <p:cNvPr id="28681" name="TextBox 4"/>
            <p:cNvSpPr txBox="1">
              <a:spLocks noChangeArrowheads="1"/>
            </p:cNvSpPr>
            <p:nvPr/>
          </p:nvSpPr>
          <p:spPr bwMode="auto">
            <a:xfrm>
              <a:off x="6176963" y="2674938"/>
              <a:ext cx="2203450" cy="522287"/>
            </a:xfrm>
            <a:prstGeom prst="rect">
              <a:avLst/>
            </a:prstGeom>
            <a:noFill/>
            <a:ln w="9525">
              <a:noFill/>
              <a:miter lim="800000"/>
              <a:headEnd/>
              <a:tailEnd/>
            </a:ln>
          </p:spPr>
          <p:txBody>
            <a:bodyPr>
              <a:spAutoFit/>
            </a:bodyPr>
            <a:lstStyle/>
            <a:p>
              <a:pPr algn="ctr"/>
              <a:r>
                <a:rPr lang="ru-RU" sz="2800" dirty="0" smtClean="0">
                  <a:solidFill>
                    <a:schemeClr val="bg1"/>
                  </a:solidFill>
                  <a:latin typeface="Verdana" charset="0"/>
                </a:rPr>
                <a:t>Гибкость</a:t>
              </a:r>
              <a:endParaRPr lang="en-US" sz="2800" dirty="0">
                <a:solidFill>
                  <a:schemeClr val="bg1"/>
                </a:solidFill>
                <a:latin typeface="Verdana" charset="0"/>
              </a:endParaRPr>
            </a:p>
          </p:txBody>
        </p:sp>
        <p:sp>
          <p:nvSpPr>
            <p:cNvPr id="37" name="Rounded Rectangle 36"/>
            <p:cNvSpPr>
              <a:spLocks noChangeArrowheads="1"/>
            </p:cNvSpPr>
            <p:nvPr/>
          </p:nvSpPr>
          <p:spPr bwMode="auto">
            <a:xfrm>
              <a:off x="6607175" y="3425825"/>
              <a:ext cx="1350963" cy="1077913"/>
            </a:xfrm>
            <a:prstGeom prst="roundRect">
              <a:avLst>
                <a:gd name="adj" fmla="val 16667"/>
              </a:avLst>
            </a:prstGeom>
            <a:gradFill rotWithShape="1">
              <a:gsLst>
                <a:gs pos="0">
                  <a:srgbClr val="FFFFFF"/>
                </a:gs>
                <a:gs pos="100000">
                  <a:srgbClr val="FFFFFF"/>
                </a:gs>
              </a:gsLst>
              <a:lin ang="5400000"/>
            </a:gradFill>
            <a:ln w="9525">
              <a:solidFill>
                <a:srgbClr val="F9F9F9"/>
              </a:solidFill>
              <a:round/>
              <a:headEnd/>
              <a:tailEnd/>
            </a:ln>
            <a:effectLst>
              <a:outerShdw dist="23000" dir="5400000" rotWithShape="0">
                <a:srgbClr val="808080">
                  <a:alpha val="34999"/>
                </a:srgbClr>
              </a:outerShdw>
            </a:effectLst>
          </p:spPr>
          <p:txBody>
            <a:bodyPr/>
            <a:lstStyle/>
            <a:p>
              <a:pPr>
                <a:defRPr/>
              </a:pPr>
              <a:endParaRPr lang="en-US">
                <a:latin typeface="Arial" pitchFamily="28" charset="0"/>
                <a:ea typeface="ＭＳ Ｐゴシック" pitchFamily="28" charset="-128"/>
                <a:cs typeface="ＭＳ Ｐゴシック" pitchFamily="28" charset="-128"/>
              </a:endParaRPr>
            </a:p>
          </p:txBody>
        </p:sp>
        <p:pic>
          <p:nvPicPr>
            <p:cNvPr id="28683" name="Picture 38" descr="circle arrow.jpg"/>
            <p:cNvPicPr>
              <a:picLocks noChangeAspect="1"/>
            </p:cNvPicPr>
            <p:nvPr/>
          </p:nvPicPr>
          <p:blipFill>
            <a:blip r:embed="rId3"/>
            <a:srcRect/>
            <a:stretch>
              <a:fillRect/>
            </a:stretch>
          </p:blipFill>
          <p:spPr bwMode="auto">
            <a:xfrm>
              <a:off x="6862763" y="3562350"/>
              <a:ext cx="893762" cy="836613"/>
            </a:xfrm>
            <a:prstGeom prst="rect">
              <a:avLst/>
            </a:prstGeom>
            <a:noFill/>
            <a:ln w="9525">
              <a:noFill/>
              <a:miter lim="800000"/>
              <a:headEnd/>
              <a:tailEnd/>
            </a:ln>
          </p:spPr>
        </p:pic>
      </p:grpSp>
    </p:spTree>
    <p:extLst>
      <p:ext uri="{BB962C8B-B14F-4D97-AF65-F5344CB8AC3E}">
        <p14:creationId xmlns:p14="http://schemas.microsoft.com/office/powerpoint/2010/main" val="226376980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p:txBody>
          <a:bodyPr/>
          <a:lstStyle/>
          <a:p>
            <a:pPr eaLnBrk="1" hangingPunct="1"/>
            <a:r>
              <a:rPr lang="ru-RU" dirty="0" smtClean="0"/>
              <a:t>Какие есть способы опубликоваться в </a:t>
            </a:r>
            <a:r>
              <a:rPr lang="en-US" dirty="0" smtClean="0"/>
              <a:t>IEEE? </a:t>
            </a:r>
            <a:br>
              <a:rPr lang="en-US" dirty="0" smtClean="0"/>
            </a:br>
            <a:endParaRPr lang="en-US" dirty="0" smtClean="0"/>
          </a:p>
        </p:txBody>
      </p:sp>
      <p:sp>
        <p:nvSpPr>
          <p:cNvPr id="53251" name="Date Placeholder 3"/>
          <p:cNvSpPr>
            <a:spLocks noGrp="1"/>
          </p:cNvSpPr>
          <p:nvPr>
            <p:ph type="dt" sz="quarter" idx="10"/>
          </p:nvPr>
        </p:nvSpPr>
        <p:spPr bwMode="auto">
          <a:noFill/>
          <a:ln>
            <a:miter lim="800000"/>
            <a:headEnd/>
            <a:tailEnd/>
          </a:ln>
        </p:spPr>
        <p:txBody>
          <a:bodyPr/>
          <a:lstStyle/>
          <a:p>
            <a:fld id="{A312BA63-9EA0-4C18-9A89-BA8EE3E668FB}" type="datetime1">
              <a:rPr lang="en-US"/>
              <a:pPr/>
              <a:t>3/15/2016</a:t>
            </a:fld>
            <a:endParaRPr lang="en-US"/>
          </a:p>
        </p:txBody>
      </p:sp>
      <p:sp>
        <p:nvSpPr>
          <p:cNvPr id="53252" name="Slide Number Placeholder 4"/>
          <p:cNvSpPr>
            <a:spLocks noGrp="1"/>
          </p:cNvSpPr>
          <p:nvPr>
            <p:ph type="sldNum" sz="quarter" idx="4294967295"/>
          </p:nvPr>
        </p:nvSpPr>
        <p:spPr bwMode="auto">
          <a:xfrm>
            <a:off x="533400" y="6172200"/>
            <a:ext cx="685800" cy="365125"/>
          </a:xfrm>
          <a:prstGeom prst="rect">
            <a:avLst/>
          </a:prstGeom>
          <a:noFill/>
          <a:ln>
            <a:miter lim="800000"/>
            <a:headEnd/>
            <a:tailEnd/>
          </a:ln>
        </p:spPr>
        <p:txBody>
          <a:bodyPr/>
          <a:lstStyle/>
          <a:p>
            <a:fld id="{07EDD516-2EFF-4A28-82A6-168993351461}" type="slidenum">
              <a:rPr lang="en-US"/>
              <a:pPr/>
              <a:t>43</a:t>
            </a:fld>
            <a:endParaRPr lang="en-US"/>
          </a:p>
        </p:txBody>
      </p:sp>
      <p:sp>
        <p:nvSpPr>
          <p:cNvPr id="53253" name="Rounded Rectangle 16"/>
          <p:cNvSpPr>
            <a:spLocks noChangeArrowheads="1"/>
          </p:cNvSpPr>
          <p:nvPr/>
        </p:nvSpPr>
        <p:spPr bwMode="auto">
          <a:xfrm>
            <a:off x="530224" y="1968657"/>
            <a:ext cx="3762375" cy="2398712"/>
          </a:xfrm>
          <a:prstGeom prst="roundRect">
            <a:avLst>
              <a:gd name="adj" fmla="val 16667"/>
            </a:avLst>
          </a:prstGeom>
          <a:solidFill>
            <a:schemeClr val="accent1"/>
          </a:solidFill>
          <a:ln w="63500">
            <a:noFill/>
            <a:round/>
            <a:headEnd/>
            <a:tailEnd/>
          </a:ln>
          <a:effectLst>
            <a:outerShdw dist="38100" dir="2700000" algn="tl" rotWithShape="0">
              <a:srgbClr val="808080">
                <a:alpha val="42999"/>
              </a:srgbClr>
            </a:outerShdw>
          </a:effectLst>
        </p:spPr>
        <p:txBody>
          <a:bodyPr/>
          <a:lstStyle/>
          <a:p>
            <a:pPr>
              <a:defRPr/>
            </a:pPr>
            <a:endParaRPr lang="en-US">
              <a:ea typeface="ＭＳ Ｐゴシック" charset="-128"/>
              <a:cs typeface="ＭＳ Ｐゴシック" charset="-128"/>
            </a:endParaRPr>
          </a:p>
        </p:txBody>
      </p:sp>
      <p:sp>
        <p:nvSpPr>
          <p:cNvPr id="7" name="Rectangle 17"/>
          <p:cNvSpPr>
            <a:spLocks noChangeArrowheads="1"/>
          </p:cNvSpPr>
          <p:nvPr/>
        </p:nvSpPr>
        <p:spPr bwMode="auto">
          <a:xfrm>
            <a:off x="457200" y="1996080"/>
            <a:ext cx="3749675" cy="1969770"/>
          </a:xfrm>
          <a:prstGeom prst="rect">
            <a:avLst/>
          </a:prstGeom>
          <a:noFill/>
          <a:ln w="9525">
            <a:noFill/>
            <a:miter lim="800000"/>
            <a:headEnd/>
            <a:tailEnd/>
          </a:ln>
        </p:spPr>
        <p:txBody>
          <a:bodyPr>
            <a:spAutoFit/>
          </a:bodyPr>
          <a:lstStyle/>
          <a:p>
            <a:pPr algn="ctr">
              <a:defRPr/>
            </a:pPr>
            <a:r>
              <a:rPr lang="en-US" sz="10000" dirty="0" smtClean="0">
                <a:solidFill>
                  <a:schemeClr val="bg1"/>
                </a:solidFill>
                <a:latin typeface="+mn-lt"/>
                <a:ea typeface="ＭＳ Ｐゴシック" charset="-128"/>
                <a:cs typeface="ＭＳ Ｐゴシック" charset="-128"/>
              </a:rPr>
              <a:t>160+</a:t>
            </a:r>
            <a:endParaRPr lang="en-US" sz="10000" dirty="0">
              <a:solidFill>
                <a:schemeClr val="bg1"/>
              </a:solidFill>
              <a:latin typeface="+mn-lt"/>
              <a:ea typeface="ＭＳ Ｐゴシック" charset="-128"/>
              <a:cs typeface="ＭＳ Ｐゴシック" charset="-128"/>
            </a:endParaRPr>
          </a:p>
          <a:p>
            <a:pPr algn="ctr">
              <a:defRPr/>
            </a:pPr>
            <a:r>
              <a:rPr lang="ru-RU" sz="2200" dirty="0" smtClean="0">
                <a:solidFill>
                  <a:schemeClr val="bg1"/>
                </a:solidFill>
                <a:latin typeface="+mn-lt"/>
                <a:ea typeface="ＭＳ Ｐゴシック" charset="-128"/>
                <a:cs typeface="ＭＳ Ｐゴシック" charset="-128"/>
              </a:rPr>
              <a:t>журналов</a:t>
            </a:r>
            <a:endParaRPr lang="en-US" sz="2200" dirty="0">
              <a:solidFill>
                <a:schemeClr val="bg1"/>
              </a:solidFill>
              <a:latin typeface="+mn-lt"/>
              <a:ea typeface="ＭＳ Ｐゴシック" charset="-128"/>
              <a:cs typeface="ＭＳ Ｐゴシック" charset="-128"/>
            </a:endParaRPr>
          </a:p>
        </p:txBody>
      </p:sp>
      <p:sp>
        <p:nvSpPr>
          <p:cNvPr id="53255" name="Rounded Rectangle 16"/>
          <p:cNvSpPr>
            <a:spLocks noChangeArrowheads="1"/>
          </p:cNvSpPr>
          <p:nvPr/>
        </p:nvSpPr>
        <p:spPr bwMode="auto">
          <a:xfrm>
            <a:off x="4760912" y="1968657"/>
            <a:ext cx="3925888" cy="2398712"/>
          </a:xfrm>
          <a:prstGeom prst="roundRect">
            <a:avLst>
              <a:gd name="adj" fmla="val 16667"/>
            </a:avLst>
          </a:prstGeom>
          <a:solidFill>
            <a:schemeClr val="accent2"/>
          </a:solidFill>
          <a:ln w="63500">
            <a:noFill/>
            <a:round/>
            <a:headEnd/>
            <a:tailEnd/>
          </a:ln>
          <a:effectLst>
            <a:outerShdw dist="38100" dir="2700000" algn="tl" rotWithShape="0">
              <a:srgbClr val="808080">
                <a:alpha val="42999"/>
              </a:srgbClr>
            </a:outerShdw>
          </a:effectLst>
        </p:spPr>
        <p:txBody>
          <a:bodyPr/>
          <a:lstStyle/>
          <a:p>
            <a:pPr>
              <a:defRPr/>
            </a:pPr>
            <a:endParaRPr lang="en-US">
              <a:ea typeface="ＭＳ Ｐゴシック" charset="-128"/>
              <a:cs typeface="ＭＳ Ｐゴシック" charset="-128"/>
            </a:endParaRPr>
          </a:p>
        </p:txBody>
      </p:sp>
      <p:sp>
        <p:nvSpPr>
          <p:cNvPr id="53256" name="Rectangle 17"/>
          <p:cNvSpPr>
            <a:spLocks noChangeArrowheads="1"/>
          </p:cNvSpPr>
          <p:nvPr/>
        </p:nvSpPr>
        <p:spPr bwMode="auto">
          <a:xfrm>
            <a:off x="4637088" y="1964548"/>
            <a:ext cx="4049712" cy="1970087"/>
          </a:xfrm>
          <a:prstGeom prst="rect">
            <a:avLst/>
          </a:prstGeom>
          <a:noFill/>
          <a:ln w="9525">
            <a:noFill/>
            <a:miter lim="800000"/>
            <a:headEnd/>
            <a:tailEnd/>
          </a:ln>
        </p:spPr>
        <p:txBody>
          <a:bodyPr>
            <a:spAutoFit/>
          </a:bodyPr>
          <a:lstStyle/>
          <a:p>
            <a:pPr algn="ctr"/>
            <a:r>
              <a:rPr lang="en-US" sz="10000" dirty="0">
                <a:solidFill>
                  <a:schemeClr val="bg1"/>
                </a:solidFill>
                <a:latin typeface="Verdana" charset="0"/>
              </a:rPr>
              <a:t>1,200 </a:t>
            </a:r>
          </a:p>
          <a:p>
            <a:pPr algn="ctr"/>
            <a:r>
              <a:rPr lang="ru-RU" sz="2200" dirty="0" smtClean="0">
                <a:solidFill>
                  <a:schemeClr val="bg1"/>
                </a:solidFill>
                <a:latin typeface="Verdana" charset="0"/>
              </a:rPr>
              <a:t>Конференций</a:t>
            </a:r>
            <a:endParaRPr lang="en-US" sz="2200" dirty="0">
              <a:solidFill>
                <a:schemeClr val="bg1"/>
              </a:solidFill>
              <a:latin typeface="Verdana" charset="0"/>
            </a:endParaRPr>
          </a:p>
        </p:txBody>
      </p:sp>
      <p:pic>
        <p:nvPicPr>
          <p:cNvPr id="9" name="Picture 8" descr="http://ieeexplore.ieee.org/ielx5/42/5968123/5968123.jpg"/>
          <p:cNvPicPr>
            <a:picLocks noChangeAspect="1" noChangeArrowheads="1"/>
          </p:cNvPicPr>
          <p:nvPr/>
        </p:nvPicPr>
        <p:blipFill>
          <a:blip r:embed="rId3" cstate="print"/>
          <a:srcRect/>
          <a:stretch>
            <a:fillRect/>
          </a:stretch>
        </p:blipFill>
        <p:spPr bwMode="auto">
          <a:xfrm>
            <a:off x="880661" y="4619625"/>
            <a:ext cx="731258" cy="914072"/>
          </a:xfrm>
          <a:prstGeom prst="rect">
            <a:avLst/>
          </a:prstGeom>
          <a:noFill/>
          <a:ln w="9525">
            <a:solidFill>
              <a:schemeClr val="tx1">
                <a:lumMod val="75000"/>
              </a:schemeClr>
            </a:solidFill>
            <a:miter lim="800000"/>
            <a:headEnd/>
            <a:tailEnd/>
          </a:ln>
        </p:spPr>
      </p:pic>
      <p:pic>
        <p:nvPicPr>
          <p:cNvPr id="10" name="Picture 16" descr="http://s1.gigaimg.com/avaxhome/47/45/001a4547_medium.jpeg"/>
          <p:cNvPicPr>
            <a:picLocks noChangeAspect="1" noChangeArrowheads="1"/>
          </p:cNvPicPr>
          <p:nvPr/>
        </p:nvPicPr>
        <p:blipFill>
          <a:blip r:embed="rId4" cstate="print"/>
          <a:srcRect/>
          <a:stretch>
            <a:fillRect/>
          </a:stretch>
        </p:blipFill>
        <p:spPr bwMode="auto">
          <a:xfrm>
            <a:off x="1258799" y="4701513"/>
            <a:ext cx="838179" cy="1061112"/>
          </a:xfrm>
          <a:prstGeom prst="rect">
            <a:avLst/>
          </a:prstGeom>
          <a:noFill/>
          <a:ln w="9525">
            <a:solidFill>
              <a:schemeClr val="tx1">
                <a:lumMod val="75000"/>
              </a:schemeClr>
            </a:solidFill>
            <a:miter lim="800000"/>
            <a:headEnd/>
            <a:tailEnd/>
          </a:ln>
        </p:spPr>
      </p:pic>
      <p:pic>
        <p:nvPicPr>
          <p:cNvPr id="11" name="Picture 12" descr="http://www.ieee.org/ucm/groups/public/@ieee/@web/@org/@pubs/documents/images/42071962.jpg"/>
          <p:cNvPicPr>
            <a:picLocks noChangeAspect="1" noChangeArrowheads="1"/>
          </p:cNvPicPr>
          <p:nvPr/>
        </p:nvPicPr>
        <p:blipFill>
          <a:blip r:embed="rId5" cstate="print"/>
          <a:srcRect/>
          <a:stretch>
            <a:fillRect/>
          </a:stretch>
        </p:blipFill>
        <p:spPr bwMode="auto">
          <a:xfrm>
            <a:off x="1908217" y="4737762"/>
            <a:ext cx="1100095" cy="1434438"/>
          </a:xfrm>
          <a:prstGeom prst="rect">
            <a:avLst/>
          </a:prstGeom>
          <a:noFill/>
          <a:ln w="9525">
            <a:noFill/>
            <a:miter lim="800000"/>
            <a:headEnd/>
            <a:tailEnd/>
          </a:ln>
        </p:spPr>
      </p:pic>
      <p:pic>
        <p:nvPicPr>
          <p:cNvPr id="12" name="Picture 5" descr="Signal Processing Magazine, IEEE"/>
          <p:cNvPicPr>
            <a:picLocks noChangeAspect="1" noChangeArrowheads="1"/>
          </p:cNvPicPr>
          <p:nvPr/>
        </p:nvPicPr>
        <p:blipFill>
          <a:blip r:embed="rId6" cstate="print"/>
          <a:srcRect/>
          <a:stretch>
            <a:fillRect/>
          </a:stretch>
        </p:blipFill>
        <p:spPr bwMode="auto">
          <a:xfrm>
            <a:off x="2597102" y="4894670"/>
            <a:ext cx="1087318" cy="1483360"/>
          </a:xfrm>
          <a:prstGeom prst="rect">
            <a:avLst/>
          </a:prstGeom>
          <a:noFill/>
          <a:ln w="6350">
            <a:solidFill>
              <a:schemeClr val="tx1">
                <a:lumMod val="75000"/>
              </a:schemeClr>
            </a:solidFill>
            <a:miter lim="800000"/>
            <a:headEnd/>
            <a:tailEnd/>
          </a:ln>
        </p:spPr>
      </p:pic>
      <p:pic>
        <p:nvPicPr>
          <p:cNvPr id="13" name="Picture 19"/>
          <p:cNvPicPr>
            <a:picLocks noChangeAspect="1" noChangeArrowheads="1"/>
          </p:cNvPicPr>
          <p:nvPr/>
        </p:nvPicPr>
        <p:blipFill>
          <a:blip r:embed="rId7"/>
          <a:srcRect l="30900" r="34219"/>
          <a:stretch>
            <a:fillRect/>
          </a:stretch>
        </p:blipFill>
        <p:spPr bwMode="auto">
          <a:xfrm>
            <a:off x="5029191" y="4619626"/>
            <a:ext cx="3247707" cy="1244782"/>
          </a:xfrm>
          <a:prstGeom prst="rect">
            <a:avLst/>
          </a:prstGeom>
          <a:noFill/>
          <a:ln w="12700">
            <a:noFill/>
            <a:miter lim="800000"/>
            <a:headEnd type="none" w="sm" len="sm"/>
            <a:tailEnd type="none" w="sm" len="sm"/>
          </a:ln>
        </p:spPr>
      </p:pic>
    </p:spTree>
    <p:extLst>
      <p:ext uri="{BB962C8B-B14F-4D97-AF65-F5344CB8AC3E}">
        <p14:creationId xmlns:p14="http://schemas.microsoft.com/office/powerpoint/2010/main" val="193891566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3255"/>
                                        </p:tgtEl>
                                        <p:attrNameLst>
                                          <p:attrName>style.visibility</p:attrName>
                                        </p:attrNameLst>
                                      </p:cBhvr>
                                      <p:to>
                                        <p:strVal val="visible"/>
                                      </p:to>
                                    </p:set>
                                    <p:animEffect transition="in" filter="fade">
                                      <p:cBhvr>
                                        <p:cTn id="7" dur="1000"/>
                                        <p:tgtEl>
                                          <p:spTgt spid="53255"/>
                                        </p:tgtEl>
                                      </p:cBhvr>
                                    </p:animEffect>
                                  </p:childTnLst>
                                </p:cTn>
                              </p:par>
                            </p:childTnLst>
                          </p:cTn>
                        </p:par>
                        <p:par>
                          <p:cTn id="8" fill="hold">
                            <p:stCondLst>
                              <p:cond delay="1000"/>
                            </p:stCondLst>
                            <p:childTnLst>
                              <p:par>
                                <p:cTn id="9" presetID="1" presetClass="entr" presetSubtype="0" fill="hold" nodeType="afterEffect">
                                  <p:stCondLst>
                                    <p:cond delay="50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5"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Content Placeholder 2"/>
          <p:cNvSpPr txBox="1">
            <a:spLocks/>
          </p:cNvSpPr>
          <p:nvPr/>
        </p:nvSpPr>
        <p:spPr bwMode="auto">
          <a:xfrm>
            <a:off x="779463" y="2388359"/>
            <a:ext cx="7894637" cy="3497263"/>
          </a:xfrm>
          <a:prstGeom prst="rect">
            <a:avLst/>
          </a:prstGeom>
          <a:noFill/>
          <a:ln w="9525">
            <a:noFill/>
            <a:miter lim="800000"/>
            <a:headEnd/>
            <a:tailEnd/>
          </a:ln>
        </p:spPr>
        <p:txBody>
          <a:bodyPr/>
          <a:lstStyle/>
          <a:p>
            <a:pPr marL="342900" indent="-342900">
              <a:lnSpc>
                <a:spcPct val="110000"/>
              </a:lnSpc>
              <a:spcBef>
                <a:spcPct val="20000"/>
              </a:spcBef>
              <a:buClr>
                <a:schemeClr val="bg2"/>
              </a:buClr>
              <a:buSzPct val="80000"/>
              <a:buFont typeface="Arial" pitchFamily="34" charset="0"/>
              <a:buChar char="•"/>
            </a:pPr>
            <a:r>
              <a:rPr lang="ru-RU" sz="1800" b="1" dirty="0" smtClean="0">
                <a:solidFill>
                  <a:srgbClr val="00678F"/>
                </a:solidFill>
                <a:latin typeface="Verdana" pitchFamily="34" charset="0"/>
              </a:rPr>
              <a:t>Журнальная статья</a:t>
            </a:r>
            <a:r>
              <a:rPr lang="en-US" sz="1800" b="1" dirty="0" smtClean="0">
                <a:solidFill>
                  <a:srgbClr val="00678F"/>
                </a:solidFill>
                <a:latin typeface="Verdana" pitchFamily="34" charset="0"/>
              </a:rPr>
              <a:t> </a:t>
            </a:r>
            <a:r>
              <a:rPr lang="ru-RU" sz="1800" dirty="0" smtClean="0">
                <a:latin typeface="Verdana" pitchFamily="34" charset="0"/>
              </a:rPr>
              <a:t>представляет собой полностью проработанную </a:t>
            </a:r>
            <a:r>
              <a:rPr lang="ru-RU" dirty="0" smtClean="0">
                <a:latin typeface="Verdana" pitchFamily="34" charset="0"/>
              </a:rPr>
              <a:t>п</a:t>
            </a:r>
            <a:r>
              <a:rPr lang="ru-RU" sz="1800" dirty="0" smtClean="0">
                <a:latin typeface="Verdana" pitchFamily="34" charset="0"/>
              </a:rPr>
              <a:t>резентацию вашей работы с конечными результатами</a:t>
            </a:r>
            <a:endParaRPr lang="en-US" sz="1800" dirty="0">
              <a:latin typeface="Verdana" pitchFamily="34" charset="0"/>
            </a:endParaRPr>
          </a:p>
          <a:p>
            <a:pPr marL="742950" lvl="1" indent="-285750">
              <a:lnSpc>
                <a:spcPct val="110000"/>
              </a:lnSpc>
              <a:spcBef>
                <a:spcPct val="20000"/>
              </a:spcBef>
              <a:buClr>
                <a:schemeClr val="bg2"/>
              </a:buClr>
              <a:buSzPct val="80000"/>
              <a:buFont typeface="Arial" pitchFamily="34" charset="0"/>
              <a:buChar char="•"/>
            </a:pPr>
            <a:r>
              <a:rPr lang="ru-RU" sz="1400" dirty="0" smtClean="0">
                <a:latin typeface="Verdana" pitchFamily="34" charset="0"/>
              </a:rPr>
              <a:t>Репрезентация оригинального исследования</a:t>
            </a:r>
            <a:endParaRPr lang="en-US" sz="1400" dirty="0">
              <a:latin typeface="Verdana" pitchFamily="34" charset="0"/>
            </a:endParaRPr>
          </a:p>
          <a:p>
            <a:pPr marL="742950" lvl="1" indent="-285750">
              <a:lnSpc>
                <a:spcPct val="110000"/>
              </a:lnSpc>
              <a:spcBef>
                <a:spcPct val="20000"/>
              </a:spcBef>
              <a:buClr>
                <a:schemeClr val="bg2"/>
              </a:buClr>
              <a:buSzPct val="80000"/>
              <a:buFont typeface="Arial" pitchFamily="34" charset="0"/>
              <a:buChar char="•"/>
            </a:pPr>
            <a:r>
              <a:rPr lang="ru-RU" sz="1400" dirty="0" smtClean="0">
                <a:latin typeface="Verdana" pitchFamily="34" charset="0"/>
              </a:rPr>
              <a:t>Наличие ясных выводов, подкрепленных данными</a:t>
            </a:r>
            <a:endParaRPr lang="en-US" sz="1400" dirty="0">
              <a:latin typeface="Verdana" pitchFamily="34" charset="0"/>
            </a:endParaRPr>
          </a:p>
          <a:p>
            <a:pPr marL="342900" indent="-342900">
              <a:lnSpc>
                <a:spcPct val="110000"/>
              </a:lnSpc>
              <a:spcBef>
                <a:spcPct val="20000"/>
              </a:spcBef>
              <a:buClr>
                <a:schemeClr val="bg2"/>
              </a:buClr>
              <a:buSzPct val="80000"/>
              <a:buFont typeface="Arial" pitchFamily="34" charset="0"/>
              <a:buChar char="•"/>
            </a:pPr>
            <a:r>
              <a:rPr lang="ru-RU" sz="1800" b="1" dirty="0" smtClean="0">
                <a:solidFill>
                  <a:srgbClr val="69BE28"/>
                </a:solidFill>
                <a:latin typeface="Verdana" pitchFamily="34" charset="0"/>
              </a:rPr>
              <a:t>Статья в материалах конференций </a:t>
            </a:r>
            <a:r>
              <a:rPr lang="ru-RU" sz="1800" dirty="0" smtClean="0">
                <a:latin typeface="Verdana" pitchFamily="34" charset="0"/>
              </a:rPr>
              <a:t>может быть написана в процессе проведения исследования</a:t>
            </a:r>
            <a:endParaRPr lang="en-US" sz="1800" dirty="0">
              <a:latin typeface="Verdana" pitchFamily="34" charset="0"/>
            </a:endParaRPr>
          </a:p>
          <a:p>
            <a:pPr marL="742950" lvl="1" indent="-285750">
              <a:lnSpc>
                <a:spcPct val="110000"/>
              </a:lnSpc>
              <a:spcBef>
                <a:spcPct val="20000"/>
              </a:spcBef>
              <a:buClr>
                <a:schemeClr val="bg2"/>
              </a:buClr>
              <a:buSzPct val="80000"/>
              <a:buFont typeface="Arial" pitchFamily="34" charset="0"/>
              <a:buChar char="•"/>
            </a:pPr>
            <a:r>
              <a:rPr lang="ru-RU" sz="1400" dirty="0" smtClean="0">
                <a:latin typeface="Verdana" pitchFamily="34" charset="0"/>
              </a:rPr>
              <a:t>Может представлять промежуточные результаты или освящать недавно полученные результаты</a:t>
            </a:r>
            <a:endParaRPr lang="en-US" sz="1400" dirty="0">
              <a:latin typeface="Verdana" pitchFamily="34" charset="0"/>
            </a:endParaRPr>
          </a:p>
          <a:p>
            <a:pPr marL="742950" lvl="1" indent="-285750">
              <a:lnSpc>
                <a:spcPct val="110000"/>
              </a:lnSpc>
              <a:spcBef>
                <a:spcPct val="20000"/>
              </a:spcBef>
              <a:buClr>
                <a:schemeClr val="bg2"/>
              </a:buClr>
              <a:buSzPct val="80000"/>
              <a:buFont typeface="Arial" pitchFamily="34" charset="0"/>
              <a:buChar char="•"/>
            </a:pPr>
            <a:r>
              <a:rPr lang="ru-RU" sz="1400" dirty="0" smtClean="0">
                <a:latin typeface="Verdana" pitchFamily="34" charset="0"/>
              </a:rPr>
              <a:t>Отзывы можно использовать в своем исследовании</a:t>
            </a:r>
            <a:endParaRPr lang="en-US" sz="1400" dirty="0">
              <a:latin typeface="Verdana" pitchFamily="34" charset="0"/>
            </a:endParaRPr>
          </a:p>
          <a:p>
            <a:pPr marL="342900" indent="-342900">
              <a:lnSpc>
                <a:spcPct val="110000"/>
              </a:lnSpc>
              <a:spcBef>
                <a:spcPct val="20000"/>
              </a:spcBef>
              <a:buClr>
                <a:schemeClr val="bg2"/>
              </a:buClr>
              <a:buSzPct val="80000"/>
              <a:buFont typeface="Arial" pitchFamily="34" charset="0"/>
              <a:buChar char="•"/>
            </a:pPr>
            <a:r>
              <a:rPr lang="ru-RU" sz="1800" dirty="0" smtClean="0">
                <a:latin typeface="Verdana" pitchFamily="34" charset="0"/>
              </a:rPr>
              <a:t>Статьи в материалах конференций обычно короче журнальных статей</a:t>
            </a:r>
            <a:r>
              <a:rPr lang="en-US" sz="1800" dirty="0" smtClean="0">
                <a:latin typeface="Verdana" pitchFamily="34" charset="0"/>
              </a:rPr>
              <a:t>, </a:t>
            </a:r>
            <a:r>
              <a:rPr lang="ru-RU" sz="1800" dirty="0" smtClean="0">
                <a:latin typeface="Verdana" pitchFamily="34" charset="0"/>
              </a:rPr>
              <a:t>с меньшим количеством деталей и ссылок</a:t>
            </a:r>
            <a:endParaRPr lang="en-US" sz="1800" dirty="0">
              <a:latin typeface="Verdana" pitchFamily="34" charset="0"/>
            </a:endParaRPr>
          </a:p>
        </p:txBody>
      </p:sp>
      <p:sp>
        <p:nvSpPr>
          <p:cNvPr id="20485" name="Title 15"/>
          <p:cNvSpPr>
            <a:spLocks noGrp="1"/>
          </p:cNvSpPr>
          <p:nvPr>
            <p:ph type="title"/>
          </p:nvPr>
        </p:nvSpPr>
        <p:spPr>
          <a:xfrm>
            <a:off x="685800" y="-113745"/>
            <a:ext cx="8269288" cy="1463675"/>
          </a:xfrm>
        </p:spPr>
        <p:txBody>
          <a:bodyPr/>
          <a:lstStyle/>
          <a:p>
            <a:pPr eaLnBrk="1" hangingPunct="1"/>
            <a:r>
              <a:rPr lang="ru-RU" sz="2200" dirty="0" smtClean="0">
                <a:ea typeface="ＭＳ Ｐゴシック" pitchFamily="34" charset="-128"/>
              </a:rPr>
              <a:t>Опубликоваться в</a:t>
            </a:r>
            <a:r>
              <a:rPr lang="en-US" sz="2200" dirty="0" smtClean="0">
                <a:ea typeface="ＭＳ Ｐゴシック" pitchFamily="34" charset="-128"/>
              </a:rPr>
              <a:t/>
            </a:r>
            <a:br>
              <a:rPr lang="en-US" sz="2200" dirty="0" smtClean="0">
                <a:ea typeface="ＭＳ Ｐゴシック" pitchFamily="34" charset="-128"/>
              </a:rPr>
            </a:br>
            <a:r>
              <a:rPr lang="en-US" dirty="0" smtClean="0">
                <a:ea typeface="ＭＳ Ｐゴシック" pitchFamily="34" charset="-128"/>
              </a:rPr>
              <a:t> </a:t>
            </a:r>
            <a:r>
              <a:rPr lang="ru-RU" dirty="0" smtClean="0">
                <a:ea typeface="ＭＳ Ｐゴシック" pitchFamily="34" charset="-128"/>
              </a:rPr>
              <a:t>журнале или материалах конференций </a:t>
            </a:r>
            <a:r>
              <a:rPr lang="en-US" dirty="0" smtClean="0">
                <a:ea typeface="ＭＳ Ｐゴシック" pitchFamily="34" charset="-128"/>
              </a:rPr>
              <a:t>IEEE? </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Content Placeholder 2"/>
          <p:cNvSpPr txBox="1">
            <a:spLocks/>
          </p:cNvSpPr>
          <p:nvPr/>
        </p:nvSpPr>
        <p:spPr bwMode="auto">
          <a:xfrm>
            <a:off x="1690687" y="2735263"/>
            <a:ext cx="2995613" cy="1158875"/>
          </a:xfrm>
          <a:prstGeom prst="rect">
            <a:avLst/>
          </a:prstGeom>
          <a:noFill/>
          <a:ln w="9525">
            <a:noFill/>
            <a:miter lim="800000"/>
            <a:headEnd/>
            <a:tailEnd/>
          </a:ln>
        </p:spPr>
        <p:txBody>
          <a:bodyPr/>
          <a:lstStyle/>
          <a:p>
            <a:pPr marL="342900" indent="-342900">
              <a:lnSpc>
                <a:spcPct val="110000"/>
              </a:lnSpc>
              <a:spcBef>
                <a:spcPct val="20000"/>
              </a:spcBef>
              <a:buClr>
                <a:schemeClr val="bg2"/>
              </a:buClr>
              <a:buSzPct val="80000"/>
              <a:buFont typeface="Arial" pitchFamily="34" charset="0"/>
              <a:buChar char="•"/>
            </a:pPr>
            <a:r>
              <a:rPr lang="ru-RU" sz="1400" dirty="0" smtClean="0">
                <a:latin typeface="Verdana" pitchFamily="34" charset="0"/>
              </a:rPr>
              <a:t>Журналы </a:t>
            </a:r>
            <a:r>
              <a:rPr lang="en-US" sz="1400" dirty="0" smtClean="0">
                <a:latin typeface="Verdana" pitchFamily="34" charset="0"/>
              </a:rPr>
              <a:t>IEEE</a:t>
            </a:r>
            <a:r>
              <a:rPr lang="ru-RU" sz="1400" dirty="0" smtClean="0">
                <a:latin typeface="Verdana" pitchFamily="34" charset="0"/>
              </a:rPr>
              <a:t> цитируются в </a:t>
            </a:r>
            <a:r>
              <a:rPr lang="en-US" sz="1400" dirty="0" smtClean="0">
                <a:latin typeface="Verdana" pitchFamily="34" charset="0"/>
              </a:rPr>
              <a:t>3 </a:t>
            </a:r>
            <a:r>
              <a:rPr lang="ru-RU" sz="1400" dirty="0" smtClean="0">
                <a:latin typeface="Verdana" pitchFamily="34" charset="0"/>
              </a:rPr>
              <a:t>раза чаще в патентах, чем журналы других издательств</a:t>
            </a:r>
            <a:endParaRPr lang="en-US" sz="1400" dirty="0">
              <a:latin typeface="Verdana" pitchFamily="34" charset="0"/>
            </a:endParaRPr>
          </a:p>
        </p:txBody>
      </p:sp>
      <p:sp>
        <p:nvSpPr>
          <p:cNvPr id="3" name="Snip Single Corner Rectangle 2"/>
          <p:cNvSpPr>
            <a:spLocks/>
          </p:cNvSpPr>
          <p:nvPr/>
        </p:nvSpPr>
        <p:spPr bwMode="auto">
          <a:xfrm>
            <a:off x="1670050" y="1973263"/>
            <a:ext cx="3003550" cy="587375"/>
          </a:xfrm>
          <a:custGeom>
            <a:avLst/>
            <a:gdLst>
              <a:gd name="T0" fmla="*/ 0 w 3003550"/>
              <a:gd name="T1" fmla="*/ 0 h 587375"/>
              <a:gd name="T2" fmla="*/ 2905652 w 3003550"/>
              <a:gd name="T3" fmla="*/ 0 h 587375"/>
              <a:gd name="T4" fmla="*/ 3003550 w 3003550"/>
              <a:gd name="T5" fmla="*/ 97898 h 587375"/>
              <a:gd name="T6" fmla="*/ 3003550 w 3003550"/>
              <a:gd name="T7" fmla="*/ 587375 h 587375"/>
              <a:gd name="T8" fmla="*/ 0 w 3003550"/>
              <a:gd name="T9" fmla="*/ 587375 h 587375"/>
              <a:gd name="T10" fmla="*/ 0 w 3003550"/>
              <a:gd name="T11" fmla="*/ 0 h 58737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003550" h="587375">
                <a:moveTo>
                  <a:pt x="0" y="0"/>
                </a:moveTo>
                <a:lnTo>
                  <a:pt x="2905652" y="0"/>
                </a:lnTo>
                <a:lnTo>
                  <a:pt x="3003550" y="97898"/>
                </a:lnTo>
                <a:lnTo>
                  <a:pt x="3003550" y="587375"/>
                </a:lnTo>
                <a:lnTo>
                  <a:pt x="0" y="587375"/>
                </a:lnTo>
                <a:lnTo>
                  <a:pt x="0" y="0"/>
                </a:lnTo>
                <a:close/>
              </a:path>
            </a:pathLst>
          </a:custGeom>
          <a:solidFill>
            <a:schemeClr val="tx2"/>
          </a:solidFill>
          <a:ln>
            <a:noFill/>
          </a:ln>
          <a:effectLst>
            <a:outerShdw blurRad="50800" dist="38100" dir="2700000" algn="tl" rotWithShape="0">
              <a:srgbClr val="000000">
                <a:alpha val="25000"/>
              </a:srgbClr>
            </a:outerShdw>
          </a:effectLst>
          <a:extLst>
            <a:ext uri="{91240B29-F687-4F45-9708-019B960494DF}">
              <a14:hiddenLine xmlns:a14="http://schemas.microsoft.com/office/drawing/2010/main" w="38100" cap="flat" cmpd="sng">
                <a:solidFill>
                  <a:srgbClr val="000000"/>
                </a:solidFill>
                <a:prstDash val="solid"/>
                <a:round/>
                <a:headEnd type="none" w="med" len="med"/>
                <a:tailEnd type="none" w="med" len="med"/>
              </a14:hiddenLine>
            </a:ext>
          </a:extLst>
        </p:spPr>
        <p:txBody>
          <a:bodyPr anchor="ctr"/>
          <a:lstStyle/>
          <a:p>
            <a:pPr>
              <a:defRPr/>
            </a:pPr>
            <a:endParaRPr lang="en-US">
              <a:ea typeface="ＭＳ Ｐゴシック" pitchFamily="-84" charset="-128"/>
            </a:endParaRPr>
          </a:p>
        </p:txBody>
      </p:sp>
      <p:sp>
        <p:nvSpPr>
          <p:cNvPr id="9" name="Snip Single Corner Rectangle 8"/>
          <p:cNvSpPr>
            <a:spLocks/>
          </p:cNvSpPr>
          <p:nvPr/>
        </p:nvSpPr>
        <p:spPr bwMode="auto">
          <a:xfrm>
            <a:off x="5019675" y="1973263"/>
            <a:ext cx="3003550" cy="587375"/>
          </a:xfrm>
          <a:custGeom>
            <a:avLst/>
            <a:gdLst>
              <a:gd name="T0" fmla="*/ 0 w 3003550"/>
              <a:gd name="T1" fmla="*/ 0 h 587375"/>
              <a:gd name="T2" fmla="*/ 2905652 w 3003550"/>
              <a:gd name="T3" fmla="*/ 0 h 587375"/>
              <a:gd name="T4" fmla="*/ 3003550 w 3003550"/>
              <a:gd name="T5" fmla="*/ 97898 h 587375"/>
              <a:gd name="T6" fmla="*/ 3003550 w 3003550"/>
              <a:gd name="T7" fmla="*/ 587375 h 587375"/>
              <a:gd name="T8" fmla="*/ 0 w 3003550"/>
              <a:gd name="T9" fmla="*/ 587375 h 587375"/>
              <a:gd name="T10" fmla="*/ 0 w 3003550"/>
              <a:gd name="T11" fmla="*/ 0 h 58737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003550" h="587375">
                <a:moveTo>
                  <a:pt x="0" y="0"/>
                </a:moveTo>
                <a:lnTo>
                  <a:pt x="2905652" y="0"/>
                </a:lnTo>
                <a:lnTo>
                  <a:pt x="3003550" y="97898"/>
                </a:lnTo>
                <a:lnTo>
                  <a:pt x="3003550" y="587375"/>
                </a:lnTo>
                <a:lnTo>
                  <a:pt x="0" y="587375"/>
                </a:lnTo>
                <a:lnTo>
                  <a:pt x="0" y="0"/>
                </a:lnTo>
                <a:close/>
              </a:path>
            </a:pathLst>
          </a:custGeom>
          <a:solidFill>
            <a:schemeClr val="tx2"/>
          </a:solidFill>
          <a:ln>
            <a:noFill/>
          </a:ln>
          <a:effectLst>
            <a:outerShdw blurRad="50800" dist="38100" dir="2700000" algn="tl" rotWithShape="0">
              <a:srgbClr val="000000">
                <a:alpha val="25000"/>
              </a:srgbClr>
            </a:outerShdw>
          </a:effectLst>
          <a:extLst>
            <a:ext uri="{91240B29-F687-4F45-9708-019B960494DF}">
              <a14:hiddenLine xmlns:a14="http://schemas.microsoft.com/office/drawing/2010/main" w="38100" cap="flat" cmpd="sng">
                <a:solidFill>
                  <a:srgbClr val="000000"/>
                </a:solidFill>
                <a:prstDash val="solid"/>
                <a:round/>
                <a:headEnd type="none" w="med" len="med"/>
                <a:tailEnd type="none" w="med" len="med"/>
              </a14:hiddenLine>
            </a:ext>
          </a:extLst>
        </p:spPr>
        <p:txBody>
          <a:bodyPr anchor="ctr"/>
          <a:lstStyle/>
          <a:p>
            <a:pPr>
              <a:defRPr/>
            </a:pPr>
            <a:endParaRPr lang="en-US">
              <a:ea typeface="ＭＳ Ｐゴシック" pitchFamily="-84" charset="-128"/>
            </a:endParaRPr>
          </a:p>
        </p:txBody>
      </p:sp>
      <p:sp>
        <p:nvSpPr>
          <p:cNvPr id="21511" name="Rectangle 3"/>
          <p:cNvSpPr>
            <a:spLocks noChangeArrowheads="1"/>
          </p:cNvSpPr>
          <p:nvPr/>
        </p:nvSpPr>
        <p:spPr bwMode="auto">
          <a:xfrm>
            <a:off x="1989138" y="2017713"/>
            <a:ext cx="1999265" cy="397032"/>
          </a:xfrm>
          <a:prstGeom prst="rect">
            <a:avLst/>
          </a:prstGeom>
          <a:noFill/>
          <a:ln w="9525">
            <a:noFill/>
            <a:miter lim="800000"/>
            <a:headEnd/>
            <a:tailEnd/>
          </a:ln>
        </p:spPr>
        <p:txBody>
          <a:bodyPr wrap="none">
            <a:spAutoFit/>
          </a:bodyPr>
          <a:lstStyle/>
          <a:p>
            <a:pPr>
              <a:lnSpc>
                <a:spcPct val="110000"/>
              </a:lnSpc>
              <a:spcBef>
                <a:spcPct val="20000"/>
              </a:spcBef>
              <a:buClr>
                <a:schemeClr val="bg2"/>
              </a:buClr>
              <a:buSzPct val="80000"/>
            </a:pPr>
            <a:r>
              <a:rPr lang="en-US" dirty="0">
                <a:solidFill>
                  <a:schemeClr val="bg1"/>
                </a:solidFill>
                <a:latin typeface="Verdana" pitchFamily="34" charset="0"/>
              </a:rPr>
              <a:t>IEEE </a:t>
            </a:r>
            <a:r>
              <a:rPr lang="ru-RU" dirty="0" smtClean="0">
                <a:solidFill>
                  <a:schemeClr val="bg1"/>
                </a:solidFill>
                <a:latin typeface="Verdana" pitchFamily="34" charset="0"/>
              </a:rPr>
              <a:t>Журналы </a:t>
            </a:r>
            <a:endParaRPr lang="en-US" dirty="0">
              <a:solidFill>
                <a:schemeClr val="bg1"/>
              </a:solidFill>
              <a:latin typeface="Verdana" pitchFamily="34" charset="0"/>
            </a:endParaRPr>
          </a:p>
        </p:txBody>
      </p:sp>
      <p:sp>
        <p:nvSpPr>
          <p:cNvPr id="21512" name="Rectangle 10"/>
          <p:cNvSpPr>
            <a:spLocks noChangeArrowheads="1"/>
          </p:cNvSpPr>
          <p:nvPr/>
        </p:nvSpPr>
        <p:spPr bwMode="auto">
          <a:xfrm>
            <a:off x="5067300" y="2025650"/>
            <a:ext cx="2430474" cy="368691"/>
          </a:xfrm>
          <a:prstGeom prst="rect">
            <a:avLst/>
          </a:prstGeom>
          <a:noFill/>
          <a:ln w="9525">
            <a:noFill/>
            <a:miter lim="800000"/>
            <a:headEnd/>
            <a:tailEnd/>
          </a:ln>
        </p:spPr>
        <p:txBody>
          <a:bodyPr wrap="none">
            <a:spAutoFit/>
          </a:bodyPr>
          <a:lstStyle/>
          <a:p>
            <a:pPr>
              <a:lnSpc>
                <a:spcPct val="110000"/>
              </a:lnSpc>
              <a:spcBef>
                <a:spcPct val="20000"/>
              </a:spcBef>
              <a:buClr>
                <a:schemeClr val="bg2"/>
              </a:buClr>
              <a:buSzPct val="80000"/>
            </a:pPr>
            <a:r>
              <a:rPr lang="en-US" dirty="0">
                <a:solidFill>
                  <a:schemeClr val="bg1"/>
                </a:solidFill>
                <a:latin typeface="Verdana" pitchFamily="34" charset="0"/>
              </a:rPr>
              <a:t>IEEE </a:t>
            </a:r>
            <a:r>
              <a:rPr lang="ru-RU" dirty="0" smtClean="0">
                <a:solidFill>
                  <a:schemeClr val="bg1"/>
                </a:solidFill>
                <a:latin typeface="Verdana" pitchFamily="34" charset="0"/>
              </a:rPr>
              <a:t>конференции</a:t>
            </a:r>
            <a:endParaRPr lang="en-US" dirty="0">
              <a:solidFill>
                <a:schemeClr val="bg1"/>
              </a:solidFill>
              <a:latin typeface="Verdana" pitchFamily="34" charset="0"/>
            </a:endParaRPr>
          </a:p>
        </p:txBody>
      </p:sp>
      <p:sp>
        <p:nvSpPr>
          <p:cNvPr id="21513" name="Content Placeholder 2"/>
          <p:cNvSpPr txBox="1">
            <a:spLocks/>
          </p:cNvSpPr>
          <p:nvPr/>
        </p:nvSpPr>
        <p:spPr bwMode="auto">
          <a:xfrm>
            <a:off x="4686301" y="2735263"/>
            <a:ext cx="3303588" cy="1773237"/>
          </a:xfrm>
          <a:prstGeom prst="rect">
            <a:avLst/>
          </a:prstGeom>
          <a:noFill/>
          <a:ln w="9525">
            <a:noFill/>
            <a:miter lim="800000"/>
            <a:headEnd/>
            <a:tailEnd/>
          </a:ln>
        </p:spPr>
        <p:txBody>
          <a:bodyPr/>
          <a:lstStyle/>
          <a:p>
            <a:pPr marL="342900" indent="-342900">
              <a:lnSpc>
                <a:spcPct val="110000"/>
              </a:lnSpc>
              <a:spcBef>
                <a:spcPct val="20000"/>
              </a:spcBef>
              <a:buClr>
                <a:schemeClr val="bg2"/>
              </a:buClr>
              <a:buSzPct val="80000"/>
              <a:buFont typeface="Arial" pitchFamily="34" charset="0"/>
              <a:buChar char="•"/>
            </a:pPr>
            <a:r>
              <a:rPr lang="en-US" sz="1400" dirty="0">
                <a:latin typeface="Verdana" pitchFamily="34" charset="0"/>
              </a:rPr>
              <a:t>IEEE </a:t>
            </a:r>
            <a:r>
              <a:rPr lang="ru-RU" sz="1400" dirty="0" smtClean="0">
                <a:latin typeface="Verdana" pitchFamily="34" charset="0"/>
              </a:rPr>
              <a:t>Конференции признаются во всем мире как наиболее авторитетная коллекция статей по электротехнике</a:t>
            </a:r>
            <a:r>
              <a:rPr lang="en-US" sz="1400" dirty="0" smtClean="0">
                <a:latin typeface="Verdana" pitchFamily="34" charset="0"/>
              </a:rPr>
              <a:t>, </a:t>
            </a:r>
            <a:r>
              <a:rPr lang="ru-RU" sz="1400" dirty="0" smtClean="0">
                <a:latin typeface="Verdana" pitchFamily="34" charset="0"/>
              </a:rPr>
              <a:t>компьютерным наукам и смежным отраслям. </a:t>
            </a:r>
            <a:endParaRPr lang="en-US" sz="1400" dirty="0">
              <a:latin typeface="Verdana" pitchFamily="34" charset="0"/>
            </a:endParaRPr>
          </a:p>
        </p:txBody>
      </p:sp>
      <p:sp>
        <p:nvSpPr>
          <p:cNvPr id="21515" name="TextBox 4"/>
          <p:cNvSpPr txBox="1">
            <a:spLocks noChangeArrowheads="1"/>
          </p:cNvSpPr>
          <p:nvPr/>
        </p:nvSpPr>
        <p:spPr bwMode="auto">
          <a:xfrm>
            <a:off x="582613" y="3408363"/>
            <a:ext cx="564578" cy="400110"/>
          </a:xfrm>
          <a:prstGeom prst="rect">
            <a:avLst/>
          </a:prstGeom>
          <a:noFill/>
          <a:ln w="9525">
            <a:noFill/>
            <a:miter lim="800000"/>
            <a:headEnd/>
            <a:tailEnd/>
          </a:ln>
        </p:spPr>
        <p:txBody>
          <a:bodyPr wrap="none">
            <a:spAutoFit/>
          </a:bodyPr>
          <a:lstStyle/>
          <a:p>
            <a:r>
              <a:rPr lang="ru-RU" sz="2000" b="1" dirty="0" smtClean="0">
                <a:solidFill>
                  <a:srgbClr val="005087"/>
                </a:solidFill>
                <a:latin typeface="Verdana" pitchFamily="34" charset="0"/>
              </a:rPr>
              <a:t>ЗА</a:t>
            </a:r>
            <a:endParaRPr lang="en-US" sz="2000" b="1" dirty="0">
              <a:solidFill>
                <a:srgbClr val="005087"/>
              </a:solidFill>
              <a:latin typeface="Verdana" pitchFamily="34" charset="0"/>
            </a:endParaRPr>
          </a:p>
        </p:txBody>
      </p:sp>
      <p:sp>
        <p:nvSpPr>
          <p:cNvPr id="21516" name="TextBox 12"/>
          <p:cNvSpPr txBox="1">
            <a:spLocks noChangeArrowheads="1"/>
          </p:cNvSpPr>
          <p:nvPr/>
        </p:nvSpPr>
        <p:spPr bwMode="auto">
          <a:xfrm>
            <a:off x="342659" y="5368925"/>
            <a:ext cx="1391728" cy="400110"/>
          </a:xfrm>
          <a:prstGeom prst="rect">
            <a:avLst/>
          </a:prstGeom>
          <a:noFill/>
          <a:ln w="9525">
            <a:noFill/>
            <a:miter lim="800000"/>
            <a:headEnd/>
            <a:tailEnd/>
          </a:ln>
        </p:spPr>
        <p:txBody>
          <a:bodyPr wrap="none">
            <a:spAutoFit/>
          </a:bodyPr>
          <a:lstStyle/>
          <a:p>
            <a:r>
              <a:rPr lang="ru-RU" sz="2000" b="1" dirty="0" smtClean="0">
                <a:solidFill>
                  <a:srgbClr val="005087"/>
                </a:solidFill>
                <a:latin typeface="Verdana" pitchFamily="34" charset="0"/>
              </a:rPr>
              <a:t>ПРОТИВ</a:t>
            </a:r>
            <a:endParaRPr lang="en-US" sz="2000" b="1" dirty="0">
              <a:solidFill>
                <a:srgbClr val="005087"/>
              </a:solidFill>
              <a:latin typeface="Verdana" pitchFamily="34" charset="0"/>
            </a:endParaRPr>
          </a:p>
        </p:txBody>
      </p:sp>
      <p:pic>
        <p:nvPicPr>
          <p:cNvPr id="21517" name="Picture 29"/>
          <p:cNvPicPr>
            <a:picLocks noChangeAspect="1"/>
          </p:cNvPicPr>
          <p:nvPr/>
        </p:nvPicPr>
        <p:blipFill>
          <a:blip r:embed="rId3"/>
          <a:srcRect/>
          <a:stretch>
            <a:fillRect/>
          </a:stretch>
        </p:blipFill>
        <p:spPr bwMode="auto">
          <a:xfrm>
            <a:off x="687388" y="2814638"/>
            <a:ext cx="581025" cy="595312"/>
          </a:xfrm>
          <a:prstGeom prst="rect">
            <a:avLst/>
          </a:prstGeom>
          <a:noFill/>
          <a:ln w="9525">
            <a:noFill/>
            <a:miter lim="800000"/>
            <a:headEnd/>
            <a:tailEnd/>
          </a:ln>
        </p:spPr>
      </p:pic>
      <p:pic>
        <p:nvPicPr>
          <p:cNvPr id="21518" name="Picture 31"/>
          <p:cNvPicPr>
            <a:picLocks noChangeAspect="1"/>
          </p:cNvPicPr>
          <p:nvPr/>
        </p:nvPicPr>
        <p:blipFill>
          <a:blip r:embed="rId4"/>
          <a:srcRect/>
          <a:stretch>
            <a:fillRect/>
          </a:stretch>
        </p:blipFill>
        <p:spPr bwMode="auto">
          <a:xfrm>
            <a:off x="744538" y="4794250"/>
            <a:ext cx="466725" cy="595313"/>
          </a:xfrm>
          <a:prstGeom prst="rect">
            <a:avLst/>
          </a:prstGeom>
          <a:noFill/>
          <a:ln w="9525">
            <a:noFill/>
            <a:miter lim="800000"/>
            <a:headEnd/>
            <a:tailEnd/>
          </a:ln>
        </p:spPr>
      </p:pic>
      <p:sp>
        <p:nvSpPr>
          <p:cNvPr id="21519" name="Content Placeholder 2"/>
          <p:cNvSpPr txBox="1">
            <a:spLocks/>
          </p:cNvSpPr>
          <p:nvPr/>
        </p:nvSpPr>
        <p:spPr bwMode="auto">
          <a:xfrm>
            <a:off x="1690688" y="4735513"/>
            <a:ext cx="2995612" cy="1158875"/>
          </a:xfrm>
          <a:prstGeom prst="rect">
            <a:avLst/>
          </a:prstGeom>
          <a:noFill/>
          <a:ln w="9525">
            <a:noFill/>
            <a:miter lim="800000"/>
            <a:headEnd/>
            <a:tailEnd/>
          </a:ln>
        </p:spPr>
        <p:txBody>
          <a:bodyPr/>
          <a:lstStyle/>
          <a:p>
            <a:pPr marL="342900" indent="-342900">
              <a:lnSpc>
                <a:spcPct val="110000"/>
              </a:lnSpc>
              <a:spcBef>
                <a:spcPct val="20000"/>
              </a:spcBef>
              <a:buClr>
                <a:schemeClr val="bg2"/>
              </a:buClr>
              <a:buSzPct val="80000"/>
              <a:buFont typeface="Arial" pitchFamily="34" charset="0"/>
              <a:buChar char="•"/>
            </a:pPr>
            <a:r>
              <a:rPr lang="ru-RU" sz="1400" dirty="0" smtClean="0">
                <a:latin typeface="Verdana" pitchFamily="34" charset="0"/>
              </a:rPr>
              <a:t>Большой процент статей, представленных к публикации получает отказ </a:t>
            </a:r>
            <a:endParaRPr lang="en-US" sz="1400" dirty="0">
              <a:latin typeface="Verdana" pitchFamily="34" charset="0"/>
            </a:endParaRPr>
          </a:p>
        </p:txBody>
      </p:sp>
      <p:sp>
        <p:nvSpPr>
          <p:cNvPr id="21520" name="Content Placeholder 2"/>
          <p:cNvSpPr txBox="1">
            <a:spLocks/>
          </p:cNvSpPr>
          <p:nvPr/>
        </p:nvSpPr>
        <p:spPr bwMode="auto">
          <a:xfrm>
            <a:off x="4721315" y="4653625"/>
            <a:ext cx="2995613" cy="1455737"/>
          </a:xfrm>
          <a:prstGeom prst="rect">
            <a:avLst/>
          </a:prstGeom>
          <a:noFill/>
          <a:ln w="9525">
            <a:noFill/>
            <a:miter lim="800000"/>
            <a:headEnd/>
            <a:tailEnd/>
          </a:ln>
        </p:spPr>
        <p:txBody>
          <a:bodyPr/>
          <a:lstStyle/>
          <a:p>
            <a:pPr marL="342900" indent="-342900">
              <a:lnSpc>
                <a:spcPct val="110000"/>
              </a:lnSpc>
              <a:spcBef>
                <a:spcPct val="20000"/>
              </a:spcBef>
              <a:buClr>
                <a:schemeClr val="bg2"/>
              </a:buClr>
              <a:buSzPct val="80000"/>
              <a:buFont typeface="Arial" pitchFamily="34" charset="0"/>
              <a:buChar char="•"/>
            </a:pPr>
            <a:r>
              <a:rPr lang="ru-RU" sz="1400" dirty="0" smtClean="0">
                <a:latin typeface="Verdana" pitchFamily="34" charset="0"/>
              </a:rPr>
              <a:t>Согласно условиям</a:t>
            </a:r>
            <a:r>
              <a:rPr lang="en-US" sz="1400" dirty="0" smtClean="0">
                <a:latin typeface="Verdana" pitchFamily="34" charset="0"/>
              </a:rPr>
              <a:t> IEEE, </a:t>
            </a:r>
            <a:r>
              <a:rPr lang="ru-RU" sz="1400" dirty="0" smtClean="0">
                <a:latin typeface="Verdana" pitchFamily="34" charset="0"/>
              </a:rPr>
              <a:t>если вы лично не представляете свою статью на конференции</a:t>
            </a:r>
            <a:r>
              <a:rPr lang="en-US" sz="1400" dirty="0" smtClean="0">
                <a:latin typeface="Verdana" pitchFamily="34" charset="0"/>
              </a:rPr>
              <a:t>, </a:t>
            </a:r>
            <a:r>
              <a:rPr lang="ru-RU" sz="1400" dirty="0" smtClean="0">
                <a:latin typeface="Verdana" pitchFamily="34" charset="0"/>
              </a:rPr>
              <a:t>то она не размещается на </a:t>
            </a:r>
            <a:r>
              <a:rPr lang="en-US" sz="1400" dirty="0" smtClean="0">
                <a:latin typeface="Verdana" pitchFamily="34" charset="0"/>
              </a:rPr>
              <a:t>IEEE </a:t>
            </a:r>
            <a:r>
              <a:rPr lang="en-US" sz="1400" i="1" dirty="0" err="1">
                <a:latin typeface="Verdana" pitchFamily="34" charset="0"/>
              </a:rPr>
              <a:t>Xplore</a:t>
            </a:r>
            <a:r>
              <a:rPr lang="en-US" sz="1400" dirty="0">
                <a:latin typeface="Verdana" pitchFamily="34" charset="0"/>
              </a:rPr>
              <a:t> </a:t>
            </a:r>
            <a:r>
              <a:rPr lang="ru-RU" sz="1400" dirty="0" smtClean="0">
                <a:latin typeface="Verdana" pitchFamily="34" charset="0"/>
              </a:rPr>
              <a:t>и не индексируется в других базах данных</a:t>
            </a:r>
            <a:endParaRPr lang="en-US" sz="1400" dirty="0">
              <a:latin typeface="Verdana" pitchFamily="34" charset="0"/>
            </a:endParaRPr>
          </a:p>
        </p:txBody>
      </p:sp>
      <p:sp>
        <p:nvSpPr>
          <p:cNvPr id="16" name="Title 15"/>
          <p:cNvSpPr txBox="1">
            <a:spLocks/>
          </p:cNvSpPr>
          <p:nvPr/>
        </p:nvSpPr>
        <p:spPr bwMode="auto">
          <a:xfrm>
            <a:off x="685800" y="-106867"/>
            <a:ext cx="8269288" cy="14636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ru-RU" sz="2200" b="1" i="0" u="none" strike="noStrike" kern="0" cap="none" spc="0" normalizeH="0" baseline="0" noProof="0" dirty="0" smtClean="0">
                <a:ln>
                  <a:noFill/>
                </a:ln>
                <a:solidFill>
                  <a:schemeClr val="bg1"/>
                </a:solidFill>
                <a:effectLst/>
                <a:uLnTx/>
                <a:uFillTx/>
                <a:latin typeface="+mj-lt"/>
                <a:ea typeface="ＭＳ Ｐゴシック" pitchFamily="34" charset="-128"/>
                <a:cs typeface="ＭＳ Ｐゴシック"/>
              </a:rPr>
              <a:t>Опубликоваться в</a:t>
            </a:r>
            <a:r>
              <a:rPr kumimoji="0" lang="en-US" sz="2200" b="1" i="0" u="none" strike="noStrike" kern="0" cap="none" spc="0" normalizeH="0" baseline="0" noProof="0" dirty="0" smtClean="0">
                <a:ln>
                  <a:noFill/>
                </a:ln>
                <a:solidFill>
                  <a:schemeClr val="bg1"/>
                </a:solidFill>
                <a:effectLst/>
                <a:uLnTx/>
                <a:uFillTx/>
                <a:latin typeface="+mj-lt"/>
                <a:ea typeface="ＭＳ Ｐゴシック" pitchFamily="34" charset="-128"/>
                <a:cs typeface="ＭＳ Ｐゴシック"/>
              </a:rPr>
              <a:t/>
            </a:r>
            <a:br>
              <a:rPr kumimoji="0" lang="en-US" sz="2200" b="1" i="0" u="none" strike="noStrike" kern="0" cap="none" spc="0" normalizeH="0" baseline="0" noProof="0" dirty="0" smtClean="0">
                <a:ln>
                  <a:noFill/>
                </a:ln>
                <a:solidFill>
                  <a:schemeClr val="bg1"/>
                </a:solidFill>
                <a:effectLst/>
                <a:uLnTx/>
                <a:uFillTx/>
                <a:latin typeface="+mj-lt"/>
                <a:ea typeface="ＭＳ Ｐゴシック" pitchFamily="34" charset="-128"/>
                <a:cs typeface="ＭＳ Ｐゴシック"/>
              </a:rPr>
            </a:br>
            <a:r>
              <a:rPr kumimoji="0" lang="en-US" sz="3600" b="1" i="0" u="none" strike="noStrike" kern="0" cap="none" spc="0" normalizeH="0" baseline="0" noProof="0" dirty="0" smtClean="0">
                <a:ln>
                  <a:noFill/>
                </a:ln>
                <a:solidFill>
                  <a:schemeClr val="bg1"/>
                </a:solidFill>
                <a:effectLst/>
                <a:uLnTx/>
                <a:uFillTx/>
                <a:latin typeface="+mj-lt"/>
                <a:ea typeface="ＭＳ Ｐゴシック" pitchFamily="34" charset="-128"/>
                <a:cs typeface="ＭＳ Ｐゴシック"/>
              </a:rPr>
              <a:t> </a:t>
            </a:r>
            <a:r>
              <a:rPr kumimoji="0" lang="ru-RU" sz="3600" b="1" i="0" u="none" strike="noStrike" kern="0" cap="none" spc="0" normalizeH="0" baseline="0" noProof="0" dirty="0" smtClean="0">
                <a:ln>
                  <a:noFill/>
                </a:ln>
                <a:solidFill>
                  <a:schemeClr val="bg1"/>
                </a:solidFill>
                <a:effectLst/>
                <a:uLnTx/>
                <a:uFillTx/>
                <a:latin typeface="+mj-lt"/>
                <a:ea typeface="ＭＳ Ｐゴシック" pitchFamily="34" charset="-128"/>
                <a:cs typeface="ＭＳ Ｐゴシック"/>
              </a:rPr>
              <a:t>журнале или материалах конференций </a:t>
            </a:r>
            <a:r>
              <a:rPr kumimoji="0" lang="en-US" sz="3600" b="1" i="0" u="none" strike="noStrike" kern="0" cap="none" spc="0" normalizeH="0" baseline="0" noProof="0" dirty="0" smtClean="0">
                <a:ln>
                  <a:noFill/>
                </a:ln>
                <a:solidFill>
                  <a:schemeClr val="bg1"/>
                </a:solidFill>
                <a:effectLst/>
                <a:uLnTx/>
                <a:uFillTx/>
                <a:latin typeface="+mj-lt"/>
                <a:ea typeface="ＭＳ Ｐゴシック" pitchFamily="34" charset="-128"/>
                <a:cs typeface="ＭＳ Ｐゴシック"/>
              </a:rPr>
              <a:t>IEEE? </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r>
            <a:br>
              <a:rPr lang="en-US" dirty="0" smtClean="0"/>
            </a:br>
            <a:r>
              <a:rPr lang="en-US" dirty="0" smtClean="0"/>
              <a:t>Journals </a:t>
            </a:r>
            <a:endParaRPr lang="en-US" dirty="0"/>
          </a:p>
        </p:txBody>
      </p:sp>
      <p:sp>
        <p:nvSpPr>
          <p:cNvPr id="4" name="Content Placeholder 3"/>
          <p:cNvSpPr>
            <a:spLocks noGrp="1"/>
          </p:cNvSpPr>
          <p:nvPr>
            <p:ph sz="quarter" idx="14"/>
          </p:nvPr>
        </p:nvSpPr>
        <p:spPr>
          <a:xfrm>
            <a:off x="365760" y="1645920"/>
            <a:ext cx="4451900" cy="4389120"/>
          </a:xfrm>
        </p:spPr>
        <p:txBody>
          <a:bodyPr/>
          <a:lstStyle/>
          <a:p>
            <a:pPr>
              <a:buNone/>
            </a:pPr>
            <a:r>
              <a:rPr lang="en-US" sz="1800" dirty="0" smtClean="0"/>
              <a:t>Journals, Transactions, and Letters are the primary means for publishing technical papers concerning original work in IEEE fields of interest. </a:t>
            </a:r>
          </a:p>
          <a:p>
            <a:r>
              <a:rPr lang="en-US" sz="1800" dirty="0" smtClean="0"/>
              <a:t>The primary purpose of Journals, Transactions, and Letters is to disclose and provide a permanent archival record of original technical work that advances the state of the art or provides novel insights. </a:t>
            </a:r>
          </a:p>
          <a:p>
            <a:r>
              <a:rPr lang="en-US" sz="1800" dirty="0" smtClean="0"/>
              <a:t>Letters are for the publication of brief papers, usually three to four pages in length. </a:t>
            </a:r>
          </a:p>
          <a:p>
            <a:endParaRPr lang="en-US" sz="1800" dirty="0"/>
          </a:p>
        </p:txBody>
      </p:sp>
      <p:sp>
        <p:nvSpPr>
          <p:cNvPr id="3" name="Slide Number Placeholder 2"/>
          <p:cNvSpPr>
            <a:spLocks noGrp="1"/>
          </p:cNvSpPr>
          <p:nvPr>
            <p:ph type="sldNum" sz="quarter" idx="15"/>
          </p:nvPr>
        </p:nvSpPr>
        <p:spPr/>
        <p:txBody>
          <a:bodyPr/>
          <a:lstStyle/>
          <a:p>
            <a:pPr>
              <a:defRPr/>
            </a:pPr>
            <a:fld id="{6BAF3FF4-D4D6-4788-82E9-D459A51BAD80}" type="slidenum">
              <a:rPr lang="en-US" smtClean="0">
                <a:solidFill>
                  <a:prstClr val="white"/>
                </a:solidFill>
              </a:rPr>
              <a:pPr>
                <a:defRPr/>
              </a:pPr>
              <a:t>46</a:t>
            </a:fld>
            <a:endParaRPr lang="en-US" sz="1400" dirty="0">
              <a:solidFill>
                <a:prstClr val="black"/>
              </a:solidFill>
            </a:endParaRPr>
          </a:p>
        </p:txBody>
      </p:sp>
      <p:pic>
        <p:nvPicPr>
          <p:cNvPr id="101378" name="Picture 2"/>
          <p:cNvPicPr>
            <a:picLocks noChangeAspect="1" noChangeArrowheads="1"/>
          </p:cNvPicPr>
          <p:nvPr/>
        </p:nvPicPr>
        <p:blipFill>
          <a:blip r:embed="rId2"/>
          <a:srcRect/>
          <a:stretch>
            <a:fillRect/>
          </a:stretch>
        </p:blipFill>
        <p:spPr bwMode="auto">
          <a:xfrm>
            <a:off x="4817661" y="1529715"/>
            <a:ext cx="2568010" cy="3383479"/>
          </a:xfrm>
          <a:prstGeom prst="rect">
            <a:avLst/>
          </a:prstGeom>
          <a:noFill/>
          <a:ln w="9525">
            <a:noFill/>
            <a:miter lim="800000"/>
            <a:headEnd/>
            <a:tailEnd/>
          </a:ln>
        </p:spPr>
      </p:pic>
      <p:pic>
        <p:nvPicPr>
          <p:cNvPr id="101380" name="Picture 4"/>
          <p:cNvPicPr>
            <a:picLocks noChangeAspect="1" noChangeArrowheads="1"/>
          </p:cNvPicPr>
          <p:nvPr/>
        </p:nvPicPr>
        <p:blipFill>
          <a:blip r:embed="rId3"/>
          <a:srcRect/>
          <a:stretch>
            <a:fillRect/>
          </a:stretch>
        </p:blipFill>
        <p:spPr bwMode="auto">
          <a:xfrm>
            <a:off x="5300663" y="2124075"/>
            <a:ext cx="3390900" cy="4733925"/>
          </a:xfrm>
          <a:prstGeom prst="rect">
            <a:avLst/>
          </a:prstGeom>
          <a:noFill/>
          <a:ln w="9525">
            <a:noFill/>
            <a:miter lim="800000"/>
            <a:headEnd/>
            <a:tailEnd/>
          </a:ln>
        </p:spPr>
      </p:pic>
      <p:pic>
        <p:nvPicPr>
          <p:cNvPr id="101381" name="Picture 5"/>
          <p:cNvPicPr>
            <a:picLocks noChangeAspect="1" noChangeArrowheads="1"/>
          </p:cNvPicPr>
          <p:nvPr/>
        </p:nvPicPr>
        <p:blipFill>
          <a:blip r:embed="rId4"/>
          <a:srcRect/>
          <a:stretch>
            <a:fillRect/>
          </a:stretch>
        </p:blipFill>
        <p:spPr bwMode="auto">
          <a:xfrm>
            <a:off x="6152325" y="2957868"/>
            <a:ext cx="3476625" cy="4838700"/>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r>
            <a:br>
              <a:rPr lang="en-US" dirty="0" smtClean="0"/>
            </a:br>
            <a:r>
              <a:rPr lang="en-US" dirty="0" smtClean="0"/>
              <a:t>Magazines </a:t>
            </a:r>
            <a:endParaRPr lang="en-US" dirty="0"/>
          </a:p>
        </p:txBody>
      </p:sp>
      <p:sp>
        <p:nvSpPr>
          <p:cNvPr id="3" name="Content Placeholder 2"/>
          <p:cNvSpPr>
            <a:spLocks noGrp="1"/>
          </p:cNvSpPr>
          <p:nvPr>
            <p:ph sz="quarter" idx="14"/>
          </p:nvPr>
        </p:nvSpPr>
        <p:spPr>
          <a:xfrm>
            <a:off x="365760" y="1645920"/>
            <a:ext cx="4861333" cy="4389120"/>
          </a:xfrm>
        </p:spPr>
        <p:txBody>
          <a:bodyPr/>
          <a:lstStyle/>
          <a:p>
            <a:pPr>
              <a:buNone/>
            </a:pPr>
            <a:r>
              <a:rPr lang="en-US" sz="2000" dirty="0" smtClean="0"/>
              <a:t>Magazines are characterized by regular and continuing issues with significant technical content in addition to general news and regular columns </a:t>
            </a:r>
          </a:p>
          <a:p>
            <a:r>
              <a:rPr lang="en-US" sz="2000" dirty="0" smtClean="0"/>
              <a:t>IEEE Communications Magazine </a:t>
            </a:r>
          </a:p>
          <a:p>
            <a:r>
              <a:rPr lang="en-US" sz="2000" dirty="0" smtClean="0"/>
              <a:t>IEEE Microwave Magazine </a:t>
            </a:r>
          </a:p>
          <a:p>
            <a:r>
              <a:rPr lang="en-US" sz="2000" dirty="0" smtClean="0"/>
              <a:t>IEEE Signal Processing Magazine </a:t>
            </a:r>
          </a:p>
          <a:p>
            <a:r>
              <a:rPr lang="en-US" sz="2000" dirty="0" smtClean="0"/>
              <a:t>IEEE Instrumentation &amp; Measurement Magazine </a:t>
            </a:r>
          </a:p>
          <a:p>
            <a:r>
              <a:rPr lang="en-US" sz="2000" dirty="0" smtClean="0"/>
              <a:t>...... </a:t>
            </a:r>
          </a:p>
          <a:p>
            <a:pPr>
              <a:buNone/>
            </a:pPr>
            <a:endParaRPr lang="en-US" sz="2000" dirty="0"/>
          </a:p>
        </p:txBody>
      </p:sp>
      <p:sp>
        <p:nvSpPr>
          <p:cNvPr id="4" name="Slide Number Placeholder 3"/>
          <p:cNvSpPr>
            <a:spLocks noGrp="1"/>
          </p:cNvSpPr>
          <p:nvPr>
            <p:ph type="sldNum" sz="quarter" idx="15"/>
          </p:nvPr>
        </p:nvSpPr>
        <p:spPr/>
        <p:txBody>
          <a:bodyPr/>
          <a:lstStyle/>
          <a:p>
            <a:fld id="{60BC5383-B22C-A746-A4AF-C32103C6BFA6}" type="slidenum">
              <a:rPr lang="en-US" smtClean="0">
                <a:solidFill>
                  <a:prstClr val="black">
                    <a:tint val="75000"/>
                  </a:prstClr>
                </a:solidFill>
              </a:rPr>
              <a:pPr/>
              <a:t>47</a:t>
            </a:fld>
            <a:endParaRPr lang="en-US" dirty="0">
              <a:solidFill>
                <a:prstClr val="black">
                  <a:tint val="75000"/>
                </a:prstClr>
              </a:solidFill>
            </a:endParaRPr>
          </a:p>
        </p:txBody>
      </p:sp>
      <p:sp>
        <p:nvSpPr>
          <p:cNvPr id="5" name="Date Placeholder 4"/>
          <p:cNvSpPr>
            <a:spLocks noGrp="1"/>
          </p:cNvSpPr>
          <p:nvPr>
            <p:ph type="dt" sz="half" idx="16"/>
          </p:nvPr>
        </p:nvSpPr>
        <p:spPr/>
        <p:txBody>
          <a:bodyPr/>
          <a:lstStyle/>
          <a:p>
            <a:fld id="{EAE95F89-96EF-A548-84A3-934B2C601EDF}" type="datetime1">
              <a:rPr lang="en-US" smtClean="0">
                <a:solidFill>
                  <a:prstClr val="black">
                    <a:tint val="75000"/>
                  </a:prstClr>
                </a:solidFill>
              </a:rPr>
              <a:pPr/>
              <a:t>3/15/2016</a:t>
            </a:fld>
            <a:endParaRPr lang="en-US" dirty="0">
              <a:solidFill>
                <a:prstClr val="black">
                  <a:tint val="75000"/>
                </a:prstClr>
              </a:solidFill>
            </a:endParaRPr>
          </a:p>
        </p:txBody>
      </p:sp>
      <p:pic>
        <p:nvPicPr>
          <p:cNvPr id="102402" name="Picture 2"/>
          <p:cNvPicPr>
            <a:picLocks noChangeAspect="1" noChangeArrowheads="1"/>
          </p:cNvPicPr>
          <p:nvPr/>
        </p:nvPicPr>
        <p:blipFill>
          <a:blip r:embed="rId2"/>
          <a:srcRect/>
          <a:stretch>
            <a:fillRect/>
          </a:stretch>
        </p:blipFill>
        <p:spPr bwMode="auto">
          <a:xfrm>
            <a:off x="5227093" y="1645920"/>
            <a:ext cx="2118459" cy="2908212"/>
          </a:xfrm>
          <a:prstGeom prst="rect">
            <a:avLst/>
          </a:prstGeom>
          <a:noFill/>
          <a:ln w="9525">
            <a:noFill/>
            <a:miter lim="800000"/>
            <a:headEnd/>
            <a:tailEnd/>
          </a:ln>
        </p:spPr>
      </p:pic>
      <p:pic>
        <p:nvPicPr>
          <p:cNvPr id="102403" name="Picture 3"/>
          <p:cNvPicPr>
            <a:picLocks noChangeAspect="1" noChangeArrowheads="1"/>
          </p:cNvPicPr>
          <p:nvPr/>
        </p:nvPicPr>
        <p:blipFill>
          <a:blip r:embed="rId3"/>
          <a:srcRect/>
          <a:stretch>
            <a:fillRect/>
          </a:stretch>
        </p:blipFill>
        <p:spPr bwMode="auto">
          <a:xfrm>
            <a:off x="6056941" y="2498700"/>
            <a:ext cx="2577222" cy="3536340"/>
          </a:xfrm>
          <a:prstGeom prst="rect">
            <a:avLst/>
          </a:prstGeom>
          <a:noFill/>
          <a:ln w="9525">
            <a:noFill/>
            <a:miter lim="800000"/>
            <a:headEnd/>
            <a:tailEnd/>
          </a:ln>
        </p:spPr>
      </p:pic>
      <p:pic>
        <p:nvPicPr>
          <p:cNvPr id="102404" name="Picture 4"/>
          <p:cNvPicPr>
            <a:picLocks noChangeAspect="1" noChangeArrowheads="1"/>
          </p:cNvPicPr>
          <p:nvPr/>
        </p:nvPicPr>
        <p:blipFill>
          <a:blip r:embed="rId4"/>
          <a:srcRect/>
          <a:stretch>
            <a:fillRect/>
          </a:stretch>
        </p:blipFill>
        <p:spPr bwMode="auto">
          <a:xfrm>
            <a:off x="6790143" y="3467333"/>
            <a:ext cx="2353857" cy="3235808"/>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5"/>
          </p:nvPr>
        </p:nvSpPr>
        <p:spPr/>
        <p:txBody>
          <a:bodyPr/>
          <a:lstStyle/>
          <a:p>
            <a:fld id="{60BC5383-B22C-A746-A4AF-C32103C6BFA6}" type="slidenum">
              <a:rPr lang="en-US" smtClean="0">
                <a:solidFill>
                  <a:prstClr val="black">
                    <a:tint val="75000"/>
                  </a:prstClr>
                </a:solidFill>
              </a:rPr>
              <a:pPr/>
              <a:t>48</a:t>
            </a:fld>
            <a:endParaRPr lang="en-US" dirty="0">
              <a:solidFill>
                <a:prstClr val="black">
                  <a:tint val="75000"/>
                </a:prstClr>
              </a:solidFill>
            </a:endParaRPr>
          </a:p>
        </p:txBody>
      </p:sp>
      <p:sp>
        <p:nvSpPr>
          <p:cNvPr id="5" name="Date Placeholder 4"/>
          <p:cNvSpPr>
            <a:spLocks noGrp="1"/>
          </p:cNvSpPr>
          <p:nvPr>
            <p:ph type="dt" sz="half" idx="16"/>
          </p:nvPr>
        </p:nvSpPr>
        <p:spPr/>
        <p:txBody>
          <a:bodyPr/>
          <a:lstStyle/>
          <a:p>
            <a:fld id="{EAE95F89-96EF-A548-84A3-934B2C601EDF}" type="datetime1">
              <a:rPr lang="en-US" smtClean="0">
                <a:solidFill>
                  <a:prstClr val="black">
                    <a:tint val="75000"/>
                  </a:prstClr>
                </a:solidFill>
              </a:rPr>
              <a:pPr/>
              <a:t>3/15/2016</a:t>
            </a:fld>
            <a:endParaRPr lang="en-US" dirty="0">
              <a:solidFill>
                <a:prstClr val="black">
                  <a:tint val="75000"/>
                </a:prstClr>
              </a:solidFill>
            </a:endParaRPr>
          </a:p>
        </p:txBody>
      </p:sp>
      <p:pic>
        <p:nvPicPr>
          <p:cNvPr id="103427" name="Picture 3"/>
          <p:cNvPicPr>
            <a:picLocks noGrp="1" noChangeAspect="1" noChangeArrowheads="1"/>
          </p:cNvPicPr>
          <p:nvPr>
            <p:ph sz="quarter" idx="14"/>
          </p:nvPr>
        </p:nvPicPr>
        <p:blipFill>
          <a:blip r:embed="rId2"/>
          <a:srcRect/>
          <a:stretch>
            <a:fillRect/>
          </a:stretch>
        </p:blipFill>
        <p:spPr bwMode="auto">
          <a:xfrm>
            <a:off x="191069" y="1334095"/>
            <a:ext cx="8500493" cy="5388827"/>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257175" y="695325"/>
            <a:ext cx="8658225" cy="3619500"/>
          </a:xfrm>
          <a:prstGeom prst="rect">
            <a:avLst/>
          </a:prstGeom>
          <a:solidFill>
            <a:srgbClr val="CC1239"/>
          </a:solidFill>
          <a:ln w="38100" cap="flat" cmpd="sng" algn="ctr">
            <a:noFill/>
            <a:prstDash val="solid"/>
            <a:round/>
            <a:headEnd type="none" w="med" len="med"/>
            <a:tailEnd type="none" w="med" len="med"/>
          </a:ln>
          <a:effectLst>
            <a:outerShdw blurRad="50800" dist="38100" algn="r">
              <a:srgbClr val="000000">
                <a:alpha val="43000"/>
              </a:srgbClr>
            </a:outerShdw>
          </a:effectLst>
        </p:spPr>
        <p:txBody>
          <a:bodyPr anchor="ctr"/>
          <a:lstStyle/>
          <a:p>
            <a:pPr algn="ctr">
              <a:defRPr/>
            </a:pPr>
            <a:endParaRPr lang="en-US">
              <a:latin typeface="Arial" pitchFamily="28" charset="0"/>
              <a:ea typeface="ＭＳ Ｐゴシック" pitchFamily="28" charset="-128"/>
              <a:cs typeface="ＭＳ Ｐゴシック" pitchFamily="28" charset="-128"/>
            </a:endParaRPr>
          </a:p>
        </p:txBody>
      </p:sp>
      <p:sp>
        <p:nvSpPr>
          <p:cNvPr id="27653" name="Title 1"/>
          <p:cNvSpPr>
            <a:spLocks noGrp="1"/>
          </p:cNvSpPr>
          <p:nvPr>
            <p:ph type="title"/>
          </p:nvPr>
        </p:nvSpPr>
        <p:spPr>
          <a:xfrm>
            <a:off x="771525" y="1647825"/>
            <a:ext cx="7772400" cy="1143000"/>
          </a:xfrm>
        </p:spPr>
        <p:txBody>
          <a:bodyPr/>
          <a:lstStyle/>
          <a:p>
            <a:pPr algn="ctr"/>
            <a:r>
              <a:rPr lang="en-US" sz="8000" smtClean="0">
                <a:solidFill>
                  <a:schemeClr val="bg1"/>
                </a:solidFill>
                <a:ea typeface="ＭＳ Ｐゴシック" pitchFamily="34" charset="-128"/>
              </a:rPr>
              <a:t>Structure</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Line 5"/>
          <p:cNvSpPr>
            <a:spLocks noChangeShapeType="1"/>
          </p:cNvSpPr>
          <p:nvPr/>
        </p:nvSpPr>
        <p:spPr bwMode="auto">
          <a:xfrm>
            <a:off x="3238500" y="1619250"/>
            <a:ext cx="0" cy="25908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531" name="Text Box 6"/>
          <p:cNvSpPr txBox="1">
            <a:spLocks noChangeArrowheads="1"/>
          </p:cNvSpPr>
          <p:nvPr/>
        </p:nvSpPr>
        <p:spPr bwMode="auto">
          <a:xfrm>
            <a:off x="5829300" y="4438650"/>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bg2"/>
              </a:buClr>
              <a:buSzPct val="80000"/>
              <a:buBlip>
                <a:blip r:embed="rId4"/>
              </a:buBlip>
              <a:defRPr sz="2800">
                <a:solidFill>
                  <a:schemeClr val="tx1"/>
                </a:solidFill>
                <a:latin typeface="Verdana" charset="0"/>
                <a:ea typeface="ＭＳ Ｐゴシック" charset="-128"/>
              </a:defRPr>
            </a:lvl1pPr>
            <a:lvl2pPr marL="742950" indent="-285750" eaLnBrk="0" hangingPunct="0">
              <a:spcBef>
                <a:spcPct val="20000"/>
              </a:spcBef>
              <a:buClr>
                <a:srgbClr val="595959"/>
              </a:buClr>
              <a:buChar char="–"/>
              <a:defRPr sz="2600">
                <a:solidFill>
                  <a:schemeClr val="tx1"/>
                </a:solidFill>
                <a:latin typeface="Verdana" charset="0"/>
                <a:ea typeface="ＭＳ Ｐゴシック" charset="-128"/>
              </a:defRPr>
            </a:lvl2pPr>
            <a:lvl3pPr marL="1143000" indent="-228600" eaLnBrk="0" hangingPunct="0">
              <a:spcBef>
                <a:spcPct val="20000"/>
              </a:spcBef>
              <a:buClr>
                <a:srgbClr val="595959"/>
              </a:buClr>
              <a:buFont typeface="Wingdings" charset="2"/>
              <a:buChar char="§"/>
              <a:defRPr sz="2200">
                <a:solidFill>
                  <a:schemeClr val="tx1"/>
                </a:solidFill>
                <a:latin typeface="Verdana" charset="0"/>
                <a:ea typeface="ＭＳ Ｐゴシック" charset="-128"/>
              </a:defRPr>
            </a:lvl3pPr>
            <a:lvl4pPr marL="1600200" indent="-228600" eaLnBrk="0" hangingPunct="0">
              <a:spcBef>
                <a:spcPct val="20000"/>
              </a:spcBef>
              <a:buClr>
                <a:srgbClr val="595959"/>
              </a:buClr>
              <a:buChar char="–"/>
              <a:defRPr sz="2000">
                <a:solidFill>
                  <a:schemeClr val="tx1"/>
                </a:solidFill>
                <a:latin typeface="Verdana" charset="0"/>
                <a:ea typeface="ＭＳ Ｐゴシック" charset="-128"/>
              </a:defRPr>
            </a:lvl4pPr>
            <a:lvl5pPr marL="2057400" indent="-228600" eaLnBrk="0" hangingPunct="0">
              <a:spcBef>
                <a:spcPct val="20000"/>
              </a:spcBef>
              <a:buClr>
                <a:srgbClr val="595959"/>
              </a:buClr>
              <a:buFont typeface="Wingdings" charset="2"/>
              <a:buChar char="§"/>
              <a:defRPr>
                <a:solidFill>
                  <a:schemeClr val="tx1"/>
                </a:solidFill>
                <a:latin typeface="Verdana" charset="0"/>
                <a:ea typeface="ＭＳ Ｐゴシック" charset="-128"/>
              </a:defRPr>
            </a:lvl5pPr>
            <a:lvl6pPr marL="2514600" indent="-228600" eaLnBrk="0" fontAlgn="base" hangingPunct="0">
              <a:spcBef>
                <a:spcPct val="20000"/>
              </a:spcBef>
              <a:spcAft>
                <a:spcPct val="0"/>
              </a:spcAft>
              <a:buClr>
                <a:srgbClr val="595959"/>
              </a:buClr>
              <a:buFont typeface="Wingdings" charset="2"/>
              <a:buChar char="§"/>
              <a:defRPr>
                <a:solidFill>
                  <a:schemeClr val="tx1"/>
                </a:solidFill>
                <a:latin typeface="Verdana" charset="0"/>
                <a:ea typeface="ＭＳ Ｐゴシック" charset="-128"/>
              </a:defRPr>
            </a:lvl6pPr>
            <a:lvl7pPr marL="2971800" indent="-228600" eaLnBrk="0" fontAlgn="base" hangingPunct="0">
              <a:spcBef>
                <a:spcPct val="20000"/>
              </a:spcBef>
              <a:spcAft>
                <a:spcPct val="0"/>
              </a:spcAft>
              <a:buClr>
                <a:srgbClr val="595959"/>
              </a:buClr>
              <a:buFont typeface="Wingdings" charset="2"/>
              <a:buChar char="§"/>
              <a:defRPr>
                <a:solidFill>
                  <a:schemeClr val="tx1"/>
                </a:solidFill>
                <a:latin typeface="Verdana" charset="0"/>
                <a:ea typeface="ＭＳ Ｐゴシック" charset="-128"/>
              </a:defRPr>
            </a:lvl7pPr>
            <a:lvl8pPr marL="3429000" indent="-228600" eaLnBrk="0" fontAlgn="base" hangingPunct="0">
              <a:spcBef>
                <a:spcPct val="20000"/>
              </a:spcBef>
              <a:spcAft>
                <a:spcPct val="0"/>
              </a:spcAft>
              <a:buClr>
                <a:srgbClr val="595959"/>
              </a:buClr>
              <a:buFont typeface="Wingdings" charset="2"/>
              <a:buChar char="§"/>
              <a:defRPr>
                <a:solidFill>
                  <a:schemeClr val="tx1"/>
                </a:solidFill>
                <a:latin typeface="Verdana" charset="0"/>
                <a:ea typeface="ＭＳ Ｐゴシック" charset="-128"/>
              </a:defRPr>
            </a:lvl8pPr>
            <a:lvl9pPr marL="3886200" indent="-228600" eaLnBrk="0" fontAlgn="base" hangingPunct="0">
              <a:spcBef>
                <a:spcPct val="20000"/>
              </a:spcBef>
              <a:spcAft>
                <a:spcPct val="0"/>
              </a:spcAft>
              <a:buClr>
                <a:srgbClr val="595959"/>
              </a:buClr>
              <a:buFont typeface="Wingdings" charset="2"/>
              <a:buChar char="§"/>
              <a:defRPr>
                <a:solidFill>
                  <a:schemeClr val="tx1"/>
                </a:solidFill>
                <a:latin typeface="Verdana" charset="0"/>
                <a:ea typeface="ＭＳ Ｐゴシック" charset="-128"/>
              </a:defRPr>
            </a:lvl9pPr>
          </a:lstStyle>
          <a:p>
            <a:pPr>
              <a:spcBef>
                <a:spcPct val="0"/>
              </a:spcBef>
              <a:buClrTx/>
              <a:buSzTx/>
              <a:buFontTx/>
              <a:buNone/>
            </a:pPr>
            <a:endParaRPr lang="en-US" altLang="en-US" sz="2400">
              <a:solidFill>
                <a:srgbClr val="000000"/>
              </a:solidFill>
              <a:latin typeface="Times New Roman" charset="0"/>
            </a:endParaRPr>
          </a:p>
        </p:txBody>
      </p:sp>
      <p:graphicFrame>
        <p:nvGraphicFramePr>
          <p:cNvPr id="194569" name="Object 9"/>
          <p:cNvGraphicFramePr>
            <a:graphicFrameLocks noGrp="1" noChangeAspect="1"/>
          </p:cNvGraphicFramePr>
          <p:nvPr>
            <p:ph sz="half" idx="2"/>
          </p:nvPr>
        </p:nvGraphicFramePr>
        <p:xfrm>
          <a:off x="376238" y="1543050"/>
          <a:ext cx="1657350" cy="2209800"/>
        </p:xfrm>
        <a:graphic>
          <a:graphicData uri="http://schemas.openxmlformats.org/presentationml/2006/ole">
            <mc:AlternateContent xmlns:mc="http://schemas.openxmlformats.org/markup-compatibility/2006">
              <mc:Choice xmlns:v="urn:schemas-microsoft-com:vml" Requires="v">
                <p:oleObj spid="_x0000_s3117" name="Acrobat Document" r:id="rId5" imgW="5401429" imgH="7201905" progId="AcroExch.Document.7">
                  <p:embed/>
                </p:oleObj>
              </mc:Choice>
              <mc:Fallback>
                <p:oleObj name="Acrobat Document" r:id="rId5" imgW="5401429" imgH="7201905" progId="AcroExch.Document.7">
                  <p:embed/>
                  <p:pic>
                    <p:nvPicPr>
                      <p:cNvPr id="0" name="Picture 25"/>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6238" y="1543050"/>
                        <a:ext cx="1657350" cy="220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9" dir="2700000" algn="ctr" rotWithShape="0">
                                <a:schemeClr val="bg2">
                                  <a:alpha val="74997"/>
                                </a:schemeClr>
                              </a:outerShdw>
                            </a:effectLst>
                          </a14:hiddenEffects>
                        </a:ext>
                      </a:extLst>
                    </p:spPr>
                  </p:pic>
                </p:oleObj>
              </mc:Fallback>
            </mc:AlternateContent>
          </a:graphicData>
        </a:graphic>
      </p:graphicFrame>
      <p:sp>
        <p:nvSpPr>
          <p:cNvPr id="194570" name="Text Box 10"/>
          <p:cNvSpPr txBox="1">
            <a:spLocks noChangeArrowheads="1"/>
          </p:cNvSpPr>
          <p:nvPr/>
        </p:nvSpPr>
        <p:spPr bwMode="auto">
          <a:xfrm>
            <a:off x="147638" y="3752850"/>
            <a:ext cx="228600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bg2"/>
              </a:buClr>
              <a:buSzPct val="80000"/>
              <a:buBlip>
                <a:blip r:embed="rId4"/>
              </a:buBlip>
              <a:defRPr sz="2800">
                <a:solidFill>
                  <a:schemeClr val="tx1"/>
                </a:solidFill>
                <a:latin typeface="Verdana" charset="0"/>
                <a:ea typeface="ＭＳ Ｐゴシック" charset="-128"/>
              </a:defRPr>
            </a:lvl1pPr>
            <a:lvl2pPr marL="742950" indent="-285750" eaLnBrk="0" hangingPunct="0">
              <a:spcBef>
                <a:spcPct val="20000"/>
              </a:spcBef>
              <a:buClr>
                <a:srgbClr val="595959"/>
              </a:buClr>
              <a:buChar char="–"/>
              <a:defRPr sz="2600">
                <a:solidFill>
                  <a:schemeClr val="tx1"/>
                </a:solidFill>
                <a:latin typeface="Verdana" charset="0"/>
                <a:ea typeface="ＭＳ Ｐゴシック" charset="-128"/>
              </a:defRPr>
            </a:lvl2pPr>
            <a:lvl3pPr marL="1143000" indent="-228600" eaLnBrk="0" hangingPunct="0">
              <a:spcBef>
                <a:spcPct val="20000"/>
              </a:spcBef>
              <a:buClr>
                <a:srgbClr val="595959"/>
              </a:buClr>
              <a:buFont typeface="Wingdings" charset="2"/>
              <a:buChar char="§"/>
              <a:defRPr sz="2200">
                <a:solidFill>
                  <a:schemeClr val="tx1"/>
                </a:solidFill>
                <a:latin typeface="Verdana" charset="0"/>
                <a:ea typeface="ＭＳ Ｐゴシック" charset="-128"/>
              </a:defRPr>
            </a:lvl3pPr>
            <a:lvl4pPr marL="1600200" indent="-228600" eaLnBrk="0" hangingPunct="0">
              <a:spcBef>
                <a:spcPct val="20000"/>
              </a:spcBef>
              <a:buClr>
                <a:srgbClr val="595959"/>
              </a:buClr>
              <a:buChar char="–"/>
              <a:defRPr sz="2000">
                <a:solidFill>
                  <a:schemeClr val="tx1"/>
                </a:solidFill>
                <a:latin typeface="Verdana" charset="0"/>
                <a:ea typeface="ＭＳ Ｐゴシック" charset="-128"/>
              </a:defRPr>
            </a:lvl4pPr>
            <a:lvl5pPr marL="2057400" indent="-228600" eaLnBrk="0" hangingPunct="0">
              <a:spcBef>
                <a:spcPct val="20000"/>
              </a:spcBef>
              <a:buClr>
                <a:srgbClr val="595959"/>
              </a:buClr>
              <a:buFont typeface="Wingdings" charset="2"/>
              <a:buChar char="§"/>
              <a:defRPr>
                <a:solidFill>
                  <a:schemeClr val="tx1"/>
                </a:solidFill>
                <a:latin typeface="Verdana" charset="0"/>
                <a:ea typeface="ＭＳ Ｐゴシック" charset="-128"/>
              </a:defRPr>
            </a:lvl5pPr>
            <a:lvl6pPr marL="2514600" indent="-228600" eaLnBrk="0" fontAlgn="base" hangingPunct="0">
              <a:spcBef>
                <a:spcPct val="20000"/>
              </a:spcBef>
              <a:spcAft>
                <a:spcPct val="0"/>
              </a:spcAft>
              <a:buClr>
                <a:srgbClr val="595959"/>
              </a:buClr>
              <a:buFont typeface="Wingdings" charset="2"/>
              <a:buChar char="§"/>
              <a:defRPr>
                <a:solidFill>
                  <a:schemeClr val="tx1"/>
                </a:solidFill>
                <a:latin typeface="Verdana" charset="0"/>
                <a:ea typeface="ＭＳ Ｐゴシック" charset="-128"/>
              </a:defRPr>
            </a:lvl6pPr>
            <a:lvl7pPr marL="2971800" indent="-228600" eaLnBrk="0" fontAlgn="base" hangingPunct="0">
              <a:spcBef>
                <a:spcPct val="20000"/>
              </a:spcBef>
              <a:spcAft>
                <a:spcPct val="0"/>
              </a:spcAft>
              <a:buClr>
                <a:srgbClr val="595959"/>
              </a:buClr>
              <a:buFont typeface="Wingdings" charset="2"/>
              <a:buChar char="§"/>
              <a:defRPr>
                <a:solidFill>
                  <a:schemeClr val="tx1"/>
                </a:solidFill>
                <a:latin typeface="Verdana" charset="0"/>
                <a:ea typeface="ＭＳ Ｐゴシック" charset="-128"/>
              </a:defRPr>
            </a:lvl7pPr>
            <a:lvl8pPr marL="3429000" indent="-228600" eaLnBrk="0" fontAlgn="base" hangingPunct="0">
              <a:spcBef>
                <a:spcPct val="20000"/>
              </a:spcBef>
              <a:spcAft>
                <a:spcPct val="0"/>
              </a:spcAft>
              <a:buClr>
                <a:srgbClr val="595959"/>
              </a:buClr>
              <a:buFont typeface="Wingdings" charset="2"/>
              <a:buChar char="§"/>
              <a:defRPr>
                <a:solidFill>
                  <a:schemeClr val="tx1"/>
                </a:solidFill>
                <a:latin typeface="Verdana" charset="0"/>
                <a:ea typeface="ＭＳ Ｐゴシック" charset="-128"/>
              </a:defRPr>
            </a:lvl8pPr>
            <a:lvl9pPr marL="3886200" indent="-228600" eaLnBrk="0" fontAlgn="base" hangingPunct="0">
              <a:spcBef>
                <a:spcPct val="20000"/>
              </a:spcBef>
              <a:spcAft>
                <a:spcPct val="0"/>
              </a:spcAft>
              <a:buClr>
                <a:srgbClr val="595959"/>
              </a:buClr>
              <a:buFont typeface="Wingdings" charset="2"/>
              <a:buChar char="§"/>
              <a:defRPr>
                <a:solidFill>
                  <a:schemeClr val="tx1"/>
                </a:solidFill>
                <a:latin typeface="Verdana" charset="0"/>
                <a:ea typeface="ＭＳ Ｐゴシック" charset="-128"/>
              </a:defRPr>
            </a:lvl9pPr>
          </a:lstStyle>
          <a:p>
            <a:pPr algn="ctr">
              <a:spcBef>
                <a:spcPct val="0"/>
              </a:spcBef>
              <a:buClrTx/>
              <a:buSzTx/>
              <a:buFontTx/>
              <a:buNone/>
            </a:pPr>
            <a:r>
              <a:rPr lang="en-US" altLang="en-US" sz="1100" dirty="0">
                <a:solidFill>
                  <a:srgbClr val="A50021"/>
                </a:solidFill>
                <a:latin typeface="Arial" charset="0"/>
              </a:rPr>
              <a:t>Thomas </a:t>
            </a:r>
            <a:r>
              <a:rPr lang="en-US" altLang="en-US" sz="1100" dirty="0" err="1">
                <a:solidFill>
                  <a:srgbClr val="A50021"/>
                </a:solidFill>
                <a:latin typeface="Arial" charset="0"/>
              </a:rPr>
              <a:t>Kailath</a:t>
            </a:r>
            <a:endParaRPr lang="en-US" altLang="en-US" sz="1100" dirty="0">
              <a:solidFill>
                <a:srgbClr val="A50021"/>
              </a:solidFill>
              <a:latin typeface="Arial" charset="0"/>
            </a:endParaRPr>
          </a:p>
          <a:p>
            <a:pPr algn="ctr">
              <a:spcBef>
                <a:spcPct val="0"/>
              </a:spcBef>
              <a:buClrTx/>
              <a:buSzTx/>
              <a:buFontTx/>
              <a:buNone/>
            </a:pPr>
            <a:r>
              <a:rPr lang="en-US" altLang="en-US" sz="1100" dirty="0">
                <a:solidFill>
                  <a:srgbClr val="A50021"/>
                </a:solidFill>
                <a:latin typeface="Arial" charset="0"/>
              </a:rPr>
              <a:t>IEEE Medal of Honor </a:t>
            </a:r>
          </a:p>
          <a:p>
            <a:pPr algn="ctr">
              <a:spcBef>
                <a:spcPct val="0"/>
              </a:spcBef>
              <a:buClrTx/>
              <a:buSzTx/>
              <a:buFontTx/>
              <a:buNone/>
            </a:pPr>
            <a:r>
              <a:rPr lang="en-US" altLang="en-US" sz="1100" dirty="0">
                <a:solidFill>
                  <a:srgbClr val="A50021"/>
                </a:solidFill>
                <a:latin typeface="Arial" charset="0"/>
              </a:rPr>
              <a:t>2007</a:t>
            </a:r>
          </a:p>
          <a:p>
            <a:pPr algn="ctr">
              <a:spcBef>
                <a:spcPct val="0"/>
              </a:spcBef>
              <a:buClrTx/>
              <a:buSzTx/>
              <a:buFontTx/>
              <a:buNone/>
            </a:pPr>
            <a:r>
              <a:rPr lang="ru-RU" altLang="en-US" sz="1100" dirty="0" smtClean="0">
                <a:solidFill>
                  <a:srgbClr val="000000"/>
                </a:solidFill>
                <a:latin typeface="Arial" charset="0"/>
              </a:rPr>
              <a:t>Алгоритмы для обработки транзакций по кредитным картам,</a:t>
            </a:r>
            <a:r>
              <a:rPr lang="en-US" altLang="en-US" sz="1100" dirty="0" smtClean="0">
                <a:solidFill>
                  <a:srgbClr val="000000"/>
                </a:solidFill>
                <a:latin typeface="Arial" charset="0"/>
              </a:rPr>
              <a:t> </a:t>
            </a:r>
            <a:r>
              <a:rPr lang="en-US" altLang="en-US" sz="1100" dirty="0" err="1" smtClean="0">
                <a:solidFill>
                  <a:srgbClr val="000000"/>
                </a:solidFill>
                <a:latin typeface="Arial" charset="0"/>
              </a:rPr>
              <a:t>SMS</a:t>
            </a:r>
            <a:r>
              <a:rPr lang="en-US" altLang="en-US" sz="1100" dirty="0" smtClean="0">
                <a:solidFill>
                  <a:srgbClr val="000000"/>
                </a:solidFill>
                <a:latin typeface="Arial" charset="0"/>
              </a:rPr>
              <a:t> </a:t>
            </a:r>
            <a:r>
              <a:rPr lang="ru-RU" altLang="en-US" sz="1100" dirty="0" smtClean="0">
                <a:solidFill>
                  <a:srgbClr val="000000"/>
                </a:solidFill>
                <a:latin typeface="Arial" charset="0"/>
              </a:rPr>
              <a:t>и передачи видео по мобильным телефонам</a:t>
            </a:r>
            <a:endParaRPr lang="en-US" altLang="en-US" sz="1100" dirty="0">
              <a:solidFill>
                <a:srgbClr val="000000"/>
              </a:solidFill>
              <a:latin typeface="Arial" charset="0"/>
            </a:endParaRPr>
          </a:p>
          <a:p>
            <a:pPr algn="ctr">
              <a:spcBef>
                <a:spcPct val="0"/>
              </a:spcBef>
              <a:buClrTx/>
              <a:buSzTx/>
              <a:buFontTx/>
              <a:buNone/>
            </a:pPr>
            <a:endParaRPr lang="en-US" altLang="en-US" sz="1100" dirty="0">
              <a:solidFill>
                <a:srgbClr val="000000"/>
              </a:solidFill>
              <a:latin typeface="Arial" charset="0"/>
            </a:endParaRPr>
          </a:p>
        </p:txBody>
      </p:sp>
      <p:sp>
        <p:nvSpPr>
          <p:cNvPr id="194571" name="Rectangle 11"/>
          <p:cNvSpPr>
            <a:spLocks noChangeArrowheads="1"/>
          </p:cNvSpPr>
          <p:nvPr/>
        </p:nvSpPr>
        <p:spPr bwMode="auto">
          <a:xfrm>
            <a:off x="2586038" y="3752850"/>
            <a:ext cx="2743200" cy="879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spcBef>
                <a:spcPct val="20000"/>
              </a:spcBef>
              <a:buClr>
                <a:schemeClr val="bg2"/>
              </a:buClr>
              <a:buSzPct val="80000"/>
              <a:buBlip>
                <a:blip r:embed="rId4"/>
              </a:buBlip>
              <a:defRPr sz="2800">
                <a:solidFill>
                  <a:schemeClr val="tx1"/>
                </a:solidFill>
                <a:latin typeface="Verdana" charset="0"/>
                <a:ea typeface="ＭＳ Ｐゴシック" charset="-128"/>
              </a:defRPr>
            </a:lvl1pPr>
            <a:lvl2pPr marL="742950" indent="-285750" eaLnBrk="0" hangingPunct="0">
              <a:spcBef>
                <a:spcPct val="20000"/>
              </a:spcBef>
              <a:buClr>
                <a:srgbClr val="595959"/>
              </a:buClr>
              <a:buChar char="–"/>
              <a:defRPr sz="2600">
                <a:solidFill>
                  <a:schemeClr val="tx1"/>
                </a:solidFill>
                <a:latin typeface="Verdana" charset="0"/>
                <a:ea typeface="ＭＳ Ｐゴシック" charset="-128"/>
              </a:defRPr>
            </a:lvl2pPr>
            <a:lvl3pPr marL="1143000" indent="-228600" eaLnBrk="0" hangingPunct="0">
              <a:spcBef>
                <a:spcPct val="20000"/>
              </a:spcBef>
              <a:buClr>
                <a:srgbClr val="595959"/>
              </a:buClr>
              <a:buFont typeface="Wingdings" charset="2"/>
              <a:buChar char="§"/>
              <a:defRPr sz="2200">
                <a:solidFill>
                  <a:schemeClr val="tx1"/>
                </a:solidFill>
                <a:latin typeface="Verdana" charset="0"/>
                <a:ea typeface="ＭＳ Ｐゴシック" charset="-128"/>
              </a:defRPr>
            </a:lvl3pPr>
            <a:lvl4pPr marL="1600200" indent="-228600" eaLnBrk="0" hangingPunct="0">
              <a:spcBef>
                <a:spcPct val="20000"/>
              </a:spcBef>
              <a:buClr>
                <a:srgbClr val="595959"/>
              </a:buClr>
              <a:buChar char="–"/>
              <a:defRPr sz="2000">
                <a:solidFill>
                  <a:schemeClr val="tx1"/>
                </a:solidFill>
                <a:latin typeface="Verdana" charset="0"/>
                <a:ea typeface="ＭＳ Ｐゴシック" charset="-128"/>
              </a:defRPr>
            </a:lvl4pPr>
            <a:lvl5pPr marL="2057400" indent="-228600" eaLnBrk="0" hangingPunct="0">
              <a:spcBef>
                <a:spcPct val="20000"/>
              </a:spcBef>
              <a:buClr>
                <a:srgbClr val="595959"/>
              </a:buClr>
              <a:buFont typeface="Wingdings" charset="2"/>
              <a:buChar char="§"/>
              <a:defRPr>
                <a:solidFill>
                  <a:schemeClr val="tx1"/>
                </a:solidFill>
                <a:latin typeface="Verdana" charset="0"/>
                <a:ea typeface="ＭＳ Ｐゴシック" charset="-128"/>
              </a:defRPr>
            </a:lvl5pPr>
            <a:lvl6pPr marL="2514600" indent="-228600" eaLnBrk="0" fontAlgn="base" hangingPunct="0">
              <a:spcBef>
                <a:spcPct val="20000"/>
              </a:spcBef>
              <a:spcAft>
                <a:spcPct val="0"/>
              </a:spcAft>
              <a:buClr>
                <a:srgbClr val="595959"/>
              </a:buClr>
              <a:buFont typeface="Wingdings" charset="2"/>
              <a:buChar char="§"/>
              <a:defRPr>
                <a:solidFill>
                  <a:schemeClr val="tx1"/>
                </a:solidFill>
                <a:latin typeface="Verdana" charset="0"/>
                <a:ea typeface="ＭＳ Ｐゴシック" charset="-128"/>
              </a:defRPr>
            </a:lvl6pPr>
            <a:lvl7pPr marL="2971800" indent="-228600" eaLnBrk="0" fontAlgn="base" hangingPunct="0">
              <a:spcBef>
                <a:spcPct val="20000"/>
              </a:spcBef>
              <a:spcAft>
                <a:spcPct val="0"/>
              </a:spcAft>
              <a:buClr>
                <a:srgbClr val="595959"/>
              </a:buClr>
              <a:buFont typeface="Wingdings" charset="2"/>
              <a:buChar char="§"/>
              <a:defRPr>
                <a:solidFill>
                  <a:schemeClr val="tx1"/>
                </a:solidFill>
                <a:latin typeface="Verdana" charset="0"/>
                <a:ea typeface="ＭＳ Ｐゴシック" charset="-128"/>
              </a:defRPr>
            </a:lvl7pPr>
            <a:lvl8pPr marL="3429000" indent="-228600" eaLnBrk="0" fontAlgn="base" hangingPunct="0">
              <a:spcBef>
                <a:spcPct val="20000"/>
              </a:spcBef>
              <a:spcAft>
                <a:spcPct val="0"/>
              </a:spcAft>
              <a:buClr>
                <a:srgbClr val="595959"/>
              </a:buClr>
              <a:buFont typeface="Wingdings" charset="2"/>
              <a:buChar char="§"/>
              <a:defRPr>
                <a:solidFill>
                  <a:schemeClr val="tx1"/>
                </a:solidFill>
                <a:latin typeface="Verdana" charset="0"/>
                <a:ea typeface="ＭＳ Ｐゴシック" charset="-128"/>
              </a:defRPr>
            </a:lvl8pPr>
            <a:lvl9pPr marL="3886200" indent="-228600" eaLnBrk="0" fontAlgn="base" hangingPunct="0">
              <a:spcBef>
                <a:spcPct val="20000"/>
              </a:spcBef>
              <a:spcAft>
                <a:spcPct val="0"/>
              </a:spcAft>
              <a:buClr>
                <a:srgbClr val="595959"/>
              </a:buClr>
              <a:buFont typeface="Wingdings" charset="2"/>
              <a:buChar char="§"/>
              <a:defRPr>
                <a:solidFill>
                  <a:schemeClr val="tx1"/>
                </a:solidFill>
                <a:latin typeface="Verdana" charset="0"/>
                <a:ea typeface="ＭＳ Ｐゴシック" charset="-128"/>
              </a:defRPr>
            </a:lvl9pPr>
          </a:lstStyle>
          <a:p>
            <a:pPr algn="ctr">
              <a:lnSpc>
                <a:spcPct val="80000"/>
              </a:lnSpc>
              <a:spcBef>
                <a:spcPct val="50000"/>
              </a:spcBef>
              <a:buClr>
                <a:srgbClr val="808080"/>
              </a:buClr>
              <a:buFont typeface="Wingdings" charset="2"/>
              <a:buNone/>
            </a:pPr>
            <a:r>
              <a:rPr lang="en-US" altLang="en-US" sz="1100" dirty="0">
                <a:solidFill>
                  <a:srgbClr val="A50021"/>
                </a:solidFill>
                <a:latin typeface="Arial" charset="0"/>
              </a:rPr>
              <a:t>Gordon Moore</a:t>
            </a:r>
          </a:p>
          <a:p>
            <a:pPr algn="ctr">
              <a:lnSpc>
                <a:spcPct val="40000"/>
              </a:lnSpc>
              <a:spcBef>
                <a:spcPct val="50000"/>
              </a:spcBef>
              <a:buClr>
                <a:srgbClr val="808080"/>
              </a:buClr>
              <a:buFont typeface="Wingdings" charset="2"/>
              <a:buNone/>
            </a:pPr>
            <a:r>
              <a:rPr lang="en-US" altLang="en-US" sz="1100" dirty="0">
                <a:solidFill>
                  <a:srgbClr val="A50021"/>
                </a:solidFill>
                <a:latin typeface="Arial" charset="0"/>
              </a:rPr>
              <a:t>IEEE Medal of Honor</a:t>
            </a:r>
          </a:p>
          <a:p>
            <a:pPr algn="ctr">
              <a:lnSpc>
                <a:spcPct val="45000"/>
              </a:lnSpc>
              <a:spcBef>
                <a:spcPct val="50000"/>
              </a:spcBef>
              <a:buClr>
                <a:srgbClr val="808080"/>
              </a:buClr>
              <a:buFont typeface="Wingdings" charset="2"/>
              <a:buNone/>
            </a:pPr>
            <a:r>
              <a:rPr lang="en-US" altLang="en-US" sz="1100" dirty="0">
                <a:solidFill>
                  <a:srgbClr val="A50021"/>
                </a:solidFill>
                <a:latin typeface="Arial" charset="0"/>
              </a:rPr>
              <a:t>2008</a:t>
            </a:r>
            <a:endParaRPr lang="en-US" altLang="en-US" sz="1100" dirty="0">
              <a:solidFill>
                <a:srgbClr val="000000"/>
              </a:solidFill>
              <a:latin typeface="Arial" charset="0"/>
            </a:endParaRPr>
          </a:p>
          <a:p>
            <a:pPr algn="ctr">
              <a:lnSpc>
                <a:spcPct val="50000"/>
              </a:lnSpc>
              <a:spcBef>
                <a:spcPct val="50000"/>
              </a:spcBef>
              <a:buClr>
                <a:srgbClr val="808080"/>
              </a:buClr>
              <a:buFont typeface="Wingdings" charset="2"/>
              <a:buNone/>
            </a:pPr>
            <a:r>
              <a:rPr lang="en-US" altLang="en-US" sz="1100" dirty="0">
                <a:solidFill>
                  <a:srgbClr val="000000"/>
                </a:solidFill>
                <a:latin typeface="Arial" charset="0"/>
              </a:rPr>
              <a:t> </a:t>
            </a:r>
            <a:r>
              <a:rPr lang="ru-RU" altLang="en-US" sz="1100" dirty="0" smtClean="0">
                <a:solidFill>
                  <a:srgbClr val="000000"/>
                </a:solidFill>
                <a:latin typeface="Arial" charset="0"/>
              </a:rPr>
              <a:t>Прорыв в полупроводниковой</a:t>
            </a:r>
          </a:p>
          <a:p>
            <a:pPr algn="ctr">
              <a:lnSpc>
                <a:spcPct val="50000"/>
              </a:lnSpc>
              <a:spcBef>
                <a:spcPct val="50000"/>
              </a:spcBef>
              <a:buClr>
                <a:srgbClr val="808080"/>
              </a:buClr>
              <a:buFont typeface="Wingdings" charset="2"/>
              <a:buNone/>
            </a:pPr>
            <a:r>
              <a:rPr lang="ru-RU" altLang="en-US" sz="1100" dirty="0" smtClean="0">
                <a:solidFill>
                  <a:srgbClr val="000000"/>
                </a:solidFill>
                <a:latin typeface="Arial" charset="0"/>
              </a:rPr>
              <a:t> промышленности</a:t>
            </a:r>
            <a:r>
              <a:rPr lang="en-US" altLang="en-US" sz="1100" dirty="0" smtClean="0">
                <a:solidFill>
                  <a:srgbClr val="000000"/>
                </a:solidFill>
                <a:latin typeface="Arial" charset="0"/>
              </a:rPr>
              <a:t>, </a:t>
            </a:r>
            <a:r>
              <a:rPr lang="ru-RU" altLang="en-US" sz="1100" dirty="0" smtClean="0">
                <a:solidFill>
                  <a:srgbClr val="000000"/>
                </a:solidFill>
                <a:latin typeface="Arial" charset="0"/>
              </a:rPr>
              <a:t>соучредитель </a:t>
            </a:r>
            <a:r>
              <a:rPr lang="en-US" altLang="en-US" sz="1100" dirty="0" smtClean="0">
                <a:solidFill>
                  <a:srgbClr val="000000"/>
                </a:solidFill>
                <a:latin typeface="Arial" charset="0"/>
              </a:rPr>
              <a:t>Intel</a:t>
            </a:r>
            <a:endParaRPr lang="en-US" altLang="en-US" sz="1100" dirty="0">
              <a:solidFill>
                <a:srgbClr val="000000"/>
              </a:solidFill>
              <a:latin typeface="Arial" charset="0"/>
            </a:endParaRPr>
          </a:p>
        </p:txBody>
      </p:sp>
      <p:sp>
        <p:nvSpPr>
          <p:cNvPr id="22535" name="Rectangle 12"/>
          <p:cNvSpPr>
            <a:spLocks noChangeArrowheads="1"/>
          </p:cNvSpPr>
          <p:nvPr/>
        </p:nvSpPr>
        <p:spPr bwMode="auto">
          <a:xfrm>
            <a:off x="6591300" y="1009650"/>
            <a:ext cx="17526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lr>
                <a:schemeClr val="bg2"/>
              </a:buClr>
              <a:buSzPct val="80000"/>
              <a:buBlip>
                <a:blip r:embed="rId4"/>
              </a:buBlip>
              <a:defRPr sz="2800">
                <a:solidFill>
                  <a:schemeClr val="tx1"/>
                </a:solidFill>
                <a:latin typeface="Verdana" charset="0"/>
                <a:ea typeface="ＭＳ Ｐゴシック" charset="-128"/>
              </a:defRPr>
            </a:lvl1pPr>
            <a:lvl2pPr marL="742950" indent="-285750" eaLnBrk="0" hangingPunct="0">
              <a:spcBef>
                <a:spcPct val="20000"/>
              </a:spcBef>
              <a:buClr>
                <a:srgbClr val="595959"/>
              </a:buClr>
              <a:buChar char="–"/>
              <a:defRPr sz="2600">
                <a:solidFill>
                  <a:schemeClr val="tx1"/>
                </a:solidFill>
                <a:latin typeface="Verdana" charset="0"/>
                <a:ea typeface="ＭＳ Ｐゴシック" charset="-128"/>
              </a:defRPr>
            </a:lvl2pPr>
            <a:lvl3pPr marL="1143000" indent="-228600" eaLnBrk="0" hangingPunct="0">
              <a:spcBef>
                <a:spcPct val="20000"/>
              </a:spcBef>
              <a:buClr>
                <a:srgbClr val="595959"/>
              </a:buClr>
              <a:buFont typeface="Wingdings" charset="2"/>
              <a:buChar char="§"/>
              <a:defRPr sz="2200">
                <a:solidFill>
                  <a:schemeClr val="tx1"/>
                </a:solidFill>
                <a:latin typeface="Verdana" charset="0"/>
                <a:ea typeface="ＭＳ Ｐゴシック" charset="-128"/>
              </a:defRPr>
            </a:lvl3pPr>
            <a:lvl4pPr marL="1600200" indent="-228600" eaLnBrk="0" hangingPunct="0">
              <a:spcBef>
                <a:spcPct val="20000"/>
              </a:spcBef>
              <a:buClr>
                <a:srgbClr val="595959"/>
              </a:buClr>
              <a:buChar char="–"/>
              <a:defRPr sz="2000">
                <a:solidFill>
                  <a:schemeClr val="tx1"/>
                </a:solidFill>
                <a:latin typeface="Verdana" charset="0"/>
                <a:ea typeface="ＭＳ Ｐゴシック" charset="-128"/>
              </a:defRPr>
            </a:lvl4pPr>
            <a:lvl5pPr marL="2057400" indent="-228600" eaLnBrk="0" hangingPunct="0">
              <a:spcBef>
                <a:spcPct val="20000"/>
              </a:spcBef>
              <a:buClr>
                <a:srgbClr val="595959"/>
              </a:buClr>
              <a:buFont typeface="Wingdings" charset="2"/>
              <a:buChar char="§"/>
              <a:defRPr>
                <a:solidFill>
                  <a:schemeClr val="tx1"/>
                </a:solidFill>
                <a:latin typeface="Verdana" charset="0"/>
                <a:ea typeface="ＭＳ Ｐゴシック" charset="-128"/>
              </a:defRPr>
            </a:lvl5pPr>
            <a:lvl6pPr marL="2514600" indent="-228600" eaLnBrk="0" fontAlgn="base" hangingPunct="0">
              <a:spcBef>
                <a:spcPct val="20000"/>
              </a:spcBef>
              <a:spcAft>
                <a:spcPct val="0"/>
              </a:spcAft>
              <a:buClr>
                <a:srgbClr val="595959"/>
              </a:buClr>
              <a:buFont typeface="Wingdings" charset="2"/>
              <a:buChar char="§"/>
              <a:defRPr>
                <a:solidFill>
                  <a:schemeClr val="tx1"/>
                </a:solidFill>
                <a:latin typeface="Verdana" charset="0"/>
                <a:ea typeface="ＭＳ Ｐゴシック" charset="-128"/>
              </a:defRPr>
            </a:lvl6pPr>
            <a:lvl7pPr marL="2971800" indent="-228600" eaLnBrk="0" fontAlgn="base" hangingPunct="0">
              <a:spcBef>
                <a:spcPct val="20000"/>
              </a:spcBef>
              <a:spcAft>
                <a:spcPct val="0"/>
              </a:spcAft>
              <a:buClr>
                <a:srgbClr val="595959"/>
              </a:buClr>
              <a:buFont typeface="Wingdings" charset="2"/>
              <a:buChar char="§"/>
              <a:defRPr>
                <a:solidFill>
                  <a:schemeClr val="tx1"/>
                </a:solidFill>
                <a:latin typeface="Verdana" charset="0"/>
                <a:ea typeface="ＭＳ Ｐゴシック" charset="-128"/>
              </a:defRPr>
            </a:lvl7pPr>
            <a:lvl8pPr marL="3429000" indent="-228600" eaLnBrk="0" fontAlgn="base" hangingPunct="0">
              <a:spcBef>
                <a:spcPct val="20000"/>
              </a:spcBef>
              <a:spcAft>
                <a:spcPct val="0"/>
              </a:spcAft>
              <a:buClr>
                <a:srgbClr val="595959"/>
              </a:buClr>
              <a:buFont typeface="Wingdings" charset="2"/>
              <a:buChar char="§"/>
              <a:defRPr>
                <a:solidFill>
                  <a:schemeClr val="tx1"/>
                </a:solidFill>
                <a:latin typeface="Verdana" charset="0"/>
                <a:ea typeface="ＭＳ Ｐゴシック" charset="-128"/>
              </a:defRPr>
            </a:lvl8pPr>
            <a:lvl9pPr marL="3886200" indent="-228600" eaLnBrk="0" fontAlgn="base" hangingPunct="0">
              <a:spcBef>
                <a:spcPct val="20000"/>
              </a:spcBef>
              <a:spcAft>
                <a:spcPct val="0"/>
              </a:spcAft>
              <a:buClr>
                <a:srgbClr val="595959"/>
              </a:buClr>
              <a:buFont typeface="Wingdings" charset="2"/>
              <a:buChar char="§"/>
              <a:defRPr>
                <a:solidFill>
                  <a:schemeClr val="tx1"/>
                </a:solidFill>
                <a:latin typeface="Verdana" charset="0"/>
                <a:ea typeface="ＭＳ Ｐゴシック" charset="-128"/>
              </a:defRPr>
            </a:lvl9pPr>
          </a:lstStyle>
          <a:p>
            <a:pPr>
              <a:lnSpc>
                <a:spcPct val="80000"/>
              </a:lnSpc>
              <a:buClr>
                <a:srgbClr val="808080"/>
              </a:buClr>
              <a:buFont typeface="Wingdings" charset="2"/>
              <a:buNone/>
            </a:pPr>
            <a:endParaRPr lang="en-US" altLang="en-US" sz="2400">
              <a:solidFill>
                <a:srgbClr val="000000"/>
              </a:solidFill>
              <a:latin typeface="Arial" charset="0"/>
            </a:endParaRPr>
          </a:p>
        </p:txBody>
      </p:sp>
      <p:pic>
        <p:nvPicPr>
          <p:cNvPr id="194573" name="Picture 1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21013" y="1543050"/>
            <a:ext cx="16510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Box 7"/>
          <p:cNvSpPr txBox="1">
            <a:spLocks noChangeArrowheads="1"/>
          </p:cNvSpPr>
          <p:nvPr/>
        </p:nvSpPr>
        <p:spPr bwMode="auto">
          <a:xfrm>
            <a:off x="5351463" y="3779838"/>
            <a:ext cx="2743200" cy="102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bg2"/>
              </a:buClr>
              <a:buSzPct val="80000"/>
              <a:buBlip>
                <a:blip r:embed="rId4"/>
              </a:buBlip>
              <a:defRPr sz="2800">
                <a:solidFill>
                  <a:schemeClr val="tx1"/>
                </a:solidFill>
                <a:latin typeface="Verdana" charset="0"/>
                <a:ea typeface="ＭＳ Ｐゴシック" charset="-128"/>
              </a:defRPr>
            </a:lvl1pPr>
            <a:lvl2pPr marL="742950" indent="-285750" eaLnBrk="0" hangingPunct="0">
              <a:spcBef>
                <a:spcPct val="20000"/>
              </a:spcBef>
              <a:buClr>
                <a:srgbClr val="595959"/>
              </a:buClr>
              <a:buChar char="–"/>
              <a:defRPr sz="2600">
                <a:solidFill>
                  <a:schemeClr val="tx1"/>
                </a:solidFill>
                <a:latin typeface="Verdana" charset="0"/>
                <a:ea typeface="ＭＳ Ｐゴシック" charset="-128"/>
              </a:defRPr>
            </a:lvl2pPr>
            <a:lvl3pPr marL="1143000" indent="-228600" eaLnBrk="0" hangingPunct="0">
              <a:spcBef>
                <a:spcPct val="20000"/>
              </a:spcBef>
              <a:buClr>
                <a:srgbClr val="595959"/>
              </a:buClr>
              <a:buFont typeface="Wingdings" charset="2"/>
              <a:buChar char="§"/>
              <a:defRPr sz="2200">
                <a:solidFill>
                  <a:schemeClr val="tx1"/>
                </a:solidFill>
                <a:latin typeface="Verdana" charset="0"/>
                <a:ea typeface="ＭＳ Ｐゴシック" charset="-128"/>
              </a:defRPr>
            </a:lvl3pPr>
            <a:lvl4pPr marL="1600200" indent="-228600" eaLnBrk="0" hangingPunct="0">
              <a:spcBef>
                <a:spcPct val="20000"/>
              </a:spcBef>
              <a:buClr>
                <a:srgbClr val="595959"/>
              </a:buClr>
              <a:buChar char="–"/>
              <a:defRPr sz="2000">
                <a:solidFill>
                  <a:schemeClr val="tx1"/>
                </a:solidFill>
                <a:latin typeface="Verdana" charset="0"/>
                <a:ea typeface="ＭＳ Ｐゴシック" charset="-128"/>
              </a:defRPr>
            </a:lvl4pPr>
            <a:lvl5pPr marL="2057400" indent="-228600" eaLnBrk="0" hangingPunct="0">
              <a:spcBef>
                <a:spcPct val="20000"/>
              </a:spcBef>
              <a:buClr>
                <a:srgbClr val="595959"/>
              </a:buClr>
              <a:buFont typeface="Wingdings" charset="2"/>
              <a:buChar char="§"/>
              <a:defRPr>
                <a:solidFill>
                  <a:schemeClr val="tx1"/>
                </a:solidFill>
                <a:latin typeface="Verdana" charset="0"/>
                <a:ea typeface="ＭＳ Ｐゴシック" charset="-128"/>
              </a:defRPr>
            </a:lvl5pPr>
            <a:lvl6pPr marL="2514600" indent="-228600" eaLnBrk="0" fontAlgn="base" hangingPunct="0">
              <a:spcBef>
                <a:spcPct val="20000"/>
              </a:spcBef>
              <a:spcAft>
                <a:spcPct val="0"/>
              </a:spcAft>
              <a:buClr>
                <a:srgbClr val="595959"/>
              </a:buClr>
              <a:buFont typeface="Wingdings" charset="2"/>
              <a:buChar char="§"/>
              <a:defRPr>
                <a:solidFill>
                  <a:schemeClr val="tx1"/>
                </a:solidFill>
                <a:latin typeface="Verdana" charset="0"/>
                <a:ea typeface="ＭＳ Ｐゴシック" charset="-128"/>
              </a:defRPr>
            </a:lvl6pPr>
            <a:lvl7pPr marL="2971800" indent="-228600" eaLnBrk="0" fontAlgn="base" hangingPunct="0">
              <a:spcBef>
                <a:spcPct val="20000"/>
              </a:spcBef>
              <a:spcAft>
                <a:spcPct val="0"/>
              </a:spcAft>
              <a:buClr>
                <a:srgbClr val="595959"/>
              </a:buClr>
              <a:buFont typeface="Wingdings" charset="2"/>
              <a:buChar char="§"/>
              <a:defRPr>
                <a:solidFill>
                  <a:schemeClr val="tx1"/>
                </a:solidFill>
                <a:latin typeface="Verdana" charset="0"/>
                <a:ea typeface="ＭＳ Ｐゴシック" charset="-128"/>
              </a:defRPr>
            </a:lvl7pPr>
            <a:lvl8pPr marL="3429000" indent="-228600" eaLnBrk="0" fontAlgn="base" hangingPunct="0">
              <a:spcBef>
                <a:spcPct val="20000"/>
              </a:spcBef>
              <a:spcAft>
                <a:spcPct val="0"/>
              </a:spcAft>
              <a:buClr>
                <a:srgbClr val="595959"/>
              </a:buClr>
              <a:buFont typeface="Wingdings" charset="2"/>
              <a:buChar char="§"/>
              <a:defRPr>
                <a:solidFill>
                  <a:schemeClr val="tx1"/>
                </a:solidFill>
                <a:latin typeface="Verdana" charset="0"/>
                <a:ea typeface="ＭＳ Ｐゴシック" charset="-128"/>
              </a:defRPr>
            </a:lvl8pPr>
            <a:lvl9pPr marL="3886200" indent="-228600" eaLnBrk="0" fontAlgn="base" hangingPunct="0">
              <a:spcBef>
                <a:spcPct val="20000"/>
              </a:spcBef>
              <a:spcAft>
                <a:spcPct val="0"/>
              </a:spcAft>
              <a:buClr>
                <a:srgbClr val="595959"/>
              </a:buClr>
              <a:buFont typeface="Wingdings" charset="2"/>
              <a:buChar char="§"/>
              <a:defRPr>
                <a:solidFill>
                  <a:schemeClr val="tx1"/>
                </a:solidFill>
                <a:latin typeface="Verdana" charset="0"/>
                <a:ea typeface="ＭＳ Ｐゴシック" charset="-128"/>
              </a:defRPr>
            </a:lvl9pPr>
          </a:lstStyle>
          <a:p>
            <a:pPr algn="ctr">
              <a:spcBef>
                <a:spcPct val="0"/>
              </a:spcBef>
              <a:buClrTx/>
              <a:buSzTx/>
              <a:buFontTx/>
              <a:buNone/>
            </a:pPr>
            <a:r>
              <a:rPr lang="en-US" altLang="en-US" sz="1100" dirty="0">
                <a:solidFill>
                  <a:srgbClr val="A50021"/>
                </a:solidFill>
                <a:latin typeface="Arial" charset="0"/>
              </a:rPr>
              <a:t>Morris Change</a:t>
            </a:r>
          </a:p>
          <a:p>
            <a:pPr algn="ctr">
              <a:spcBef>
                <a:spcPct val="0"/>
              </a:spcBef>
              <a:buClrTx/>
              <a:buSzTx/>
              <a:buFontTx/>
              <a:buNone/>
            </a:pPr>
            <a:r>
              <a:rPr lang="en-US" altLang="en-US" sz="1100" dirty="0">
                <a:solidFill>
                  <a:srgbClr val="A50021"/>
                </a:solidFill>
                <a:latin typeface="Arial" charset="0"/>
              </a:rPr>
              <a:t>IEEE Medal of Honor 2011</a:t>
            </a:r>
          </a:p>
          <a:p>
            <a:pPr algn="ctr">
              <a:spcBef>
                <a:spcPct val="0"/>
              </a:spcBef>
              <a:buClrTx/>
              <a:buSzTx/>
              <a:buFontTx/>
              <a:buNone/>
            </a:pPr>
            <a:r>
              <a:rPr lang="en-US" altLang="en-US" sz="1100" dirty="0">
                <a:solidFill>
                  <a:srgbClr val="000000"/>
                </a:solidFill>
                <a:latin typeface="Arial" charset="0"/>
              </a:rPr>
              <a:t>CEO Taiwan Semiconductor </a:t>
            </a:r>
            <a:r>
              <a:rPr lang="en-US" altLang="en-US" sz="1100" dirty="0" err="1">
                <a:solidFill>
                  <a:srgbClr val="000000"/>
                </a:solidFill>
                <a:latin typeface="Arial" charset="0"/>
              </a:rPr>
              <a:t>Mftg</a:t>
            </a:r>
            <a:endParaRPr lang="en-US" altLang="en-US" sz="1100" dirty="0">
              <a:solidFill>
                <a:srgbClr val="000000"/>
              </a:solidFill>
              <a:latin typeface="Arial" charset="0"/>
            </a:endParaRPr>
          </a:p>
          <a:p>
            <a:pPr algn="ctr">
              <a:spcBef>
                <a:spcPct val="0"/>
              </a:spcBef>
              <a:buClrTx/>
              <a:buSzTx/>
              <a:buFontTx/>
              <a:buNone/>
            </a:pPr>
            <a:endParaRPr lang="en-US" altLang="en-US" sz="1100" dirty="0">
              <a:solidFill>
                <a:srgbClr val="000000"/>
              </a:solidFill>
              <a:latin typeface="Arial" charset="0"/>
            </a:endParaRPr>
          </a:p>
          <a:p>
            <a:pPr algn="ctr">
              <a:spcBef>
                <a:spcPct val="50000"/>
              </a:spcBef>
              <a:buClrTx/>
              <a:buSzTx/>
              <a:buFontTx/>
              <a:buNone/>
            </a:pPr>
            <a:endParaRPr lang="en-US" altLang="en-US" sz="1100" dirty="0">
              <a:solidFill>
                <a:srgbClr val="000000"/>
              </a:solidFill>
              <a:latin typeface="Arial" charset="0"/>
            </a:endParaRPr>
          </a:p>
        </p:txBody>
      </p:sp>
      <p:pic>
        <p:nvPicPr>
          <p:cNvPr id="18" name="Picture 17" descr="http://3.bp.blogspot.com/-CgTPXQlPbE8/TcFlHhffguI/AAAAAAAAG7g/2xbZvmXtT_I/s1600/morris+chang+cover.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29300" y="1570038"/>
            <a:ext cx="1666875" cy="2224087"/>
          </a:xfrm>
          <a:prstGeom prst="rect">
            <a:avLst/>
          </a:prstGeom>
          <a:noFill/>
          <a:ln w="19050">
            <a:solidFill>
              <a:srgbClr val="838383"/>
            </a:solidFill>
            <a:miter lim="800000"/>
            <a:headEnd/>
            <a:tailEnd/>
          </a:ln>
          <a:extLst>
            <a:ext uri="{909E8E84-426E-40DD-AFC4-6F175D3DCCD1}">
              <a14:hiddenFill xmlns:a14="http://schemas.microsoft.com/office/drawing/2010/main">
                <a:solidFill>
                  <a:srgbClr val="FFFFFF"/>
                </a:solidFill>
              </a14:hiddenFill>
            </a:ext>
          </a:extLst>
        </p:spPr>
      </p:pic>
      <p:sp>
        <p:nvSpPr>
          <p:cNvPr id="22539" name="TextBox 20"/>
          <p:cNvSpPr txBox="1">
            <a:spLocks noChangeArrowheads="1"/>
          </p:cNvSpPr>
          <p:nvPr/>
        </p:nvSpPr>
        <p:spPr bwMode="auto">
          <a:xfrm>
            <a:off x="4672013" y="5830888"/>
            <a:ext cx="1841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bg2"/>
              </a:buClr>
              <a:buSzPct val="80000"/>
              <a:buBlip>
                <a:blip r:embed="rId4"/>
              </a:buBlip>
              <a:defRPr sz="2800">
                <a:solidFill>
                  <a:schemeClr val="tx1"/>
                </a:solidFill>
                <a:latin typeface="Verdana" charset="0"/>
                <a:ea typeface="ＭＳ Ｐゴシック" charset="-128"/>
              </a:defRPr>
            </a:lvl1pPr>
            <a:lvl2pPr marL="742950" indent="-285750" eaLnBrk="0" hangingPunct="0">
              <a:spcBef>
                <a:spcPct val="20000"/>
              </a:spcBef>
              <a:buClr>
                <a:srgbClr val="595959"/>
              </a:buClr>
              <a:buChar char="–"/>
              <a:defRPr sz="2600">
                <a:solidFill>
                  <a:schemeClr val="tx1"/>
                </a:solidFill>
                <a:latin typeface="Verdana" charset="0"/>
                <a:ea typeface="ＭＳ Ｐゴシック" charset="-128"/>
              </a:defRPr>
            </a:lvl2pPr>
            <a:lvl3pPr marL="1143000" indent="-228600" eaLnBrk="0" hangingPunct="0">
              <a:spcBef>
                <a:spcPct val="20000"/>
              </a:spcBef>
              <a:buClr>
                <a:srgbClr val="595959"/>
              </a:buClr>
              <a:buFont typeface="Wingdings" charset="2"/>
              <a:buChar char="§"/>
              <a:defRPr sz="2200">
                <a:solidFill>
                  <a:schemeClr val="tx1"/>
                </a:solidFill>
                <a:latin typeface="Verdana" charset="0"/>
                <a:ea typeface="ＭＳ Ｐゴシック" charset="-128"/>
              </a:defRPr>
            </a:lvl3pPr>
            <a:lvl4pPr marL="1600200" indent="-228600" eaLnBrk="0" hangingPunct="0">
              <a:spcBef>
                <a:spcPct val="20000"/>
              </a:spcBef>
              <a:buClr>
                <a:srgbClr val="595959"/>
              </a:buClr>
              <a:buChar char="–"/>
              <a:defRPr sz="2000">
                <a:solidFill>
                  <a:schemeClr val="tx1"/>
                </a:solidFill>
                <a:latin typeface="Verdana" charset="0"/>
                <a:ea typeface="ＭＳ Ｐゴシック" charset="-128"/>
              </a:defRPr>
            </a:lvl4pPr>
            <a:lvl5pPr marL="2057400" indent="-228600" eaLnBrk="0" hangingPunct="0">
              <a:spcBef>
                <a:spcPct val="20000"/>
              </a:spcBef>
              <a:buClr>
                <a:srgbClr val="595959"/>
              </a:buClr>
              <a:buFont typeface="Wingdings" charset="2"/>
              <a:buChar char="§"/>
              <a:defRPr>
                <a:solidFill>
                  <a:schemeClr val="tx1"/>
                </a:solidFill>
                <a:latin typeface="Verdana" charset="0"/>
                <a:ea typeface="ＭＳ Ｐゴシック" charset="-128"/>
              </a:defRPr>
            </a:lvl5pPr>
            <a:lvl6pPr marL="2514600" indent="-228600" eaLnBrk="0" fontAlgn="base" hangingPunct="0">
              <a:spcBef>
                <a:spcPct val="20000"/>
              </a:spcBef>
              <a:spcAft>
                <a:spcPct val="0"/>
              </a:spcAft>
              <a:buClr>
                <a:srgbClr val="595959"/>
              </a:buClr>
              <a:buFont typeface="Wingdings" charset="2"/>
              <a:buChar char="§"/>
              <a:defRPr>
                <a:solidFill>
                  <a:schemeClr val="tx1"/>
                </a:solidFill>
                <a:latin typeface="Verdana" charset="0"/>
                <a:ea typeface="ＭＳ Ｐゴシック" charset="-128"/>
              </a:defRPr>
            </a:lvl6pPr>
            <a:lvl7pPr marL="2971800" indent="-228600" eaLnBrk="0" fontAlgn="base" hangingPunct="0">
              <a:spcBef>
                <a:spcPct val="20000"/>
              </a:spcBef>
              <a:spcAft>
                <a:spcPct val="0"/>
              </a:spcAft>
              <a:buClr>
                <a:srgbClr val="595959"/>
              </a:buClr>
              <a:buFont typeface="Wingdings" charset="2"/>
              <a:buChar char="§"/>
              <a:defRPr>
                <a:solidFill>
                  <a:schemeClr val="tx1"/>
                </a:solidFill>
                <a:latin typeface="Verdana" charset="0"/>
                <a:ea typeface="ＭＳ Ｐゴシック" charset="-128"/>
              </a:defRPr>
            </a:lvl7pPr>
            <a:lvl8pPr marL="3429000" indent="-228600" eaLnBrk="0" fontAlgn="base" hangingPunct="0">
              <a:spcBef>
                <a:spcPct val="20000"/>
              </a:spcBef>
              <a:spcAft>
                <a:spcPct val="0"/>
              </a:spcAft>
              <a:buClr>
                <a:srgbClr val="595959"/>
              </a:buClr>
              <a:buFont typeface="Wingdings" charset="2"/>
              <a:buChar char="§"/>
              <a:defRPr>
                <a:solidFill>
                  <a:schemeClr val="tx1"/>
                </a:solidFill>
                <a:latin typeface="Verdana" charset="0"/>
                <a:ea typeface="ＭＳ Ｐゴシック" charset="-128"/>
              </a:defRPr>
            </a:lvl8pPr>
            <a:lvl9pPr marL="3886200" indent="-228600" eaLnBrk="0" fontAlgn="base" hangingPunct="0">
              <a:spcBef>
                <a:spcPct val="20000"/>
              </a:spcBef>
              <a:spcAft>
                <a:spcPct val="0"/>
              </a:spcAft>
              <a:buClr>
                <a:srgbClr val="595959"/>
              </a:buClr>
              <a:buFont typeface="Wingdings" charset="2"/>
              <a:buChar char="§"/>
              <a:defRPr>
                <a:solidFill>
                  <a:schemeClr val="tx1"/>
                </a:solidFill>
                <a:latin typeface="Verdana" charset="0"/>
                <a:ea typeface="ＭＳ Ｐゴシック" charset="-128"/>
              </a:defRPr>
            </a:lvl9pPr>
          </a:lstStyle>
          <a:p>
            <a:pPr>
              <a:spcBef>
                <a:spcPct val="0"/>
              </a:spcBef>
              <a:buClrTx/>
              <a:buSzTx/>
              <a:buFontTx/>
              <a:buNone/>
            </a:pPr>
            <a:endParaRPr lang="en-US" altLang="en-US" sz="2400">
              <a:solidFill>
                <a:srgbClr val="000000"/>
              </a:solidFill>
              <a:latin typeface="Arial" charset="0"/>
            </a:endParaRPr>
          </a:p>
        </p:txBody>
      </p:sp>
      <p:sp>
        <p:nvSpPr>
          <p:cNvPr id="5" name="TextBox 4"/>
          <p:cNvSpPr txBox="1">
            <a:spLocks noChangeArrowheads="1"/>
          </p:cNvSpPr>
          <p:nvPr/>
        </p:nvSpPr>
        <p:spPr bwMode="auto">
          <a:xfrm>
            <a:off x="1164165" y="5160963"/>
            <a:ext cx="229447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bg2"/>
              </a:buClr>
              <a:buSzPct val="80000"/>
              <a:buBlip>
                <a:blip r:embed="rId4"/>
              </a:buBlip>
              <a:defRPr sz="2800">
                <a:solidFill>
                  <a:schemeClr val="tx1"/>
                </a:solidFill>
                <a:latin typeface="Verdana" charset="0"/>
                <a:ea typeface="ＭＳ Ｐゴシック" charset="-128"/>
              </a:defRPr>
            </a:lvl1pPr>
            <a:lvl2pPr marL="742950" indent="-285750" eaLnBrk="0" hangingPunct="0">
              <a:spcBef>
                <a:spcPct val="20000"/>
              </a:spcBef>
              <a:buClr>
                <a:srgbClr val="595959"/>
              </a:buClr>
              <a:buChar char="–"/>
              <a:defRPr sz="2600">
                <a:solidFill>
                  <a:schemeClr val="tx1"/>
                </a:solidFill>
                <a:latin typeface="Verdana" charset="0"/>
                <a:ea typeface="ＭＳ Ｐゴシック" charset="-128"/>
              </a:defRPr>
            </a:lvl2pPr>
            <a:lvl3pPr marL="1143000" indent="-228600" eaLnBrk="0" hangingPunct="0">
              <a:spcBef>
                <a:spcPct val="20000"/>
              </a:spcBef>
              <a:buClr>
                <a:srgbClr val="595959"/>
              </a:buClr>
              <a:buFont typeface="Wingdings" charset="2"/>
              <a:buChar char="§"/>
              <a:defRPr sz="2200">
                <a:solidFill>
                  <a:schemeClr val="tx1"/>
                </a:solidFill>
                <a:latin typeface="Verdana" charset="0"/>
                <a:ea typeface="ＭＳ Ｐゴシック" charset="-128"/>
              </a:defRPr>
            </a:lvl3pPr>
            <a:lvl4pPr marL="1600200" indent="-228600" eaLnBrk="0" hangingPunct="0">
              <a:spcBef>
                <a:spcPct val="20000"/>
              </a:spcBef>
              <a:buClr>
                <a:srgbClr val="595959"/>
              </a:buClr>
              <a:buChar char="–"/>
              <a:defRPr sz="2000">
                <a:solidFill>
                  <a:schemeClr val="tx1"/>
                </a:solidFill>
                <a:latin typeface="Verdana" charset="0"/>
                <a:ea typeface="ＭＳ Ｐゴシック" charset="-128"/>
              </a:defRPr>
            </a:lvl4pPr>
            <a:lvl5pPr marL="2057400" indent="-228600" eaLnBrk="0" hangingPunct="0">
              <a:spcBef>
                <a:spcPct val="20000"/>
              </a:spcBef>
              <a:buClr>
                <a:srgbClr val="595959"/>
              </a:buClr>
              <a:buFont typeface="Wingdings" charset="2"/>
              <a:buChar char="§"/>
              <a:defRPr>
                <a:solidFill>
                  <a:schemeClr val="tx1"/>
                </a:solidFill>
                <a:latin typeface="Verdana" charset="0"/>
                <a:ea typeface="ＭＳ Ｐゴシック" charset="-128"/>
              </a:defRPr>
            </a:lvl5pPr>
            <a:lvl6pPr marL="2514600" indent="-228600" eaLnBrk="0" fontAlgn="base" hangingPunct="0">
              <a:spcBef>
                <a:spcPct val="20000"/>
              </a:spcBef>
              <a:spcAft>
                <a:spcPct val="0"/>
              </a:spcAft>
              <a:buClr>
                <a:srgbClr val="595959"/>
              </a:buClr>
              <a:buFont typeface="Wingdings" charset="2"/>
              <a:buChar char="§"/>
              <a:defRPr>
                <a:solidFill>
                  <a:schemeClr val="tx1"/>
                </a:solidFill>
                <a:latin typeface="Verdana" charset="0"/>
                <a:ea typeface="ＭＳ Ｐゴシック" charset="-128"/>
              </a:defRPr>
            </a:lvl6pPr>
            <a:lvl7pPr marL="2971800" indent="-228600" eaLnBrk="0" fontAlgn="base" hangingPunct="0">
              <a:spcBef>
                <a:spcPct val="20000"/>
              </a:spcBef>
              <a:spcAft>
                <a:spcPct val="0"/>
              </a:spcAft>
              <a:buClr>
                <a:srgbClr val="595959"/>
              </a:buClr>
              <a:buFont typeface="Wingdings" charset="2"/>
              <a:buChar char="§"/>
              <a:defRPr>
                <a:solidFill>
                  <a:schemeClr val="tx1"/>
                </a:solidFill>
                <a:latin typeface="Verdana" charset="0"/>
                <a:ea typeface="ＭＳ Ｐゴシック" charset="-128"/>
              </a:defRPr>
            </a:lvl7pPr>
            <a:lvl8pPr marL="3429000" indent="-228600" eaLnBrk="0" fontAlgn="base" hangingPunct="0">
              <a:spcBef>
                <a:spcPct val="20000"/>
              </a:spcBef>
              <a:spcAft>
                <a:spcPct val="0"/>
              </a:spcAft>
              <a:buClr>
                <a:srgbClr val="595959"/>
              </a:buClr>
              <a:buFont typeface="Wingdings" charset="2"/>
              <a:buChar char="§"/>
              <a:defRPr>
                <a:solidFill>
                  <a:schemeClr val="tx1"/>
                </a:solidFill>
                <a:latin typeface="Verdana" charset="0"/>
                <a:ea typeface="ＭＳ Ｐゴシック" charset="-128"/>
              </a:defRPr>
            </a:lvl8pPr>
            <a:lvl9pPr marL="3886200" indent="-228600" eaLnBrk="0" fontAlgn="base" hangingPunct="0">
              <a:spcBef>
                <a:spcPct val="20000"/>
              </a:spcBef>
              <a:spcAft>
                <a:spcPct val="0"/>
              </a:spcAft>
              <a:buClr>
                <a:srgbClr val="595959"/>
              </a:buClr>
              <a:buFont typeface="Wingdings" charset="2"/>
              <a:buChar char="§"/>
              <a:defRPr>
                <a:solidFill>
                  <a:schemeClr val="tx1"/>
                </a:solidFill>
                <a:latin typeface="Verdana" charset="0"/>
                <a:ea typeface="ＭＳ Ｐゴシック" charset="-128"/>
              </a:defRPr>
            </a:lvl9pPr>
          </a:lstStyle>
          <a:p>
            <a:pPr algn="ctr">
              <a:spcBef>
                <a:spcPct val="0"/>
              </a:spcBef>
              <a:buClrTx/>
              <a:buSzTx/>
              <a:buFontTx/>
              <a:buNone/>
            </a:pPr>
            <a:r>
              <a:rPr lang="en-US" altLang="en-US" sz="1600" dirty="0">
                <a:solidFill>
                  <a:srgbClr val="A50021"/>
                </a:solidFill>
                <a:latin typeface="Arial" charset="0"/>
              </a:rPr>
              <a:t>John Hennessy</a:t>
            </a:r>
          </a:p>
          <a:p>
            <a:pPr algn="ctr">
              <a:spcBef>
                <a:spcPct val="0"/>
              </a:spcBef>
              <a:buClrTx/>
              <a:buSzTx/>
              <a:buFontTx/>
              <a:buNone/>
            </a:pPr>
            <a:r>
              <a:rPr lang="en-US" altLang="en-US" sz="1200" dirty="0">
                <a:solidFill>
                  <a:srgbClr val="A50021"/>
                </a:solidFill>
                <a:latin typeface="Arial" charset="0"/>
              </a:rPr>
              <a:t>IEEE Medal of Honor 2012</a:t>
            </a:r>
          </a:p>
          <a:p>
            <a:pPr algn="ctr">
              <a:spcBef>
                <a:spcPct val="0"/>
              </a:spcBef>
              <a:buClrTx/>
              <a:buSzTx/>
              <a:buFontTx/>
              <a:buNone/>
            </a:pPr>
            <a:r>
              <a:rPr lang="ru-RU" altLang="en-US" sz="1200" dirty="0" smtClean="0">
                <a:solidFill>
                  <a:srgbClr val="000000"/>
                </a:solidFill>
                <a:latin typeface="Arial" charset="0"/>
              </a:rPr>
              <a:t>Президент</a:t>
            </a:r>
            <a:r>
              <a:rPr lang="en-US" altLang="en-US" sz="1200" dirty="0" smtClean="0">
                <a:solidFill>
                  <a:srgbClr val="000000"/>
                </a:solidFill>
                <a:latin typeface="Arial" charset="0"/>
              </a:rPr>
              <a:t>, </a:t>
            </a:r>
            <a:r>
              <a:rPr lang="en-US" altLang="en-US" sz="1200" dirty="0">
                <a:solidFill>
                  <a:srgbClr val="000000"/>
                </a:solidFill>
                <a:latin typeface="Arial" charset="0"/>
              </a:rPr>
              <a:t>Stanford University</a:t>
            </a:r>
          </a:p>
        </p:txBody>
      </p:sp>
      <p:pic>
        <p:nvPicPr>
          <p:cNvPr id="1248" name="Picture 22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40168" y="2386013"/>
            <a:ext cx="2076450" cy="276701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2" name="Picture 1"/>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751263" y="2387600"/>
            <a:ext cx="2078037" cy="279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18"/>
          <p:cNvSpPr txBox="1">
            <a:spLocks noChangeArrowheads="1"/>
          </p:cNvSpPr>
          <p:nvPr/>
        </p:nvSpPr>
        <p:spPr bwMode="auto">
          <a:xfrm>
            <a:off x="3798224" y="5181600"/>
            <a:ext cx="231749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bg2"/>
              </a:buClr>
              <a:buSzPct val="80000"/>
              <a:buBlip>
                <a:blip r:embed="rId4"/>
              </a:buBlip>
              <a:defRPr sz="2800">
                <a:solidFill>
                  <a:schemeClr val="tx1"/>
                </a:solidFill>
                <a:latin typeface="Verdana" charset="0"/>
                <a:ea typeface="ＭＳ Ｐゴシック" charset="-128"/>
              </a:defRPr>
            </a:lvl1pPr>
            <a:lvl2pPr marL="742950" indent="-285750" eaLnBrk="0" hangingPunct="0">
              <a:spcBef>
                <a:spcPct val="20000"/>
              </a:spcBef>
              <a:buClr>
                <a:srgbClr val="595959"/>
              </a:buClr>
              <a:buChar char="–"/>
              <a:defRPr sz="2600">
                <a:solidFill>
                  <a:schemeClr val="tx1"/>
                </a:solidFill>
                <a:latin typeface="Verdana" charset="0"/>
                <a:ea typeface="ＭＳ Ｐゴシック" charset="-128"/>
              </a:defRPr>
            </a:lvl2pPr>
            <a:lvl3pPr marL="1143000" indent="-228600" eaLnBrk="0" hangingPunct="0">
              <a:spcBef>
                <a:spcPct val="20000"/>
              </a:spcBef>
              <a:buClr>
                <a:srgbClr val="595959"/>
              </a:buClr>
              <a:buFont typeface="Wingdings" charset="2"/>
              <a:buChar char="§"/>
              <a:defRPr sz="2200">
                <a:solidFill>
                  <a:schemeClr val="tx1"/>
                </a:solidFill>
                <a:latin typeface="Verdana" charset="0"/>
                <a:ea typeface="ＭＳ Ｐゴシック" charset="-128"/>
              </a:defRPr>
            </a:lvl3pPr>
            <a:lvl4pPr marL="1600200" indent="-228600" eaLnBrk="0" hangingPunct="0">
              <a:spcBef>
                <a:spcPct val="20000"/>
              </a:spcBef>
              <a:buClr>
                <a:srgbClr val="595959"/>
              </a:buClr>
              <a:buChar char="–"/>
              <a:defRPr sz="2000">
                <a:solidFill>
                  <a:schemeClr val="tx1"/>
                </a:solidFill>
                <a:latin typeface="Verdana" charset="0"/>
                <a:ea typeface="ＭＳ Ｐゴシック" charset="-128"/>
              </a:defRPr>
            </a:lvl4pPr>
            <a:lvl5pPr marL="2057400" indent="-228600" eaLnBrk="0" hangingPunct="0">
              <a:spcBef>
                <a:spcPct val="20000"/>
              </a:spcBef>
              <a:buClr>
                <a:srgbClr val="595959"/>
              </a:buClr>
              <a:buFont typeface="Wingdings" charset="2"/>
              <a:buChar char="§"/>
              <a:defRPr>
                <a:solidFill>
                  <a:schemeClr val="tx1"/>
                </a:solidFill>
                <a:latin typeface="Verdana" charset="0"/>
                <a:ea typeface="ＭＳ Ｐゴシック" charset="-128"/>
              </a:defRPr>
            </a:lvl5pPr>
            <a:lvl6pPr marL="2514600" indent="-228600" eaLnBrk="0" fontAlgn="base" hangingPunct="0">
              <a:spcBef>
                <a:spcPct val="20000"/>
              </a:spcBef>
              <a:spcAft>
                <a:spcPct val="0"/>
              </a:spcAft>
              <a:buClr>
                <a:srgbClr val="595959"/>
              </a:buClr>
              <a:buFont typeface="Wingdings" charset="2"/>
              <a:buChar char="§"/>
              <a:defRPr>
                <a:solidFill>
                  <a:schemeClr val="tx1"/>
                </a:solidFill>
                <a:latin typeface="Verdana" charset="0"/>
                <a:ea typeface="ＭＳ Ｐゴシック" charset="-128"/>
              </a:defRPr>
            </a:lvl6pPr>
            <a:lvl7pPr marL="2971800" indent="-228600" eaLnBrk="0" fontAlgn="base" hangingPunct="0">
              <a:spcBef>
                <a:spcPct val="20000"/>
              </a:spcBef>
              <a:spcAft>
                <a:spcPct val="0"/>
              </a:spcAft>
              <a:buClr>
                <a:srgbClr val="595959"/>
              </a:buClr>
              <a:buFont typeface="Wingdings" charset="2"/>
              <a:buChar char="§"/>
              <a:defRPr>
                <a:solidFill>
                  <a:schemeClr val="tx1"/>
                </a:solidFill>
                <a:latin typeface="Verdana" charset="0"/>
                <a:ea typeface="ＭＳ Ｐゴシック" charset="-128"/>
              </a:defRPr>
            </a:lvl7pPr>
            <a:lvl8pPr marL="3429000" indent="-228600" eaLnBrk="0" fontAlgn="base" hangingPunct="0">
              <a:spcBef>
                <a:spcPct val="20000"/>
              </a:spcBef>
              <a:spcAft>
                <a:spcPct val="0"/>
              </a:spcAft>
              <a:buClr>
                <a:srgbClr val="595959"/>
              </a:buClr>
              <a:buFont typeface="Wingdings" charset="2"/>
              <a:buChar char="§"/>
              <a:defRPr>
                <a:solidFill>
                  <a:schemeClr val="tx1"/>
                </a:solidFill>
                <a:latin typeface="Verdana" charset="0"/>
                <a:ea typeface="ＭＳ Ｐゴシック" charset="-128"/>
              </a:defRPr>
            </a:lvl8pPr>
            <a:lvl9pPr marL="3886200" indent="-228600" eaLnBrk="0" fontAlgn="base" hangingPunct="0">
              <a:spcBef>
                <a:spcPct val="20000"/>
              </a:spcBef>
              <a:spcAft>
                <a:spcPct val="0"/>
              </a:spcAft>
              <a:buClr>
                <a:srgbClr val="595959"/>
              </a:buClr>
              <a:buFont typeface="Wingdings" charset="2"/>
              <a:buChar char="§"/>
              <a:defRPr>
                <a:solidFill>
                  <a:schemeClr val="tx1"/>
                </a:solidFill>
                <a:latin typeface="Verdana" charset="0"/>
                <a:ea typeface="ＭＳ Ｐゴシック" charset="-128"/>
              </a:defRPr>
            </a:lvl9pPr>
          </a:lstStyle>
          <a:p>
            <a:pPr algn="ctr">
              <a:spcBef>
                <a:spcPct val="0"/>
              </a:spcBef>
              <a:buClrTx/>
              <a:buSzTx/>
              <a:buFontTx/>
              <a:buNone/>
            </a:pPr>
            <a:r>
              <a:rPr lang="en-US" altLang="en-US" sz="1600" dirty="0">
                <a:solidFill>
                  <a:srgbClr val="A50021"/>
                </a:solidFill>
                <a:latin typeface="Arial" charset="0"/>
              </a:rPr>
              <a:t>Irwin Jacobs</a:t>
            </a:r>
          </a:p>
          <a:p>
            <a:pPr algn="ctr">
              <a:spcBef>
                <a:spcPct val="0"/>
              </a:spcBef>
              <a:buClrTx/>
              <a:buSzTx/>
              <a:buFontTx/>
              <a:buNone/>
            </a:pPr>
            <a:r>
              <a:rPr lang="en-US" altLang="en-US" sz="1200" dirty="0">
                <a:solidFill>
                  <a:srgbClr val="A50021"/>
                </a:solidFill>
                <a:latin typeface="Arial" charset="0"/>
              </a:rPr>
              <a:t>IEEE Medal of Honor 2013</a:t>
            </a:r>
          </a:p>
          <a:p>
            <a:pPr algn="ctr">
              <a:spcBef>
                <a:spcPct val="0"/>
              </a:spcBef>
              <a:buClrTx/>
              <a:buSzTx/>
              <a:buFontTx/>
              <a:buNone/>
            </a:pPr>
            <a:r>
              <a:rPr lang="ru-RU" altLang="en-US" sz="1200" dirty="0" smtClean="0">
                <a:solidFill>
                  <a:srgbClr val="000000"/>
                </a:solidFill>
                <a:latin typeface="Arial" charset="0"/>
              </a:rPr>
              <a:t>Соучредитель</a:t>
            </a:r>
            <a:r>
              <a:rPr lang="en-US" altLang="en-US" sz="1200" dirty="0" smtClean="0">
                <a:solidFill>
                  <a:srgbClr val="000000"/>
                </a:solidFill>
                <a:latin typeface="Arial" charset="0"/>
              </a:rPr>
              <a:t>, </a:t>
            </a:r>
            <a:r>
              <a:rPr lang="en-US" altLang="en-US" sz="1200" dirty="0">
                <a:solidFill>
                  <a:srgbClr val="000000"/>
                </a:solidFill>
                <a:latin typeface="Arial" charset="0"/>
              </a:rPr>
              <a:t>Qualcomm, Inc</a:t>
            </a:r>
          </a:p>
        </p:txBody>
      </p:sp>
      <p:pic>
        <p:nvPicPr>
          <p:cNvPr id="1081" name="Picture 5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432550" y="2081213"/>
            <a:ext cx="2127250" cy="281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Box 19"/>
          <p:cNvSpPr txBox="1">
            <a:spLocks noChangeArrowheads="1"/>
          </p:cNvSpPr>
          <p:nvPr/>
        </p:nvSpPr>
        <p:spPr bwMode="auto">
          <a:xfrm>
            <a:off x="6167779" y="5167313"/>
            <a:ext cx="295683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bg2"/>
              </a:buClr>
              <a:buSzPct val="80000"/>
              <a:buBlip>
                <a:blip r:embed="rId4"/>
              </a:buBlip>
              <a:defRPr sz="2800">
                <a:solidFill>
                  <a:schemeClr val="tx1"/>
                </a:solidFill>
                <a:latin typeface="Verdana" charset="0"/>
                <a:ea typeface="ＭＳ Ｐゴシック" charset="-128"/>
              </a:defRPr>
            </a:lvl1pPr>
            <a:lvl2pPr marL="742950" indent="-285750" eaLnBrk="0" hangingPunct="0">
              <a:spcBef>
                <a:spcPct val="20000"/>
              </a:spcBef>
              <a:buClr>
                <a:srgbClr val="595959"/>
              </a:buClr>
              <a:buChar char="–"/>
              <a:defRPr sz="2600">
                <a:solidFill>
                  <a:schemeClr val="tx1"/>
                </a:solidFill>
                <a:latin typeface="Verdana" charset="0"/>
                <a:ea typeface="ＭＳ Ｐゴシック" charset="-128"/>
              </a:defRPr>
            </a:lvl2pPr>
            <a:lvl3pPr marL="1143000" indent="-228600" eaLnBrk="0" hangingPunct="0">
              <a:spcBef>
                <a:spcPct val="20000"/>
              </a:spcBef>
              <a:buClr>
                <a:srgbClr val="595959"/>
              </a:buClr>
              <a:buFont typeface="Wingdings" charset="2"/>
              <a:buChar char="§"/>
              <a:defRPr sz="2200">
                <a:solidFill>
                  <a:schemeClr val="tx1"/>
                </a:solidFill>
                <a:latin typeface="Verdana" charset="0"/>
                <a:ea typeface="ＭＳ Ｐゴシック" charset="-128"/>
              </a:defRPr>
            </a:lvl3pPr>
            <a:lvl4pPr marL="1600200" indent="-228600" eaLnBrk="0" hangingPunct="0">
              <a:spcBef>
                <a:spcPct val="20000"/>
              </a:spcBef>
              <a:buClr>
                <a:srgbClr val="595959"/>
              </a:buClr>
              <a:buChar char="–"/>
              <a:defRPr sz="2000">
                <a:solidFill>
                  <a:schemeClr val="tx1"/>
                </a:solidFill>
                <a:latin typeface="Verdana" charset="0"/>
                <a:ea typeface="ＭＳ Ｐゴシック" charset="-128"/>
              </a:defRPr>
            </a:lvl4pPr>
            <a:lvl5pPr marL="2057400" indent="-228600" eaLnBrk="0" hangingPunct="0">
              <a:spcBef>
                <a:spcPct val="20000"/>
              </a:spcBef>
              <a:buClr>
                <a:srgbClr val="595959"/>
              </a:buClr>
              <a:buFont typeface="Wingdings" charset="2"/>
              <a:buChar char="§"/>
              <a:defRPr>
                <a:solidFill>
                  <a:schemeClr val="tx1"/>
                </a:solidFill>
                <a:latin typeface="Verdana" charset="0"/>
                <a:ea typeface="ＭＳ Ｐゴシック" charset="-128"/>
              </a:defRPr>
            </a:lvl5pPr>
            <a:lvl6pPr marL="2514600" indent="-228600" eaLnBrk="0" fontAlgn="base" hangingPunct="0">
              <a:spcBef>
                <a:spcPct val="20000"/>
              </a:spcBef>
              <a:spcAft>
                <a:spcPct val="0"/>
              </a:spcAft>
              <a:buClr>
                <a:srgbClr val="595959"/>
              </a:buClr>
              <a:buFont typeface="Wingdings" charset="2"/>
              <a:buChar char="§"/>
              <a:defRPr>
                <a:solidFill>
                  <a:schemeClr val="tx1"/>
                </a:solidFill>
                <a:latin typeface="Verdana" charset="0"/>
                <a:ea typeface="ＭＳ Ｐゴシック" charset="-128"/>
              </a:defRPr>
            </a:lvl6pPr>
            <a:lvl7pPr marL="2971800" indent="-228600" eaLnBrk="0" fontAlgn="base" hangingPunct="0">
              <a:spcBef>
                <a:spcPct val="20000"/>
              </a:spcBef>
              <a:spcAft>
                <a:spcPct val="0"/>
              </a:spcAft>
              <a:buClr>
                <a:srgbClr val="595959"/>
              </a:buClr>
              <a:buFont typeface="Wingdings" charset="2"/>
              <a:buChar char="§"/>
              <a:defRPr>
                <a:solidFill>
                  <a:schemeClr val="tx1"/>
                </a:solidFill>
                <a:latin typeface="Verdana" charset="0"/>
                <a:ea typeface="ＭＳ Ｐゴシック" charset="-128"/>
              </a:defRPr>
            </a:lvl7pPr>
            <a:lvl8pPr marL="3429000" indent="-228600" eaLnBrk="0" fontAlgn="base" hangingPunct="0">
              <a:spcBef>
                <a:spcPct val="20000"/>
              </a:spcBef>
              <a:spcAft>
                <a:spcPct val="0"/>
              </a:spcAft>
              <a:buClr>
                <a:srgbClr val="595959"/>
              </a:buClr>
              <a:buFont typeface="Wingdings" charset="2"/>
              <a:buChar char="§"/>
              <a:defRPr>
                <a:solidFill>
                  <a:schemeClr val="tx1"/>
                </a:solidFill>
                <a:latin typeface="Verdana" charset="0"/>
                <a:ea typeface="ＭＳ Ｐゴシック" charset="-128"/>
              </a:defRPr>
            </a:lvl8pPr>
            <a:lvl9pPr marL="3886200" indent="-228600" eaLnBrk="0" fontAlgn="base" hangingPunct="0">
              <a:spcBef>
                <a:spcPct val="20000"/>
              </a:spcBef>
              <a:spcAft>
                <a:spcPct val="0"/>
              </a:spcAft>
              <a:buClr>
                <a:srgbClr val="595959"/>
              </a:buClr>
              <a:buFont typeface="Wingdings" charset="2"/>
              <a:buChar char="§"/>
              <a:defRPr>
                <a:solidFill>
                  <a:schemeClr val="tx1"/>
                </a:solidFill>
                <a:latin typeface="Verdana" charset="0"/>
                <a:ea typeface="ＭＳ Ｐゴシック" charset="-128"/>
              </a:defRPr>
            </a:lvl9pPr>
          </a:lstStyle>
          <a:p>
            <a:pPr algn="ctr">
              <a:spcBef>
                <a:spcPct val="0"/>
              </a:spcBef>
              <a:buClrTx/>
              <a:buSzTx/>
              <a:buFontTx/>
              <a:buNone/>
            </a:pPr>
            <a:r>
              <a:rPr lang="en-US" altLang="en-US" sz="1600" dirty="0">
                <a:solidFill>
                  <a:srgbClr val="A50021"/>
                </a:solidFill>
                <a:latin typeface="Arial" charset="0"/>
              </a:rPr>
              <a:t>B. </a:t>
            </a:r>
            <a:r>
              <a:rPr lang="en-US" altLang="en-US" sz="1600" dirty="0" err="1">
                <a:solidFill>
                  <a:srgbClr val="A50021"/>
                </a:solidFill>
                <a:latin typeface="Arial" charset="0"/>
              </a:rPr>
              <a:t>Jayant</a:t>
            </a:r>
            <a:r>
              <a:rPr lang="en-US" altLang="en-US" sz="1600" dirty="0">
                <a:solidFill>
                  <a:srgbClr val="A50021"/>
                </a:solidFill>
                <a:latin typeface="Arial" charset="0"/>
              </a:rPr>
              <a:t> </a:t>
            </a:r>
            <a:r>
              <a:rPr lang="en-US" altLang="en-US" sz="1600" dirty="0" err="1">
                <a:solidFill>
                  <a:srgbClr val="A50021"/>
                </a:solidFill>
                <a:latin typeface="Arial" charset="0"/>
              </a:rPr>
              <a:t>Baliga</a:t>
            </a:r>
            <a:endParaRPr lang="en-US" altLang="en-US" sz="1600" dirty="0">
              <a:solidFill>
                <a:srgbClr val="A50021"/>
              </a:solidFill>
              <a:latin typeface="Arial" charset="0"/>
            </a:endParaRPr>
          </a:p>
          <a:p>
            <a:pPr algn="ctr">
              <a:spcBef>
                <a:spcPct val="0"/>
              </a:spcBef>
              <a:buClrTx/>
              <a:buSzTx/>
              <a:buFontTx/>
              <a:buNone/>
            </a:pPr>
            <a:r>
              <a:rPr lang="en-US" altLang="en-US" sz="1200" dirty="0">
                <a:solidFill>
                  <a:srgbClr val="A50021"/>
                </a:solidFill>
                <a:latin typeface="Arial" charset="0"/>
              </a:rPr>
              <a:t>IEEE Medal of Honor </a:t>
            </a:r>
            <a:r>
              <a:rPr lang="en-US" altLang="en-US" sz="1200" dirty="0" smtClean="0">
                <a:solidFill>
                  <a:srgbClr val="A50021"/>
                </a:solidFill>
                <a:latin typeface="Arial" charset="0"/>
              </a:rPr>
              <a:t>2014</a:t>
            </a:r>
            <a:endParaRPr lang="en-US" altLang="en-US" sz="1200" dirty="0">
              <a:solidFill>
                <a:srgbClr val="A50021"/>
              </a:solidFill>
              <a:latin typeface="Arial" charset="0"/>
            </a:endParaRPr>
          </a:p>
          <a:p>
            <a:pPr algn="ctr">
              <a:spcBef>
                <a:spcPct val="0"/>
              </a:spcBef>
              <a:buClrTx/>
              <a:buSzTx/>
              <a:buFontTx/>
              <a:buNone/>
            </a:pPr>
            <a:r>
              <a:rPr lang="ru-RU" altLang="en-US" sz="1200" dirty="0" smtClean="0">
                <a:solidFill>
                  <a:srgbClr val="000000"/>
                </a:solidFill>
                <a:latin typeface="Arial" charset="0"/>
              </a:rPr>
              <a:t>Разработки в сфере полупроводников</a:t>
            </a:r>
            <a:endParaRPr lang="en-US" altLang="en-US" sz="1200" dirty="0">
              <a:solidFill>
                <a:srgbClr val="000000"/>
              </a:solidFill>
              <a:latin typeface="Arial" charset="0"/>
            </a:endParaRPr>
          </a:p>
        </p:txBody>
      </p:sp>
      <p:sp>
        <p:nvSpPr>
          <p:cNvPr id="18450" name="Rectangle 2"/>
          <p:cNvSpPr>
            <a:spLocks noChangeArrowheads="1"/>
          </p:cNvSpPr>
          <p:nvPr/>
        </p:nvSpPr>
        <p:spPr bwMode="auto">
          <a:xfrm>
            <a:off x="243848" y="184151"/>
            <a:ext cx="8485187"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0" hangingPunct="0">
              <a:defRPr/>
            </a:pPr>
            <a:r>
              <a:rPr lang="en-US" altLang="en-US" sz="2800" b="1" dirty="0" smtClean="0">
                <a:solidFill>
                  <a:schemeClr val="bg1"/>
                </a:solidFill>
                <a:latin typeface="+mj-lt"/>
                <a:cs typeface="ＭＳ Ｐゴシック" pitchFamily="-112" charset="-128"/>
              </a:rPr>
              <a:t>IEEE</a:t>
            </a:r>
            <a:r>
              <a:rPr lang="ru-RU" altLang="en-US" sz="2800" b="1" dirty="0" smtClean="0">
                <a:solidFill>
                  <a:schemeClr val="bg1"/>
                </a:solidFill>
                <a:latin typeface="+mj-lt"/>
                <a:cs typeface="ＭＳ Ｐゴシック" pitchFamily="-112" charset="-128"/>
              </a:rPr>
              <a:t>: члены и авторы – лидеры сегодня и завтра</a:t>
            </a:r>
            <a:r>
              <a:rPr lang="en-US" altLang="en-US" sz="2800" b="1" dirty="0">
                <a:solidFill>
                  <a:schemeClr val="bg1"/>
                </a:solidFill>
                <a:latin typeface="+mj-lt"/>
                <a:cs typeface="ＭＳ Ｐゴシック" pitchFamily="-112" charset="-128"/>
              </a:rPr>
              <a:t/>
            </a:r>
            <a:br>
              <a:rPr lang="en-US" altLang="en-US" sz="2800" b="1" dirty="0">
                <a:solidFill>
                  <a:schemeClr val="bg1"/>
                </a:solidFill>
                <a:latin typeface="+mj-lt"/>
                <a:cs typeface="ＭＳ Ｐゴシック" pitchFamily="-112" charset="-128"/>
              </a:rPr>
            </a:br>
            <a:endParaRPr lang="en-US" altLang="en-US" sz="2800" b="1" dirty="0">
              <a:solidFill>
                <a:schemeClr val="bg1"/>
              </a:solidFill>
              <a:latin typeface="+mj-lt"/>
              <a:cs typeface="ＭＳ Ｐゴシック" pitchFamily="-112" charset="-128"/>
            </a:endParaRPr>
          </a:p>
        </p:txBody>
      </p:sp>
    </p:spTree>
    <p:extLst>
      <p:ext uri="{BB962C8B-B14F-4D97-AF65-F5344CB8AC3E}">
        <p14:creationId xmlns:p14="http://schemas.microsoft.com/office/powerpoint/2010/main" val="252348487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457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4569"/>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19457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457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124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nodeType="clickEffect">
                                  <p:stCondLst>
                                    <p:cond delay="0"/>
                                  </p:stCondLst>
                                  <p:childTnLst>
                                    <p:set>
                                      <p:cBhvr>
                                        <p:cTn id="36" dur="1" fill="hold">
                                          <p:stCondLst>
                                            <p:cond delay="0"/>
                                          </p:stCondLst>
                                        </p:cTn>
                                        <p:tgtEl>
                                          <p:spTgt spid="108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70" grpId="0"/>
      <p:bldP spid="194571" grpId="0"/>
      <p:bldP spid="16" grpId="0"/>
      <p:bldP spid="5" grpId="0"/>
      <p:bldP spid="19" grpId="0"/>
      <p:bldP spid="20"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6" name="Rounded Rectangle 5"/>
          <p:cNvSpPr>
            <a:spLocks noChangeArrowheads="1"/>
          </p:cNvSpPr>
          <p:nvPr/>
        </p:nvSpPr>
        <p:spPr bwMode="auto">
          <a:xfrm>
            <a:off x="903288" y="1565275"/>
            <a:ext cx="3562350" cy="527050"/>
          </a:xfrm>
          <a:prstGeom prst="roundRect">
            <a:avLst>
              <a:gd name="adj" fmla="val 16667"/>
            </a:avLst>
          </a:prstGeom>
          <a:solidFill>
            <a:schemeClr val="tx2"/>
          </a:solidFill>
          <a:ln w="38100">
            <a:noFill/>
            <a:round/>
            <a:headEnd/>
            <a:tailEnd/>
          </a:ln>
        </p:spPr>
        <p:txBody>
          <a:bodyPr anchor="ctr"/>
          <a:lstStyle/>
          <a:p>
            <a:pPr algn="ctr"/>
            <a:r>
              <a:rPr lang="en-US" sz="2000">
                <a:solidFill>
                  <a:srgbClr val="FFFFFF"/>
                </a:solidFill>
                <a:latin typeface="Verdana" pitchFamily="34" charset="0"/>
              </a:rPr>
              <a:t>Title</a:t>
            </a:r>
          </a:p>
        </p:txBody>
      </p:sp>
      <p:sp>
        <p:nvSpPr>
          <p:cNvPr id="28677" name="Rounded Rectangle 13"/>
          <p:cNvSpPr>
            <a:spLocks noChangeArrowheads="1"/>
          </p:cNvSpPr>
          <p:nvPr/>
        </p:nvSpPr>
        <p:spPr bwMode="auto">
          <a:xfrm>
            <a:off x="903288" y="4476750"/>
            <a:ext cx="3546475" cy="550863"/>
          </a:xfrm>
          <a:prstGeom prst="roundRect">
            <a:avLst>
              <a:gd name="adj" fmla="val 16667"/>
            </a:avLst>
          </a:prstGeom>
          <a:solidFill>
            <a:schemeClr val="tx2"/>
          </a:solidFill>
          <a:ln w="38100">
            <a:noFill/>
            <a:round/>
            <a:headEnd/>
            <a:tailEnd/>
          </a:ln>
        </p:spPr>
        <p:txBody>
          <a:bodyPr anchor="ctr"/>
          <a:lstStyle/>
          <a:p>
            <a:pPr algn="ctr"/>
            <a:r>
              <a:rPr lang="en-US" sz="2000">
                <a:solidFill>
                  <a:srgbClr val="FFFFFF"/>
                </a:solidFill>
              </a:rPr>
              <a:t>Results/Discussions/Findings</a:t>
            </a:r>
          </a:p>
        </p:txBody>
      </p:sp>
      <p:sp>
        <p:nvSpPr>
          <p:cNvPr id="28678" name="Rounded Rectangle 14"/>
          <p:cNvSpPr>
            <a:spLocks noChangeArrowheads="1"/>
          </p:cNvSpPr>
          <p:nvPr/>
        </p:nvSpPr>
        <p:spPr bwMode="auto">
          <a:xfrm>
            <a:off x="903288" y="2147888"/>
            <a:ext cx="3562350" cy="527050"/>
          </a:xfrm>
          <a:prstGeom prst="roundRect">
            <a:avLst>
              <a:gd name="adj" fmla="val 16667"/>
            </a:avLst>
          </a:prstGeom>
          <a:solidFill>
            <a:schemeClr val="tx2"/>
          </a:solidFill>
          <a:ln w="38100">
            <a:noFill/>
            <a:round/>
            <a:headEnd/>
            <a:tailEnd/>
          </a:ln>
        </p:spPr>
        <p:txBody>
          <a:bodyPr anchor="ctr"/>
          <a:lstStyle/>
          <a:p>
            <a:pPr algn="ctr"/>
            <a:r>
              <a:rPr lang="en-US" sz="2000">
                <a:solidFill>
                  <a:srgbClr val="FFFFFF"/>
                </a:solidFill>
              </a:rPr>
              <a:t>Abstract</a:t>
            </a:r>
          </a:p>
        </p:txBody>
      </p:sp>
      <p:sp>
        <p:nvSpPr>
          <p:cNvPr id="28679" name="Rounded Rectangle 15"/>
          <p:cNvSpPr>
            <a:spLocks noChangeArrowheads="1"/>
          </p:cNvSpPr>
          <p:nvPr/>
        </p:nvSpPr>
        <p:spPr bwMode="auto">
          <a:xfrm>
            <a:off x="903288" y="2728913"/>
            <a:ext cx="3562350" cy="527050"/>
          </a:xfrm>
          <a:prstGeom prst="roundRect">
            <a:avLst>
              <a:gd name="adj" fmla="val 16667"/>
            </a:avLst>
          </a:prstGeom>
          <a:solidFill>
            <a:schemeClr val="tx2"/>
          </a:solidFill>
          <a:ln w="38100">
            <a:noFill/>
            <a:round/>
            <a:headEnd/>
            <a:tailEnd/>
          </a:ln>
        </p:spPr>
        <p:txBody>
          <a:bodyPr anchor="ctr"/>
          <a:lstStyle/>
          <a:p>
            <a:pPr algn="ctr"/>
            <a:r>
              <a:rPr lang="en-US" sz="2000">
                <a:solidFill>
                  <a:srgbClr val="FFFFFF"/>
                </a:solidFill>
              </a:rPr>
              <a:t>Keywords</a:t>
            </a:r>
          </a:p>
        </p:txBody>
      </p:sp>
      <p:sp>
        <p:nvSpPr>
          <p:cNvPr id="28680" name="Rounded Rectangle 16"/>
          <p:cNvSpPr>
            <a:spLocks noChangeArrowheads="1"/>
          </p:cNvSpPr>
          <p:nvPr/>
        </p:nvSpPr>
        <p:spPr bwMode="auto">
          <a:xfrm>
            <a:off x="903288" y="3311525"/>
            <a:ext cx="3562350" cy="527050"/>
          </a:xfrm>
          <a:prstGeom prst="roundRect">
            <a:avLst>
              <a:gd name="adj" fmla="val 16667"/>
            </a:avLst>
          </a:prstGeom>
          <a:solidFill>
            <a:schemeClr val="tx2"/>
          </a:solidFill>
          <a:ln w="38100">
            <a:noFill/>
            <a:round/>
            <a:headEnd/>
            <a:tailEnd/>
          </a:ln>
        </p:spPr>
        <p:txBody>
          <a:bodyPr anchor="ctr"/>
          <a:lstStyle/>
          <a:p>
            <a:pPr algn="ctr"/>
            <a:r>
              <a:rPr lang="en-US" sz="2000">
                <a:solidFill>
                  <a:srgbClr val="FFFFFF"/>
                </a:solidFill>
              </a:rPr>
              <a:t>Introduction</a:t>
            </a:r>
          </a:p>
        </p:txBody>
      </p:sp>
      <p:sp>
        <p:nvSpPr>
          <p:cNvPr id="28681" name="Rounded Rectangle 18"/>
          <p:cNvSpPr>
            <a:spLocks noChangeArrowheads="1"/>
          </p:cNvSpPr>
          <p:nvPr/>
        </p:nvSpPr>
        <p:spPr bwMode="auto">
          <a:xfrm>
            <a:off x="903288" y="3892550"/>
            <a:ext cx="3562350" cy="528638"/>
          </a:xfrm>
          <a:prstGeom prst="roundRect">
            <a:avLst>
              <a:gd name="adj" fmla="val 16667"/>
            </a:avLst>
          </a:prstGeom>
          <a:solidFill>
            <a:schemeClr val="tx2"/>
          </a:solidFill>
          <a:ln w="38100">
            <a:noFill/>
            <a:round/>
            <a:headEnd/>
            <a:tailEnd/>
          </a:ln>
        </p:spPr>
        <p:txBody>
          <a:bodyPr anchor="ctr"/>
          <a:lstStyle/>
          <a:p>
            <a:pPr algn="ctr"/>
            <a:r>
              <a:rPr lang="en-US" sz="2000">
                <a:solidFill>
                  <a:srgbClr val="FFFFFF"/>
                </a:solidFill>
              </a:rPr>
              <a:t>Methodology</a:t>
            </a:r>
          </a:p>
        </p:txBody>
      </p:sp>
      <p:sp>
        <p:nvSpPr>
          <p:cNvPr id="28682" name="Rounded Rectangle 19"/>
          <p:cNvSpPr>
            <a:spLocks noChangeArrowheads="1"/>
          </p:cNvSpPr>
          <p:nvPr/>
        </p:nvSpPr>
        <p:spPr bwMode="auto">
          <a:xfrm>
            <a:off x="903288" y="5664200"/>
            <a:ext cx="3562350" cy="528638"/>
          </a:xfrm>
          <a:prstGeom prst="roundRect">
            <a:avLst>
              <a:gd name="adj" fmla="val 16667"/>
            </a:avLst>
          </a:prstGeom>
          <a:solidFill>
            <a:schemeClr val="tx2"/>
          </a:solidFill>
          <a:ln w="38100">
            <a:noFill/>
            <a:round/>
            <a:headEnd/>
            <a:tailEnd/>
          </a:ln>
        </p:spPr>
        <p:txBody>
          <a:bodyPr anchor="ctr"/>
          <a:lstStyle/>
          <a:p>
            <a:pPr algn="ctr"/>
            <a:r>
              <a:rPr lang="en-US" sz="2000">
                <a:solidFill>
                  <a:srgbClr val="FFFFFF"/>
                </a:solidFill>
              </a:rPr>
              <a:t>References</a:t>
            </a:r>
          </a:p>
        </p:txBody>
      </p:sp>
      <p:sp>
        <p:nvSpPr>
          <p:cNvPr id="28683" name="Rounded Rectangle 20"/>
          <p:cNvSpPr>
            <a:spLocks noChangeArrowheads="1"/>
          </p:cNvSpPr>
          <p:nvPr/>
        </p:nvSpPr>
        <p:spPr bwMode="auto">
          <a:xfrm>
            <a:off x="903288" y="5081588"/>
            <a:ext cx="3562350" cy="527050"/>
          </a:xfrm>
          <a:prstGeom prst="roundRect">
            <a:avLst>
              <a:gd name="adj" fmla="val 16667"/>
            </a:avLst>
          </a:prstGeom>
          <a:solidFill>
            <a:schemeClr val="tx2"/>
          </a:solidFill>
          <a:ln w="38100">
            <a:noFill/>
            <a:round/>
            <a:headEnd/>
            <a:tailEnd/>
          </a:ln>
        </p:spPr>
        <p:txBody>
          <a:bodyPr anchor="ctr"/>
          <a:lstStyle/>
          <a:p>
            <a:pPr algn="ctr"/>
            <a:r>
              <a:rPr lang="en-US" sz="2000">
                <a:solidFill>
                  <a:srgbClr val="FFFFFF"/>
                </a:solidFill>
              </a:rPr>
              <a:t>Conclusion</a:t>
            </a:r>
          </a:p>
        </p:txBody>
      </p:sp>
      <p:sp>
        <p:nvSpPr>
          <p:cNvPr id="28684" name="Title 15"/>
          <p:cNvSpPr txBox="1">
            <a:spLocks/>
          </p:cNvSpPr>
          <p:nvPr/>
        </p:nvSpPr>
        <p:spPr bwMode="auto">
          <a:xfrm>
            <a:off x="685800" y="268400"/>
            <a:ext cx="8269288" cy="942975"/>
          </a:xfrm>
          <a:prstGeom prst="rect">
            <a:avLst/>
          </a:prstGeom>
          <a:noFill/>
          <a:ln w="9525">
            <a:noFill/>
            <a:miter lim="800000"/>
            <a:headEnd/>
            <a:tailEnd/>
          </a:ln>
        </p:spPr>
        <p:txBody>
          <a:bodyPr/>
          <a:lstStyle/>
          <a:p>
            <a:pPr eaLnBrk="1" hangingPunct="1"/>
            <a:r>
              <a:rPr lang="en-US" sz="2200" b="1" dirty="0">
                <a:solidFill>
                  <a:srgbClr val="CC1239"/>
                </a:solidFill>
                <a:latin typeface="Verdana" pitchFamily="34" charset="0"/>
              </a:rPr>
              <a:t>Paper Structure</a:t>
            </a:r>
            <a:r>
              <a:rPr lang="en-US" sz="2200" b="1" dirty="0">
                <a:solidFill>
                  <a:schemeClr val="tx2"/>
                </a:solidFill>
                <a:latin typeface="Verdana" pitchFamily="34" charset="0"/>
              </a:rPr>
              <a:t/>
            </a:r>
            <a:br>
              <a:rPr lang="en-US" sz="2200" b="1" dirty="0">
                <a:solidFill>
                  <a:schemeClr val="tx2"/>
                </a:solidFill>
                <a:latin typeface="Verdana" pitchFamily="34" charset="0"/>
              </a:rPr>
            </a:br>
            <a:r>
              <a:rPr lang="en-US" sz="3200" b="1" dirty="0">
                <a:solidFill>
                  <a:schemeClr val="bg1"/>
                </a:solidFill>
                <a:latin typeface="Verdana" pitchFamily="34" charset="0"/>
              </a:rPr>
              <a:t>Elements of a manuscript</a:t>
            </a:r>
          </a:p>
        </p:txBody>
      </p:sp>
      <p:pic>
        <p:nvPicPr>
          <p:cNvPr id="46092" name="Picture 24" descr="for tracy-3.jpg"/>
          <p:cNvPicPr>
            <a:picLocks noChangeAspect="1"/>
          </p:cNvPicPr>
          <p:nvPr/>
        </p:nvPicPr>
        <p:blipFill>
          <a:blip r:embed="rId3"/>
          <a:srcRect/>
          <a:stretch>
            <a:fillRect/>
          </a:stretch>
        </p:blipFill>
        <p:spPr bwMode="auto">
          <a:xfrm>
            <a:off x="6130925" y="2246313"/>
            <a:ext cx="2371725" cy="3070225"/>
          </a:xfrm>
          <a:prstGeom prst="rect">
            <a:avLst/>
          </a:prstGeom>
          <a:noFill/>
          <a:ln w="6350">
            <a:solidFill>
              <a:schemeClr val="bg2"/>
            </a:solidFill>
            <a:miter lim="800000"/>
            <a:headEnd/>
            <a:tailEnd/>
          </a:ln>
          <a:effectLst>
            <a:outerShdw blurRad="50800" dist="38100" dir="2700000" algn="tl" rotWithShape="0">
              <a:srgbClr val="808080">
                <a:alpha val="25000"/>
              </a:srgbClr>
            </a:outerShdw>
          </a:effectLst>
          <a:extLst>
            <a:ext uri="{909E8E84-426E-40DD-AFC4-6F175D3DCCD1}">
              <a14:hiddenFill xmlns:a14="http://schemas.microsoft.com/office/drawing/2010/main">
                <a:solidFill>
                  <a:srgbClr val="FFFFFF"/>
                </a:solidFill>
              </a14:hiddenFill>
            </a:ext>
          </a:extLst>
        </p:spPr>
      </p:pic>
      <p:pic>
        <p:nvPicPr>
          <p:cNvPr id="26" name="Picture 25" descr="for tracy-2.jpg"/>
          <p:cNvPicPr>
            <a:picLocks noChangeAspect="1"/>
          </p:cNvPicPr>
          <p:nvPr/>
        </p:nvPicPr>
        <p:blipFill>
          <a:blip r:embed="rId4"/>
          <a:srcRect/>
          <a:stretch>
            <a:fillRect/>
          </a:stretch>
        </p:blipFill>
        <p:spPr bwMode="auto">
          <a:xfrm>
            <a:off x="5778500" y="2047875"/>
            <a:ext cx="2371725" cy="3070225"/>
          </a:xfrm>
          <a:prstGeom prst="rect">
            <a:avLst/>
          </a:prstGeom>
          <a:noFill/>
          <a:ln w="6350">
            <a:solidFill>
              <a:schemeClr val="bg2"/>
            </a:solidFill>
            <a:miter lim="800000"/>
            <a:headEnd/>
            <a:tailEnd/>
          </a:ln>
          <a:effectLst>
            <a:outerShdw blurRad="50800" dist="38100" dir="2700000" algn="tl" rotWithShape="0">
              <a:srgbClr val="808080">
                <a:alpha val="25000"/>
              </a:srgbClr>
            </a:outerShdw>
          </a:effectLst>
          <a:extLst>
            <a:ext uri="{909E8E84-426E-40DD-AFC4-6F175D3DCCD1}">
              <a14:hiddenFill xmlns:a14="http://schemas.microsoft.com/office/drawing/2010/main">
                <a:solidFill>
                  <a:srgbClr val="FFFFFF"/>
                </a:solidFill>
              </a14:hiddenFill>
            </a:ext>
          </a:extLst>
        </p:spPr>
      </p:pic>
      <p:pic>
        <p:nvPicPr>
          <p:cNvPr id="27" name="Picture 26" descr="for tracy-1.jpg"/>
          <p:cNvPicPr>
            <a:picLocks noChangeAspect="1"/>
          </p:cNvPicPr>
          <p:nvPr/>
        </p:nvPicPr>
        <p:blipFill>
          <a:blip r:embed="rId5"/>
          <a:srcRect/>
          <a:stretch>
            <a:fillRect/>
          </a:stretch>
        </p:blipFill>
        <p:spPr bwMode="auto">
          <a:xfrm>
            <a:off x="5383213" y="1827213"/>
            <a:ext cx="2371725" cy="3070225"/>
          </a:xfrm>
          <a:prstGeom prst="rect">
            <a:avLst/>
          </a:prstGeom>
          <a:noFill/>
          <a:ln w="6350">
            <a:solidFill>
              <a:schemeClr val="bg2"/>
            </a:solidFill>
            <a:miter lim="800000"/>
            <a:headEnd/>
            <a:tailEnd/>
          </a:ln>
          <a:effectLst>
            <a:outerShdw blurRad="50800" dist="38100" dir="2700000" algn="tl" rotWithShape="0">
              <a:srgbClr val="808080">
                <a:alpha val="25000"/>
              </a:srgbClr>
            </a:outerShdw>
          </a:effectLst>
          <a:extLst>
            <a:ext uri="{909E8E84-426E-40DD-AFC4-6F175D3DCCD1}">
              <a14:hiddenFill xmlns:a14="http://schemas.microsoft.com/office/drawing/2010/main">
                <a:solidFill>
                  <a:srgbClr val="FFFFFF"/>
                </a:solidFill>
              </a14:hiddenFill>
            </a:ext>
          </a:extLst>
        </p:spPr>
      </p:pic>
      <p:sp>
        <p:nvSpPr>
          <p:cNvPr id="16" name="Fußzeilenplatzhalter 15"/>
          <p:cNvSpPr>
            <a:spLocks noGrp="1"/>
          </p:cNvSpPr>
          <p:nvPr>
            <p:ph type="ftr" sz="quarter" idx="10"/>
          </p:nvPr>
        </p:nvSpPr>
        <p:spPr/>
        <p:txBody>
          <a:bodyPr/>
          <a:lstStyle/>
          <a:p>
            <a:r>
              <a:rPr lang="en-US" smtClean="0"/>
              <a:t>Check my training dates on Twitter: @IEEE_elukacs</a:t>
            </a:r>
            <a:endParaRPr lang="en-US" dirty="0"/>
          </a:p>
        </p:txBody>
      </p:sp>
    </p:spTree>
  </p:cSld>
  <p:clrMapOvr>
    <a:masterClrMapping/>
  </p:clrMapOvr>
  <p:transition spd="med">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ounded Rectangle 16"/>
          <p:cNvSpPr>
            <a:spLocks noChangeArrowheads="1"/>
          </p:cNvSpPr>
          <p:nvPr/>
        </p:nvSpPr>
        <p:spPr bwMode="auto">
          <a:xfrm>
            <a:off x="6086475" y="1668463"/>
            <a:ext cx="2197100" cy="1612900"/>
          </a:xfrm>
          <a:prstGeom prst="roundRect">
            <a:avLst>
              <a:gd name="adj" fmla="val 16667"/>
            </a:avLst>
          </a:prstGeom>
          <a:solidFill>
            <a:schemeClr val="accent1"/>
          </a:solidFill>
          <a:ln>
            <a:noFill/>
          </a:ln>
          <a:effectLst>
            <a:outerShdw blurRad="50800" dist="38100" dir="2700000" algn="tl" rotWithShape="0">
              <a:srgbClr val="808080">
                <a:alpha val="25000"/>
              </a:srgbClr>
            </a:outerShdw>
          </a:effectLst>
          <a:extLst>
            <a:ext uri="{91240B29-F687-4F45-9708-019B960494DF}">
              <a14:hiddenLine xmlns:a14="http://schemas.microsoft.com/office/drawing/2010/main" w="63500">
                <a:solidFill>
                  <a:srgbClr val="000000"/>
                </a:solidFill>
                <a:round/>
                <a:headEnd/>
                <a:tailEnd/>
              </a14:hiddenLine>
            </a:ext>
          </a:extLst>
        </p:spPr>
        <p:txBody>
          <a:bodyPr/>
          <a:lstStyle/>
          <a:p>
            <a:pPr>
              <a:defRPr/>
            </a:pPr>
            <a:endParaRPr lang="en-US" dirty="0">
              <a:latin typeface="Arial" charset="0"/>
              <a:ea typeface="ＭＳ Ｐゴシック" charset="-128"/>
              <a:cs typeface="ＭＳ Ｐゴシック" charset="-128"/>
            </a:endParaRPr>
          </a:p>
        </p:txBody>
      </p:sp>
      <p:sp>
        <p:nvSpPr>
          <p:cNvPr id="38" name="Rectangle 17"/>
          <p:cNvSpPr>
            <a:spLocks noChangeArrowheads="1"/>
          </p:cNvSpPr>
          <p:nvPr/>
        </p:nvSpPr>
        <p:spPr bwMode="auto">
          <a:xfrm>
            <a:off x="6102350" y="2043113"/>
            <a:ext cx="2205038" cy="768350"/>
          </a:xfrm>
          <a:prstGeom prst="rect">
            <a:avLst/>
          </a:prstGeom>
          <a:noFill/>
          <a:ln w="9525">
            <a:noFill/>
            <a:miter lim="800000"/>
            <a:headEnd/>
            <a:tailEnd/>
          </a:ln>
        </p:spPr>
        <p:txBody>
          <a:bodyPr>
            <a:spAutoFit/>
          </a:bodyPr>
          <a:lstStyle/>
          <a:p>
            <a:pPr algn="ctr">
              <a:defRPr/>
            </a:pPr>
            <a:r>
              <a:rPr lang="en-US" sz="2200" dirty="0">
                <a:solidFill>
                  <a:schemeClr val="bg1"/>
                </a:solidFill>
                <a:latin typeface="+mn-lt"/>
                <a:ea typeface="ＭＳ Ｐゴシック" charset="-128"/>
                <a:cs typeface="ＭＳ Ｐゴシック" charset="-128"/>
              </a:rPr>
              <a:t>Good</a:t>
            </a:r>
          </a:p>
          <a:p>
            <a:pPr algn="ctr">
              <a:defRPr/>
            </a:pPr>
            <a:r>
              <a:rPr lang="en-US" sz="2200" dirty="0">
                <a:solidFill>
                  <a:schemeClr val="bg1"/>
                </a:solidFill>
                <a:latin typeface="+mn-lt"/>
                <a:ea typeface="ＭＳ Ｐゴシック" charset="-128"/>
                <a:cs typeface="ＭＳ Ｐゴシック" charset="-128"/>
              </a:rPr>
              <a:t>Title</a:t>
            </a:r>
          </a:p>
        </p:txBody>
      </p:sp>
      <p:sp>
        <p:nvSpPr>
          <p:cNvPr id="39" name="Rounded Rectangle 16"/>
          <p:cNvSpPr>
            <a:spLocks noChangeArrowheads="1"/>
          </p:cNvSpPr>
          <p:nvPr/>
        </p:nvSpPr>
        <p:spPr bwMode="auto">
          <a:xfrm>
            <a:off x="6064250" y="3446463"/>
            <a:ext cx="2195513" cy="1612900"/>
          </a:xfrm>
          <a:prstGeom prst="roundRect">
            <a:avLst>
              <a:gd name="adj" fmla="val 16667"/>
            </a:avLst>
          </a:prstGeom>
          <a:solidFill>
            <a:srgbClr val="52A93A"/>
          </a:solidFill>
          <a:ln>
            <a:noFill/>
          </a:ln>
          <a:effectLst>
            <a:outerShdw blurRad="50800" dist="38100" dir="2700000" algn="tl" rotWithShape="0">
              <a:srgbClr val="808080">
                <a:alpha val="25000"/>
              </a:srgbClr>
            </a:outerShdw>
          </a:effectLst>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dirty="0">
              <a:latin typeface="Arial" charset="0"/>
              <a:ea typeface="ＭＳ Ｐゴシック" charset="-128"/>
              <a:cs typeface="ＭＳ Ｐゴシック" charset="-128"/>
            </a:endParaRPr>
          </a:p>
        </p:txBody>
      </p:sp>
      <p:sp>
        <p:nvSpPr>
          <p:cNvPr id="40" name="Rectangle 17"/>
          <p:cNvSpPr>
            <a:spLocks noChangeArrowheads="1"/>
          </p:cNvSpPr>
          <p:nvPr/>
        </p:nvSpPr>
        <p:spPr bwMode="auto">
          <a:xfrm>
            <a:off x="6078538" y="3821113"/>
            <a:ext cx="2205037" cy="768350"/>
          </a:xfrm>
          <a:prstGeom prst="rect">
            <a:avLst/>
          </a:prstGeom>
          <a:noFill/>
          <a:ln w="9525">
            <a:noFill/>
            <a:miter lim="800000"/>
            <a:headEnd/>
            <a:tailEnd/>
          </a:ln>
        </p:spPr>
        <p:txBody>
          <a:bodyPr>
            <a:spAutoFit/>
          </a:bodyPr>
          <a:lstStyle/>
          <a:p>
            <a:pPr algn="ctr">
              <a:defRPr/>
            </a:pPr>
            <a:r>
              <a:rPr lang="en-US" sz="2200" dirty="0">
                <a:solidFill>
                  <a:schemeClr val="bg1"/>
                </a:solidFill>
                <a:latin typeface="+mn-lt"/>
                <a:ea typeface="ＭＳ Ｐゴシック" charset="-128"/>
                <a:cs typeface="ＭＳ Ｐゴシック" charset="-128"/>
              </a:rPr>
              <a:t>Bad</a:t>
            </a:r>
          </a:p>
          <a:p>
            <a:pPr algn="ctr">
              <a:defRPr/>
            </a:pPr>
            <a:r>
              <a:rPr lang="en-US" sz="2200" dirty="0">
                <a:solidFill>
                  <a:schemeClr val="bg1"/>
                </a:solidFill>
                <a:latin typeface="+mn-lt"/>
                <a:ea typeface="ＭＳ Ｐゴシック" charset="-128"/>
                <a:cs typeface="ＭＳ Ｐゴシック" charset="-128"/>
              </a:rPr>
              <a:t>Title</a:t>
            </a:r>
          </a:p>
        </p:txBody>
      </p:sp>
      <p:sp>
        <p:nvSpPr>
          <p:cNvPr id="42" name="Rounded Rectangle 16"/>
          <p:cNvSpPr>
            <a:spLocks noChangeArrowheads="1"/>
          </p:cNvSpPr>
          <p:nvPr/>
        </p:nvSpPr>
        <p:spPr bwMode="auto">
          <a:xfrm>
            <a:off x="6773863" y="3092450"/>
            <a:ext cx="808037" cy="474663"/>
          </a:xfrm>
          <a:prstGeom prst="roundRect">
            <a:avLst>
              <a:gd name="adj" fmla="val 16667"/>
            </a:avLst>
          </a:prstGeom>
          <a:solidFill>
            <a:schemeClr val="tx1"/>
          </a:solidFill>
          <a:ln>
            <a:noFill/>
          </a:ln>
          <a:effectLst>
            <a:outerShdw blurRad="50800" dist="38100" dir="2700000" algn="tl" rotWithShape="0">
              <a:srgbClr val="808080">
                <a:alpha val="25000"/>
              </a:srgbClr>
            </a:outerShdw>
          </a:effectLst>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dirty="0">
              <a:latin typeface="Arial" charset="0"/>
              <a:ea typeface="ＭＳ Ｐゴシック" charset="-128"/>
              <a:cs typeface="ＭＳ Ｐゴシック" charset="-128"/>
            </a:endParaRPr>
          </a:p>
        </p:txBody>
      </p:sp>
      <p:sp>
        <p:nvSpPr>
          <p:cNvPr id="43" name="Rectangle 20"/>
          <p:cNvSpPr>
            <a:spLocks noChangeArrowheads="1"/>
          </p:cNvSpPr>
          <p:nvPr/>
        </p:nvSpPr>
        <p:spPr bwMode="auto">
          <a:xfrm>
            <a:off x="6834188" y="3119438"/>
            <a:ext cx="701675" cy="430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spAutoFit/>
          </a:bodyPr>
          <a:lstStyle/>
          <a:p>
            <a:pPr algn="ctr">
              <a:defRPr/>
            </a:pPr>
            <a:r>
              <a:rPr lang="en-US" sz="2200" b="1" dirty="0">
                <a:solidFill>
                  <a:schemeClr val="bg1"/>
                </a:solidFill>
                <a:latin typeface="+mn-lt"/>
                <a:ea typeface="ＭＳ Ｐゴシック" charset="-128"/>
              </a:rPr>
              <a:t>VS.</a:t>
            </a:r>
          </a:p>
        </p:txBody>
      </p:sp>
      <p:sp>
        <p:nvSpPr>
          <p:cNvPr id="29706" name="Title 15"/>
          <p:cNvSpPr txBox="1">
            <a:spLocks/>
          </p:cNvSpPr>
          <p:nvPr/>
        </p:nvSpPr>
        <p:spPr bwMode="auto">
          <a:xfrm>
            <a:off x="685800" y="240507"/>
            <a:ext cx="8269288" cy="942975"/>
          </a:xfrm>
          <a:prstGeom prst="rect">
            <a:avLst/>
          </a:prstGeom>
          <a:noFill/>
          <a:ln w="9525">
            <a:noFill/>
            <a:miter lim="800000"/>
            <a:headEnd/>
            <a:tailEnd/>
          </a:ln>
        </p:spPr>
        <p:txBody>
          <a:bodyPr/>
          <a:lstStyle/>
          <a:p>
            <a:pPr eaLnBrk="1" hangingPunct="1"/>
            <a:r>
              <a:rPr lang="en-US" sz="2200" b="1" dirty="0">
                <a:solidFill>
                  <a:srgbClr val="CC1239"/>
                </a:solidFill>
                <a:latin typeface="Verdana" pitchFamily="34" charset="0"/>
              </a:rPr>
              <a:t>Paper Structure</a:t>
            </a:r>
            <a:r>
              <a:rPr lang="en-US" sz="2200" b="1" dirty="0">
                <a:solidFill>
                  <a:schemeClr val="tx2"/>
                </a:solidFill>
                <a:latin typeface="Verdana" pitchFamily="34" charset="0"/>
              </a:rPr>
              <a:t/>
            </a:r>
            <a:br>
              <a:rPr lang="en-US" sz="2200" b="1" dirty="0">
                <a:solidFill>
                  <a:schemeClr val="tx2"/>
                </a:solidFill>
                <a:latin typeface="Verdana" pitchFamily="34" charset="0"/>
              </a:rPr>
            </a:br>
            <a:r>
              <a:rPr lang="en-US" sz="3200" b="1" dirty="0">
                <a:solidFill>
                  <a:srgbClr val="005582"/>
                </a:solidFill>
                <a:latin typeface="Verdana" pitchFamily="34" charset="0"/>
              </a:rPr>
              <a:t>Title</a:t>
            </a:r>
          </a:p>
        </p:txBody>
      </p:sp>
      <p:sp>
        <p:nvSpPr>
          <p:cNvPr id="29707" name="Content Placeholder 2"/>
          <p:cNvSpPr txBox="1">
            <a:spLocks/>
          </p:cNvSpPr>
          <p:nvPr/>
        </p:nvSpPr>
        <p:spPr bwMode="auto">
          <a:xfrm>
            <a:off x="779463" y="2082800"/>
            <a:ext cx="4924425" cy="3802063"/>
          </a:xfrm>
          <a:prstGeom prst="rect">
            <a:avLst/>
          </a:prstGeom>
          <a:noFill/>
          <a:ln w="9525">
            <a:noFill/>
            <a:miter lim="800000"/>
            <a:headEnd/>
            <a:tailEnd/>
          </a:ln>
        </p:spPr>
        <p:txBody>
          <a:bodyPr/>
          <a:lstStyle/>
          <a:p>
            <a:pPr>
              <a:lnSpc>
                <a:spcPct val="110000"/>
              </a:lnSpc>
            </a:pPr>
            <a:r>
              <a:rPr lang="en-US" sz="2200">
                <a:latin typeface="Verdana" pitchFamily="34" charset="0"/>
              </a:rPr>
              <a:t>An effective title should…</a:t>
            </a:r>
          </a:p>
          <a:p>
            <a:pPr>
              <a:lnSpc>
                <a:spcPct val="110000"/>
              </a:lnSpc>
              <a:spcBef>
                <a:spcPct val="20000"/>
              </a:spcBef>
              <a:buClr>
                <a:schemeClr val="bg2"/>
              </a:buClr>
              <a:buSzPct val="80000"/>
              <a:buFont typeface="Arial" pitchFamily="34" charset="0"/>
              <a:buChar char="•"/>
            </a:pPr>
            <a:r>
              <a:rPr lang="en-US" sz="1800">
                <a:latin typeface="Verdana" pitchFamily="34" charset="0"/>
              </a:rPr>
              <a:t>Answer the reader</a:t>
            </a:r>
            <a:r>
              <a:rPr lang="en-US" altLang="en-US" sz="1800">
                <a:latin typeface="Verdana" pitchFamily="34" charset="0"/>
              </a:rPr>
              <a:t>’</a:t>
            </a:r>
            <a:r>
              <a:rPr lang="en-US" sz="1800">
                <a:latin typeface="Verdana" pitchFamily="34" charset="0"/>
              </a:rPr>
              <a:t>s question:</a:t>
            </a:r>
            <a:br>
              <a:rPr lang="en-US" sz="1800">
                <a:latin typeface="Verdana" pitchFamily="34" charset="0"/>
              </a:rPr>
            </a:br>
            <a:r>
              <a:rPr lang="ja-JP" altLang="en-US" sz="1800" i="1">
                <a:latin typeface="Verdana" pitchFamily="34" charset="0"/>
              </a:rPr>
              <a:t>“</a:t>
            </a:r>
            <a:r>
              <a:rPr lang="en-US" altLang="ja-JP" sz="1800" i="1">
                <a:latin typeface="Verdana" pitchFamily="34" charset="0"/>
              </a:rPr>
              <a:t>Is this article relevant to me?</a:t>
            </a:r>
            <a:r>
              <a:rPr lang="ja-JP" altLang="en-US" sz="1800" i="1">
                <a:latin typeface="Verdana" pitchFamily="34" charset="0"/>
              </a:rPr>
              <a:t>”</a:t>
            </a:r>
            <a:endParaRPr lang="en-US" altLang="ja-JP" sz="1800" i="1">
              <a:latin typeface="Verdana" pitchFamily="34" charset="0"/>
            </a:endParaRPr>
          </a:p>
          <a:p>
            <a:pPr>
              <a:lnSpc>
                <a:spcPct val="110000"/>
              </a:lnSpc>
              <a:spcBef>
                <a:spcPct val="20000"/>
              </a:spcBef>
              <a:buClr>
                <a:schemeClr val="bg2"/>
              </a:buClr>
              <a:buSzPct val="80000"/>
              <a:buFont typeface="Arial" pitchFamily="34" charset="0"/>
              <a:buChar char="•"/>
            </a:pPr>
            <a:r>
              <a:rPr lang="en-US" sz="1800">
                <a:latin typeface="Verdana" pitchFamily="34" charset="0"/>
              </a:rPr>
              <a:t>Grab the reader</a:t>
            </a:r>
            <a:r>
              <a:rPr lang="en-US" altLang="en-US" sz="1800">
                <a:latin typeface="Verdana" pitchFamily="34" charset="0"/>
              </a:rPr>
              <a:t>’</a:t>
            </a:r>
            <a:r>
              <a:rPr lang="en-US" sz="1800">
                <a:latin typeface="Verdana" pitchFamily="34" charset="0"/>
              </a:rPr>
              <a:t>s attention</a:t>
            </a:r>
          </a:p>
          <a:p>
            <a:pPr>
              <a:lnSpc>
                <a:spcPct val="110000"/>
              </a:lnSpc>
              <a:spcBef>
                <a:spcPct val="20000"/>
              </a:spcBef>
              <a:buClr>
                <a:schemeClr val="bg2"/>
              </a:buClr>
              <a:buSzPct val="80000"/>
              <a:buFont typeface="Arial" pitchFamily="34" charset="0"/>
              <a:buChar char="•"/>
            </a:pPr>
            <a:r>
              <a:rPr lang="en-US" sz="1800">
                <a:latin typeface="Verdana" pitchFamily="34" charset="0"/>
              </a:rPr>
              <a:t>Describe the content of a paper </a:t>
            </a:r>
            <a:br>
              <a:rPr lang="en-US" sz="1800">
                <a:latin typeface="Verdana" pitchFamily="34" charset="0"/>
              </a:rPr>
            </a:br>
            <a:r>
              <a:rPr lang="en-US" sz="1800">
                <a:latin typeface="Verdana" pitchFamily="34" charset="0"/>
              </a:rPr>
              <a:t>using the fewest possible words</a:t>
            </a:r>
          </a:p>
          <a:p>
            <a:pPr marL="742950" lvl="1" indent="-285750">
              <a:lnSpc>
                <a:spcPct val="110000"/>
              </a:lnSpc>
              <a:spcBef>
                <a:spcPct val="20000"/>
              </a:spcBef>
              <a:buClr>
                <a:schemeClr val="bg2"/>
              </a:buClr>
              <a:buSzPct val="80000"/>
              <a:buFont typeface="Arial" pitchFamily="34" charset="0"/>
              <a:buChar char="•"/>
            </a:pPr>
            <a:r>
              <a:rPr lang="en-US" sz="1400">
                <a:latin typeface="Verdana" pitchFamily="34" charset="0"/>
              </a:rPr>
              <a:t>Is crisp, concise</a:t>
            </a:r>
          </a:p>
          <a:p>
            <a:pPr marL="742950" lvl="1" indent="-285750">
              <a:lnSpc>
                <a:spcPct val="110000"/>
              </a:lnSpc>
              <a:spcBef>
                <a:spcPct val="20000"/>
              </a:spcBef>
              <a:buClr>
                <a:schemeClr val="bg2"/>
              </a:buClr>
              <a:buSzPct val="80000"/>
              <a:buFont typeface="Arial" pitchFamily="34" charset="0"/>
              <a:buChar char="•"/>
            </a:pPr>
            <a:r>
              <a:rPr lang="en-US" sz="1400">
                <a:latin typeface="Verdana" pitchFamily="34" charset="0"/>
              </a:rPr>
              <a:t>Uses keywords</a:t>
            </a:r>
          </a:p>
          <a:p>
            <a:pPr marL="742950" lvl="1" indent="-285750">
              <a:lnSpc>
                <a:spcPct val="110000"/>
              </a:lnSpc>
              <a:spcBef>
                <a:spcPct val="20000"/>
              </a:spcBef>
              <a:buClr>
                <a:schemeClr val="bg2"/>
              </a:buClr>
              <a:buSzPct val="80000"/>
              <a:buFont typeface="Arial" pitchFamily="34" charset="0"/>
              <a:buChar char="•"/>
            </a:pPr>
            <a:r>
              <a:rPr lang="en-US" sz="1400">
                <a:latin typeface="Verdana" pitchFamily="34" charset="0"/>
              </a:rPr>
              <a:t>Avoids jargon</a:t>
            </a:r>
          </a:p>
        </p:txBody>
      </p:sp>
      <p:sp>
        <p:nvSpPr>
          <p:cNvPr id="12" name="Fußzeilenplatzhalter 11"/>
          <p:cNvSpPr>
            <a:spLocks noGrp="1"/>
          </p:cNvSpPr>
          <p:nvPr>
            <p:ph type="ftr" sz="quarter" idx="10"/>
          </p:nvPr>
        </p:nvSpPr>
        <p:spPr/>
        <p:txBody>
          <a:bodyPr/>
          <a:lstStyle/>
          <a:p>
            <a:r>
              <a:rPr lang="en-US" smtClean="0"/>
              <a:t>Check my training dates on Twitter: @IEEE_elukacs</a:t>
            </a:r>
            <a:endParaRPr lang="en-US" dirty="0"/>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fade">
                                      <p:cBhvr>
                                        <p:cTn id="12" dur="1000"/>
                                        <p:tgtEl>
                                          <p:spTgt spid="3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10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9" grpId="0" animBg="1"/>
      <p:bldP spid="42"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3"/>
          <p:cNvSpPr>
            <a:spLocks noGrp="1"/>
          </p:cNvSpPr>
          <p:nvPr>
            <p:ph type="title"/>
          </p:nvPr>
        </p:nvSpPr>
        <p:spPr/>
        <p:txBody>
          <a:bodyPr/>
          <a:lstStyle/>
          <a:p>
            <a:r>
              <a:rPr lang="en-US" altLang="en-US" sz="2000" smtClean="0">
                <a:solidFill>
                  <a:srgbClr val="CC1239"/>
                </a:solidFill>
                <a:ea typeface="ＭＳ Ｐゴシック" pitchFamily="34" charset="-128"/>
              </a:rPr>
              <a:t>Paper Structure</a:t>
            </a:r>
            <a:r>
              <a:rPr lang="en-US" altLang="en-US" smtClean="0">
                <a:ea typeface="ＭＳ Ｐゴシック" pitchFamily="34" charset="-128"/>
              </a:rPr>
              <a:t/>
            </a:r>
            <a:br>
              <a:rPr lang="en-US" altLang="en-US" smtClean="0">
                <a:ea typeface="ＭＳ Ｐゴシック" pitchFamily="34" charset="-128"/>
              </a:rPr>
            </a:br>
            <a:r>
              <a:rPr lang="en-US" smtClean="0">
                <a:ea typeface="ＭＳ Ｐゴシック" pitchFamily="34" charset="-128"/>
              </a:rPr>
              <a:t>Good vs. Bad Title</a:t>
            </a:r>
          </a:p>
        </p:txBody>
      </p:sp>
      <p:sp>
        <p:nvSpPr>
          <p:cNvPr id="43011" name="Content Placeholder 4"/>
          <p:cNvSpPr>
            <a:spLocks noGrp="1"/>
          </p:cNvSpPr>
          <p:nvPr>
            <p:ph idx="1"/>
          </p:nvPr>
        </p:nvSpPr>
        <p:spPr>
          <a:xfrm>
            <a:off x="249237" y="1803400"/>
            <a:ext cx="8659813" cy="4114800"/>
          </a:xfrm>
        </p:spPr>
        <p:txBody>
          <a:bodyPr/>
          <a:lstStyle/>
          <a:p>
            <a:pPr marL="0" indent="0">
              <a:buFontTx/>
              <a:buNone/>
            </a:pPr>
            <a:r>
              <a:rPr lang="en-US" i="1" smtClean="0">
                <a:ea typeface="ＭＳ Ｐゴシック" pitchFamily="34" charset="-128"/>
              </a:rPr>
              <a:t>A Human Expert-based Approach to Electrical Peak Demand Management</a:t>
            </a:r>
          </a:p>
          <a:p>
            <a:pPr marL="0" indent="0">
              <a:buFontTx/>
              <a:buNone/>
            </a:pPr>
            <a:endParaRPr lang="en-US" dirty="0" smtClean="0">
              <a:ea typeface="ＭＳ Ｐゴシック" pitchFamily="34" charset="-128"/>
            </a:endParaRPr>
          </a:p>
          <a:p>
            <a:pPr marL="0" indent="0">
              <a:buFontTx/>
              <a:buNone/>
            </a:pPr>
            <a:r>
              <a:rPr lang="en-US" b="1" dirty="0" smtClean="0">
                <a:ea typeface="ＭＳ Ｐゴシック" pitchFamily="34" charset="-128"/>
              </a:rPr>
              <a:t>VS</a:t>
            </a:r>
          </a:p>
          <a:p>
            <a:pPr marL="0" indent="0">
              <a:buFontTx/>
              <a:buNone/>
            </a:pPr>
            <a:endParaRPr lang="en-US" b="1" dirty="0" smtClean="0">
              <a:ea typeface="ＭＳ Ｐゴシック" pitchFamily="34" charset="-128"/>
            </a:endParaRPr>
          </a:p>
          <a:p>
            <a:pPr marL="0" indent="0">
              <a:buFontTx/>
              <a:buNone/>
            </a:pPr>
            <a:r>
              <a:rPr lang="en-US" sz="2400" i="1" dirty="0" smtClean="0">
                <a:ea typeface="ＭＳ Ｐゴシック" pitchFamily="34" charset="-128"/>
              </a:rPr>
              <a:t>A better approach of managing environmental and energy sustainability via a study of different methods of electric load forecasting</a:t>
            </a:r>
          </a:p>
        </p:txBody>
      </p:sp>
      <p:sp>
        <p:nvSpPr>
          <p:cNvPr id="43012" name="Date Placeholder 1"/>
          <p:cNvSpPr>
            <a:spLocks noGrp="1"/>
          </p:cNvSpPr>
          <p:nvPr>
            <p:ph type="dt" sz="quarter" idx="10"/>
          </p:nvPr>
        </p:nvSpPr>
        <p:spPr bwMode="auto">
          <a:noFill/>
          <a:ln>
            <a:miter lim="800000"/>
            <a:headEnd/>
            <a:tailEnd/>
          </a:ln>
        </p:spPr>
        <p:txBody>
          <a:bodyPr/>
          <a:lstStyle/>
          <a:p>
            <a:fld id="{7D40B4A1-E90D-4082-9C2A-AE661B0CCE00}" type="datetime1">
              <a:rPr lang="en-US" smtClean="0">
                <a:ea typeface="ＭＳ Ｐゴシック" pitchFamily="34" charset="-128"/>
              </a:rPr>
              <a:pPr/>
              <a:t>3/15/2016</a:t>
            </a:fld>
            <a:endParaRPr lang="en-US" smtClean="0">
              <a:ea typeface="ＭＳ Ｐゴシック" pitchFamily="34" charset="-128"/>
            </a:endParaRPr>
          </a:p>
        </p:txBody>
      </p:sp>
      <p:sp>
        <p:nvSpPr>
          <p:cNvPr id="43013" name="Slide Number Placeholder 2"/>
          <p:cNvSpPr>
            <a:spLocks noGrp="1"/>
          </p:cNvSpPr>
          <p:nvPr>
            <p:ph type="sldNum" sz="quarter" idx="4294967295"/>
          </p:nvPr>
        </p:nvSpPr>
        <p:spPr bwMode="auto">
          <a:xfrm>
            <a:off x="533400" y="6172200"/>
            <a:ext cx="685800" cy="365125"/>
          </a:xfrm>
          <a:prstGeom prst="rect">
            <a:avLst/>
          </a:prstGeom>
          <a:noFill/>
          <a:ln>
            <a:miter lim="800000"/>
            <a:headEnd/>
            <a:tailEnd/>
          </a:ln>
        </p:spPr>
        <p:txBody>
          <a:bodyPr/>
          <a:lstStyle/>
          <a:p>
            <a:endParaRPr lang="en-US" dirty="0" smtClean="0">
              <a:ea typeface="ＭＳ Ｐゴシック" pitchFamily="34" charset="-128"/>
            </a:endParaRPr>
          </a:p>
        </p:txBody>
      </p:sp>
    </p:spTree>
  </p:cSld>
  <p:clrMapOvr>
    <a:masterClrMapping/>
  </p:clrMapOvr>
  <p:transition spd="med">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3"/>
          <p:cNvSpPr>
            <a:spLocks noGrp="1"/>
          </p:cNvSpPr>
          <p:nvPr>
            <p:ph type="title"/>
          </p:nvPr>
        </p:nvSpPr>
        <p:spPr/>
        <p:txBody>
          <a:bodyPr/>
          <a:lstStyle/>
          <a:p>
            <a:r>
              <a:rPr lang="en-US" altLang="en-US" sz="2000" dirty="0" smtClean="0">
                <a:solidFill>
                  <a:srgbClr val="CC1239"/>
                </a:solidFill>
                <a:ea typeface="ＭＳ Ｐゴシック" pitchFamily="34" charset="-128"/>
              </a:rPr>
              <a:t>Paper Structure</a:t>
            </a:r>
            <a:r>
              <a:rPr lang="en-US" altLang="en-US" dirty="0" smtClean="0">
                <a:ea typeface="ＭＳ Ｐゴシック" pitchFamily="34" charset="-128"/>
              </a:rPr>
              <a:t/>
            </a:r>
            <a:br>
              <a:rPr lang="en-US" altLang="en-US" dirty="0" smtClean="0">
                <a:ea typeface="ＭＳ Ｐゴシック" pitchFamily="34" charset="-128"/>
              </a:rPr>
            </a:br>
            <a:r>
              <a:rPr lang="en-US" dirty="0" smtClean="0">
                <a:ea typeface="ＭＳ Ｐゴシック" pitchFamily="34" charset="-128"/>
              </a:rPr>
              <a:t>Good vs. Better Title</a:t>
            </a:r>
          </a:p>
        </p:txBody>
      </p:sp>
      <p:sp>
        <p:nvSpPr>
          <p:cNvPr id="43011" name="Content Placeholder 4"/>
          <p:cNvSpPr>
            <a:spLocks noGrp="1"/>
          </p:cNvSpPr>
          <p:nvPr>
            <p:ph idx="1"/>
          </p:nvPr>
        </p:nvSpPr>
        <p:spPr>
          <a:xfrm>
            <a:off x="249237" y="1803400"/>
            <a:ext cx="8659813" cy="4114800"/>
          </a:xfrm>
        </p:spPr>
        <p:txBody>
          <a:bodyPr/>
          <a:lstStyle/>
          <a:p>
            <a:pPr marL="0" indent="0">
              <a:buFontTx/>
              <a:buNone/>
            </a:pPr>
            <a:r>
              <a:rPr lang="en-US" dirty="0" smtClean="0">
                <a:ea typeface="ＭＳ Ｐゴシック" pitchFamily="34" charset="-128"/>
              </a:rPr>
              <a:t>An Investigation into the Effects of Residential Air-Conditioning Maintenance in Reducing the Demand for Electrical Energy</a:t>
            </a:r>
          </a:p>
          <a:p>
            <a:pPr marL="0" indent="0">
              <a:buFontTx/>
              <a:buNone/>
            </a:pPr>
            <a:r>
              <a:rPr lang="en-US" b="1" dirty="0" smtClean="0">
                <a:ea typeface="ＭＳ Ｐゴシック" pitchFamily="34" charset="-128"/>
              </a:rPr>
              <a:t>VS</a:t>
            </a:r>
          </a:p>
          <a:p>
            <a:pPr marL="0" indent="0">
              <a:buFontTx/>
              <a:buNone/>
            </a:pPr>
            <a:endParaRPr lang="en-US" b="1" dirty="0" smtClean="0">
              <a:ea typeface="ＭＳ Ｐゴシック" pitchFamily="34" charset="-128"/>
            </a:endParaRPr>
          </a:p>
          <a:p>
            <a:pPr marL="0" indent="0">
              <a:buFontTx/>
              <a:buNone/>
            </a:pPr>
            <a:r>
              <a:rPr lang="en-US" sz="2400" i="1" dirty="0" smtClean="0">
                <a:ea typeface="ＭＳ Ｐゴシック" pitchFamily="34" charset="-128"/>
              </a:rPr>
              <a:t>“Role of Air-Conditioning Maintenance on Electric Power Demand”</a:t>
            </a:r>
          </a:p>
        </p:txBody>
      </p:sp>
      <p:sp>
        <p:nvSpPr>
          <p:cNvPr id="43012" name="Date Placeholder 1"/>
          <p:cNvSpPr>
            <a:spLocks noGrp="1"/>
          </p:cNvSpPr>
          <p:nvPr>
            <p:ph type="dt" sz="quarter" idx="10"/>
          </p:nvPr>
        </p:nvSpPr>
        <p:spPr bwMode="auto">
          <a:noFill/>
          <a:ln>
            <a:miter lim="800000"/>
            <a:headEnd/>
            <a:tailEnd/>
          </a:ln>
        </p:spPr>
        <p:txBody>
          <a:bodyPr/>
          <a:lstStyle/>
          <a:p>
            <a:fld id="{7D40B4A1-E90D-4082-9C2A-AE661B0CCE00}" type="datetime1">
              <a:rPr lang="en-US" smtClean="0">
                <a:ea typeface="ＭＳ Ｐゴシック" pitchFamily="34" charset="-128"/>
              </a:rPr>
              <a:pPr/>
              <a:t>3/15/2016</a:t>
            </a:fld>
            <a:endParaRPr lang="en-US" smtClean="0">
              <a:ea typeface="ＭＳ Ｐゴシック" pitchFamily="34" charset="-128"/>
            </a:endParaRPr>
          </a:p>
        </p:txBody>
      </p:sp>
      <p:sp>
        <p:nvSpPr>
          <p:cNvPr id="43013" name="Slide Number Placeholder 2"/>
          <p:cNvSpPr>
            <a:spLocks noGrp="1"/>
          </p:cNvSpPr>
          <p:nvPr>
            <p:ph type="sldNum" sz="quarter" idx="4294967295"/>
          </p:nvPr>
        </p:nvSpPr>
        <p:spPr bwMode="auto">
          <a:xfrm>
            <a:off x="533400" y="6172200"/>
            <a:ext cx="685800" cy="365125"/>
          </a:xfrm>
          <a:prstGeom prst="rect">
            <a:avLst/>
          </a:prstGeom>
          <a:noFill/>
          <a:ln>
            <a:miter lim="800000"/>
            <a:headEnd/>
            <a:tailEnd/>
          </a:ln>
        </p:spPr>
        <p:txBody>
          <a:bodyPr/>
          <a:lstStyle/>
          <a:p>
            <a:endParaRPr lang="en-US" dirty="0" smtClean="0">
              <a:ea typeface="ＭＳ Ｐゴシック" pitchFamily="34" charset="-128"/>
            </a:endParaRPr>
          </a:p>
        </p:txBody>
      </p:sp>
    </p:spTree>
  </p:cSld>
  <p:clrMapOvr>
    <a:masterClrMapping/>
  </p:clrMapOvr>
  <p:transition spd="med">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p:cNvSpPr/>
          <p:nvPr/>
        </p:nvSpPr>
        <p:spPr bwMode="auto">
          <a:xfrm>
            <a:off x="5362575" y="1651000"/>
            <a:ext cx="2935288" cy="4038600"/>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anchor="ctr"/>
          <a:lstStyle/>
          <a:p>
            <a:pPr algn="ctr">
              <a:defRPr/>
            </a:pPr>
            <a:endParaRPr lang="en-US" dirty="0">
              <a:ln w="6350" cmpd="sng">
                <a:solidFill>
                  <a:schemeClr val="bg2"/>
                </a:solidFill>
              </a:ln>
              <a:latin typeface="Arial" pitchFamily="28" charset="0"/>
              <a:ea typeface="ＭＳ Ｐゴシック" pitchFamily="28" charset="-128"/>
              <a:cs typeface="ＭＳ Ｐゴシック" pitchFamily="28" charset="-128"/>
            </a:endParaRPr>
          </a:p>
        </p:txBody>
      </p:sp>
      <p:sp>
        <p:nvSpPr>
          <p:cNvPr id="30725" name="Alternate Process 15"/>
          <p:cNvSpPr>
            <a:spLocks noChangeArrowheads="1"/>
          </p:cNvSpPr>
          <p:nvPr/>
        </p:nvSpPr>
        <p:spPr bwMode="auto">
          <a:xfrm>
            <a:off x="7231063" y="1858963"/>
            <a:ext cx="1549400" cy="452437"/>
          </a:xfrm>
          <a:prstGeom prst="flowChartAlternateProcess">
            <a:avLst/>
          </a:prstGeom>
          <a:solidFill>
            <a:srgbClr val="4A8319"/>
          </a:solidFill>
          <a:ln w="38100">
            <a:noFill/>
            <a:round/>
            <a:headEnd/>
            <a:tailEnd/>
          </a:ln>
        </p:spPr>
        <p:txBody>
          <a:bodyPr anchor="ctr"/>
          <a:lstStyle/>
          <a:p>
            <a:pPr algn="ctr"/>
            <a:r>
              <a:rPr lang="en-US" sz="1400" b="1">
                <a:solidFill>
                  <a:srgbClr val="FFFFFF"/>
                </a:solidFill>
                <a:latin typeface="Verdana" pitchFamily="34" charset="0"/>
              </a:rPr>
              <a:t>What you did</a:t>
            </a:r>
          </a:p>
        </p:txBody>
      </p:sp>
      <p:sp>
        <p:nvSpPr>
          <p:cNvPr id="30726" name="Isosceles Triangle 2"/>
          <p:cNvSpPr>
            <a:spLocks noChangeArrowheads="1"/>
          </p:cNvSpPr>
          <p:nvPr/>
        </p:nvSpPr>
        <p:spPr bwMode="auto">
          <a:xfrm rot="5400000" flipV="1">
            <a:off x="7061201" y="1965325"/>
            <a:ext cx="317500" cy="244475"/>
          </a:xfrm>
          <a:prstGeom prst="triangle">
            <a:avLst>
              <a:gd name="adj" fmla="val 50000"/>
            </a:avLst>
          </a:prstGeom>
          <a:solidFill>
            <a:srgbClr val="4A8319"/>
          </a:solidFill>
          <a:ln w="38100">
            <a:noFill/>
            <a:round/>
            <a:headEnd/>
            <a:tailEnd/>
          </a:ln>
        </p:spPr>
        <p:txBody>
          <a:bodyPr anchor="ctr"/>
          <a:lstStyle/>
          <a:p>
            <a:pPr algn="ctr"/>
            <a:endParaRPr lang="de-DE">
              <a:solidFill>
                <a:srgbClr val="000000"/>
              </a:solidFill>
            </a:endParaRPr>
          </a:p>
        </p:txBody>
      </p:sp>
      <p:sp>
        <p:nvSpPr>
          <p:cNvPr id="30727" name="Alternate Process 17"/>
          <p:cNvSpPr>
            <a:spLocks noChangeArrowheads="1"/>
          </p:cNvSpPr>
          <p:nvPr/>
        </p:nvSpPr>
        <p:spPr bwMode="auto">
          <a:xfrm>
            <a:off x="3894138" y="2709863"/>
            <a:ext cx="1719262" cy="515937"/>
          </a:xfrm>
          <a:prstGeom prst="flowChartAlternateProcess">
            <a:avLst/>
          </a:prstGeom>
          <a:solidFill>
            <a:srgbClr val="0081C6"/>
          </a:solidFill>
          <a:ln w="38100">
            <a:noFill/>
            <a:round/>
            <a:headEnd/>
            <a:tailEnd/>
          </a:ln>
        </p:spPr>
        <p:txBody>
          <a:bodyPr anchor="ctr"/>
          <a:lstStyle/>
          <a:p>
            <a:pPr algn="ctr"/>
            <a:r>
              <a:rPr lang="en-US" sz="1400" b="1">
                <a:solidFill>
                  <a:srgbClr val="FFFFFF"/>
                </a:solidFill>
                <a:latin typeface="Verdana" pitchFamily="34" charset="0"/>
              </a:rPr>
              <a:t>Why you did it</a:t>
            </a:r>
          </a:p>
        </p:txBody>
      </p:sp>
      <p:sp>
        <p:nvSpPr>
          <p:cNvPr id="30728" name="Isosceles Triangle 25"/>
          <p:cNvSpPr>
            <a:spLocks noChangeArrowheads="1"/>
          </p:cNvSpPr>
          <p:nvPr/>
        </p:nvSpPr>
        <p:spPr bwMode="auto">
          <a:xfrm rot="16200000" flipV="1">
            <a:off x="5485607" y="2850356"/>
            <a:ext cx="317500" cy="246063"/>
          </a:xfrm>
          <a:prstGeom prst="triangle">
            <a:avLst>
              <a:gd name="adj" fmla="val 50000"/>
            </a:avLst>
          </a:prstGeom>
          <a:solidFill>
            <a:srgbClr val="0081C6"/>
          </a:solidFill>
          <a:ln w="38100">
            <a:noFill/>
            <a:round/>
            <a:headEnd/>
            <a:tailEnd/>
          </a:ln>
        </p:spPr>
        <p:txBody>
          <a:bodyPr anchor="ctr"/>
          <a:lstStyle/>
          <a:p>
            <a:pPr algn="ctr"/>
            <a:endParaRPr lang="de-DE">
              <a:solidFill>
                <a:srgbClr val="000000"/>
              </a:solidFill>
            </a:endParaRPr>
          </a:p>
        </p:txBody>
      </p:sp>
      <p:sp>
        <p:nvSpPr>
          <p:cNvPr id="30729" name="Isosceles Triangle 26"/>
          <p:cNvSpPr>
            <a:spLocks noChangeArrowheads="1"/>
          </p:cNvSpPr>
          <p:nvPr/>
        </p:nvSpPr>
        <p:spPr bwMode="auto">
          <a:xfrm rot="5400000" flipV="1">
            <a:off x="6638926" y="4167187"/>
            <a:ext cx="317500" cy="244475"/>
          </a:xfrm>
          <a:prstGeom prst="triangle">
            <a:avLst>
              <a:gd name="adj" fmla="val 50000"/>
            </a:avLst>
          </a:prstGeom>
          <a:solidFill>
            <a:srgbClr val="810031"/>
          </a:solidFill>
          <a:ln w="38100">
            <a:noFill/>
            <a:round/>
            <a:headEnd/>
            <a:tailEnd/>
          </a:ln>
        </p:spPr>
        <p:txBody>
          <a:bodyPr anchor="ctr"/>
          <a:lstStyle/>
          <a:p>
            <a:pPr algn="ctr"/>
            <a:endParaRPr lang="de-DE">
              <a:solidFill>
                <a:srgbClr val="000000"/>
              </a:solidFill>
            </a:endParaRPr>
          </a:p>
        </p:txBody>
      </p:sp>
      <p:sp>
        <p:nvSpPr>
          <p:cNvPr id="30730" name="Alternate Process 16"/>
          <p:cNvSpPr>
            <a:spLocks noChangeArrowheads="1"/>
          </p:cNvSpPr>
          <p:nvPr/>
        </p:nvSpPr>
        <p:spPr bwMode="auto">
          <a:xfrm>
            <a:off x="6824663" y="3711575"/>
            <a:ext cx="2171700" cy="1157288"/>
          </a:xfrm>
          <a:prstGeom prst="flowChartAlternateProcess">
            <a:avLst/>
          </a:prstGeom>
          <a:solidFill>
            <a:srgbClr val="810031"/>
          </a:solidFill>
          <a:ln w="38100">
            <a:noFill/>
            <a:round/>
            <a:headEnd/>
            <a:tailEnd/>
          </a:ln>
        </p:spPr>
        <p:txBody>
          <a:bodyPr anchor="ctr"/>
          <a:lstStyle/>
          <a:p>
            <a:pPr algn="ctr"/>
            <a:r>
              <a:rPr lang="en-US" sz="1400" b="1">
                <a:solidFill>
                  <a:srgbClr val="FFFFFF"/>
                </a:solidFill>
                <a:latin typeface="Verdana" pitchFamily="34" charset="0"/>
              </a:rPr>
              <a:t>How the results were useful, important &amp; move </a:t>
            </a:r>
            <a:br>
              <a:rPr lang="en-US" sz="1400" b="1">
                <a:solidFill>
                  <a:srgbClr val="FFFFFF"/>
                </a:solidFill>
                <a:latin typeface="Verdana" pitchFamily="34" charset="0"/>
              </a:rPr>
            </a:br>
            <a:r>
              <a:rPr lang="en-US" sz="1400" b="1">
                <a:solidFill>
                  <a:srgbClr val="FFFFFF"/>
                </a:solidFill>
                <a:latin typeface="Verdana" pitchFamily="34" charset="0"/>
              </a:rPr>
              <a:t>the field forward</a:t>
            </a:r>
          </a:p>
        </p:txBody>
      </p:sp>
      <p:sp>
        <p:nvSpPr>
          <p:cNvPr id="30731" name="Alternate Process 18"/>
          <p:cNvSpPr>
            <a:spLocks noChangeArrowheads="1"/>
          </p:cNvSpPr>
          <p:nvPr/>
        </p:nvSpPr>
        <p:spPr bwMode="auto">
          <a:xfrm>
            <a:off x="2217738" y="4632325"/>
            <a:ext cx="3548062" cy="650875"/>
          </a:xfrm>
          <a:prstGeom prst="flowChartAlternateProcess">
            <a:avLst/>
          </a:prstGeom>
          <a:solidFill>
            <a:srgbClr val="660066"/>
          </a:solidFill>
          <a:ln w="9525">
            <a:noFill/>
            <a:miter lim="800000"/>
            <a:headEnd/>
            <a:tailEnd/>
          </a:ln>
        </p:spPr>
        <p:txBody>
          <a:bodyPr anchor="ctr"/>
          <a:lstStyle/>
          <a:p>
            <a:pPr algn="ctr"/>
            <a:r>
              <a:rPr lang="en-US" sz="1400" b="1">
                <a:solidFill>
                  <a:srgbClr val="FFFFFF"/>
                </a:solidFill>
                <a:latin typeface="Verdana" pitchFamily="34" charset="0"/>
              </a:rPr>
              <a:t>Why they</a:t>
            </a:r>
            <a:r>
              <a:rPr lang="en-US" altLang="en-US" sz="1400" b="1">
                <a:solidFill>
                  <a:srgbClr val="FFFFFF"/>
                </a:solidFill>
                <a:latin typeface="Verdana" pitchFamily="34" charset="0"/>
              </a:rPr>
              <a:t>’</a:t>
            </a:r>
            <a:r>
              <a:rPr lang="en-US" sz="1400" b="1">
                <a:solidFill>
                  <a:srgbClr val="FFFFFF"/>
                </a:solidFill>
                <a:latin typeface="Verdana" pitchFamily="34" charset="0"/>
              </a:rPr>
              <a:t>re useful &amp; important &amp; move the field forward</a:t>
            </a:r>
          </a:p>
        </p:txBody>
      </p:sp>
      <p:sp>
        <p:nvSpPr>
          <p:cNvPr id="30732" name="Isosceles Triangle 25"/>
          <p:cNvSpPr>
            <a:spLocks noChangeArrowheads="1"/>
          </p:cNvSpPr>
          <p:nvPr/>
        </p:nvSpPr>
        <p:spPr bwMode="auto">
          <a:xfrm rot="16200000" flipV="1">
            <a:off x="5630069" y="4831557"/>
            <a:ext cx="317500" cy="246062"/>
          </a:xfrm>
          <a:prstGeom prst="triangle">
            <a:avLst>
              <a:gd name="adj" fmla="val 50000"/>
            </a:avLst>
          </a:prstGeom>
          <a:solidFill>
            <a:srgbClr val="660066"/>
          </a:solidFill>
          <a:ln w="9525">
            <a:noFill/>
            <a:miter lim="800000"/>
            <a:headEnd/>
            <a:tailEnd/>
          </a:ln>
        </p:spPr>
        <p:txBody>
          <a:bodyPr anchor="ctr"/>
          <a:lstStyle/>
          <a:p>
            <a:pPr algn="ctr"/>
            <a:endParaRPr lang="de-DE">
              <a:solidFill>
                <a:srgbClr val="000000"/>
              </a:solidFill>
            </a:endParaRPr>
          </a:p>
        </p:txBody>
      </p:sp>
      <p:sp>
        <p:nvSpPr>
          <p:cNvPr id="30733" name="Content Placeholder 2"/>
          <p:cNvSpPr txBox="1">
            <a:spLocks/>
          </p:cNvSpPr>
          <p:nvPr/>
        </p:nvSpPr>
        <p:spPr bwMode="auto">
          <a:xfrm>
            <a:off x="5586413" y="3271838"/>
            <a:ext cx="2606675" cy="595312"/>
          </a:xfrm>
          <a:prstGeom prst="rect">
            <a:avLst/>
          </a:prstGeom>
          <a:noFill/>
          <a:ln w="9525">
            <a:noFill/>
            <a:miter lim="800000"/>
            <a:headEnd/>
            <a:tailEnd/>
          </a:ln>
        </p:spPr>
        <p:txBody>
          <a:bodyPr/>
          <a:lstStyle/>
          <a:p>
            <a:endParaRPr lang="en-US" sz="1100" i="1" dirty="0">
              <a:solidFill>
                <a:srgbClr val="FF0000"/>
              </a:solidFill>
              <a:latin typeface="Verdana" pitchFamily="34" charset="0"/>
            </a:endParaRPr>
          </a:p>
        </p:txBody>
      </p:sp>
      <p:sp>
        <p:nvSpPr>
          <p:cNvPr id="30734" name="Title 15"/>
          <p:cNvSpPr txBox="1">
            <a:spLocks/>
          </p:cNvSpPr>
          <p:nvPr/>
        </p:nvSpPr>
        <p:spPr bwMode="auto">
          <a:xfrm>
            <a:off x="685800" y="609600"/>
            <a:ext cx="8269288" cy="942975"/>
          </a:xfrm>
          <a:prstGeom prst="rect">
            <a:avLst/>
          </a:prstGeom>
          <a:noFill/>
          <a:ln w="9525">
            <a:noFill/>
            <a:miter lim="800000"/>
            <a:headEnd/>
            <a:tailEnd/>
          </a:ln>
        </p:spPr>
        <p:txBody>
          <a:bodyPr/>
          <a:lstStyle/>
          <a:p>
            <a:pPr eaLnBrk="1" hangingPunct="1"/>
            <a:r>
              <a:rPr lang="en-US" sz="2200" b="1">
                <a:solidFill>
                  <a:srgbClr val="CC1239"/>
                </a:solidFill>
                <a:latin typeface="Verdana" pitchFamily="34" charset="0"/>
              </a:rPr>
              <a:t>Paper Structure</a:t>
            </a:r>
            <a:r>
              <a:rPr lang="en-US" sz="2200" b="1">
                <a:solidFill>
                  <a:schemeClr val="tx2"/>
                </a:solidFill>
                <a:latin typeface="Verdana" pitchFamily="34" charset="0"/>
              </a:rPr>
              <a:t/>
            </a:r>
            <a:br>
              <a:rPr lang="en-US" sz="2200" b="1">
                <a:solidFill>
                  <a:schemeClr val="tx2"/>
                </a:solidFill>
                <a:latin typeface="Verdana" pitchFamily="34" charset="0"/>
              </a:rPr>
            </a:br>
            <a:r>
              <a:rPr lang="en-US" sz="3200" b="1">
                <a:solidFill>
                  <a:schemeClr val="tx2"/>
                </a:solidFill>
                <a:latin typeface="Verdana" pitchFamily="34" charset="0"/>
              </a:rPr>
              <a:t>Abstract</a:t>
            </a:r>
            <a:endParaRPr lang="en-US" sz="3200" b="1">
              <a:solidFill>
                <a:srgbClr val="005582"/>
              </a:solidFill>
              <a:latin typeface="Verdana" pitchFamily="34" charset="0"/>
            </a:endParaRPr>
          </a:p>
        </p:txBody>
      </p:sp>
      <p:sp>
        <p:nvSpPr>
          <p:cNvPr id="30735" name="Content Placeholder 2"/>
          <p:cNvSpPr txBox="1">
            <a:spLocks/>
          </p:cNvSpPr>
          <p:nvPr/>
        </p:nvSpPr>
        <p:spPr bwMode="auto">
          <a:xfrm>
            <a:off x="779463" y="2032000"/>
            <a:ext cx="3378200" cy="3014663"/>
          </a:xfrm>
          <a:prstGeom prst="rect">
            <a:avLst/>
          </a:prstGeom>
          <a:noFill/>
          <a:ln w="9525">
            <a:noFill/>
            <a:miter lim="800000"/>
            <a:headEnd/>
            <a:tailEnd/>
          </a:ln>
        </p:spPr>
        <p:txBody>
          <a:bodyPr/>
          <a:lstStyle/>
          <a:p>
            <a:pPr>
              <a:lnSpc>
                <a:spcPct val="110000"/>
              </a:lnSpc>
            </a:pPr>
            <a:r>
              <a:rPr lang="en-US" sz="1800">
                <a:latin typeface="Verdana" pitchFamily="34" charset="0"/>
              </a:rPr>
              <a:t>A </a:t>
            </a:r>
            <a:r>
              <a:rPr lang="ja-JP" altLang="en-US" sz="1800">
                <a:latin typeface="Verdana" pitchFamily="34" charset="0"/>
              </a:rPr>
              <a:t>“</a:t>
            </a:r>
            <a:r>
              <a:rPr lang="en-US" altLang="ja-JP" sz="1800">
                <a:latin typeface="Verdana" pitchFamily="34" charset="0"/>
              </a:rPr>
              <a:t>stand alone</a:t>
            </a:r>
            <a:r>
              <a:rPr lang="ja-JP" altLang="en-US" sz="1800">
                <a:latin typeface="Verdana" pitchFamily="34" charset="0"/>
              </a:rPr>
              <a:t>”</a:t>
            </a:r>
            <a:r>
              <a:rPr lang="en-US" altLang="ja-JP" sz="1800">
                <a:latin typeface="Verdana" pitchFamily="34" charset="0"/>
              </a:rPr>
              <a:t> condensed version of the article</a:t>
            </a:r>
          </a:p>
          <a:p>
            <a:pPr>
              <a:lnSpc>
                <a:spcPct val="110000"/>
              </a:lnSpc>
              <a:spcBef>
                <a:spcPct val="20000"/>
              </a:spcBef>
              <a:buClr>
                <a:schemeClr val="bg2"/>
              </a:buClr>
              <a:buSzPct val="80000"/>
              <a:buFont typeface="Arial" pitchFamily="34" charset="0"/>
              <a:buChar char="•"/>
            </a:pPr>
            <a:r>
              <a:rPr lang="en-US" sz="1800">
                <a:latin typeface="Verdana" pitchFamily="34" charset="0"/>
              </a:rPr>
              <a:t>No more than 250 words; written in </a:t>
            </a:r>
            <a:br>
              <a:rPr lang="en-US" sz="1800">
                <a:latin typeface="Verdana" pitchFamily="34" charset="0"/>
              </a:rPr>
            </a:br>
            <a:r>
              <a:rPr lang="en-US" sz="1800">
                <a:latin typeface="Verdana" pitchFamily="34" charset="0"/>
              </a:rPr>
              <a:t>the past tense</a:t>
            </a:r>
          </a:p>
          <a:p>
            <a:pPr>
              <a:lnSpc>
                <a:spcPct val="110000"/>
              </a:lnSpc>
              <a:spcBef>
                <a:spcPct val="20000"/>
              </a:spcBef>
              <a:buClr>
                <a:schemeClr val="bg2"/>
              </a:buClr>
              <a:buSzPct val="80000"/>
              <a:buFont typeface="Arial" pitchFamily="34" charset="0"/>
              <a:buChar char="•"/>
            </a:pPr>
            <a:r>
              <a:rPr lang="en-US" sz="1800">
                <a:latin typeface="Verdana" pitchFamily="34" charset="0"/>
              </a:rPr>
              <a:t>Uses keywords </a:t>
            </a:r>
            <a:br>
              <a:rPr lang="en-US" sz="1800">
                <a:latin typeface="Verdana" pitchFamily="34" charset="0"/>
              </a:rPr>
            </a:br>
            <a:r>
              <a:rPr lang="en-US" sz="1800">
                <a:latin typeface="Verdana" pitchFamily="34" charset="0"/>
              </a:rPr>
              <a:t>and index terms</a:t>
            </a:r>
          </a:p>
        </p:txBody>
      </p:sp>
      <p:sp>
        <p:nvSpPr>
          <p:cNvPr id="16" name="Fußzeilenplatzhalter 15"/>
          <p:cNvSpPr>
            <a:spLocks noGrp="1"/>
          </p:cNvSpPr>
          <p:nvPr>
            <p:ph type="ftr" sz="quarter" idx="10"/>
          </p:nvPr>
        </p:nvSpPr>
        <p:spPr/>
        <p:txBody>
          <a:bodyPr/>
          <a:lstStyle/>
          <a:p>
            <a:r>
              <a:rPr lang="en-US" smtClean="0"/>
              <a:t>Check my training dates on Twitter: @IEEE_elukacs</a:t>
            </a:r>
            <a:endParaRPr lang="en-US" dirty="0"/>
          </a:p>
        </p:txBody>
      </p:sp>
    </p:spTree>
  </p:cSld>
  <p:clrMapOvr>
    <a:masterClrMapping/>
  </p:clrMapOvr>
  <p:transition spd="med">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a:xfrm>
            <a:off x="174625" y="193675"/>
            <a:ext cx="7772400" cy="1143000"/>
          </a:xfrm>
        </p:spPr>
        <p:txBody>
          <a:bodyPr/>
          <a:lstStyle/>
          <a:p>
            <a:r>
              <a:rPr lang="en-US" altLang="en-US" sz="2000" smtClean="0">
                <a:solidFill>
                  <a:srgbClr val="CC1239"/>
                </a:solidFill>
                <a:ea typeface="ＭＳ Ｐゴシック" pitchFamily="34" charset="-128"/>
              </a:rPr>
              <a:t>Paper Structure</a:t>
            </a:r>
            <a:r>
              <a:rPr lang="en-US" altLang="en-US" smtClean="0">
                <a:ea typeface="ＭＳ Ｐゴシック" pitchFamily="34" charset="-128"/>
              </a:rPr>
              <a:t/>
            </a:r>
            <a:br>
              <a:rPr lang="en-US" altLang="en-US" smtClean="0">
                <a:ea typeface="ＭＳ Ｐゴシック" pitchFamily="34" charset="-128"/>
              </a:rPr>
            </a:br>
            <a:r>
              <a:rPr lang="en-US" smtClean="0">
                <a:ea typeface="ＭＳ Ｐゴシック" pitchFamily="34" charset="-128"/>
              </a:rPr>
              <a:t>Good vs. Bad Abstract</a:t>
            </a:r>
          </a:p>
        </p:txBody>
      </p:sp>
      <p:sp>
        <p:nvSpPr>
          <p:cNvPr id="3" name="Content Placeholder 2"/>
          <p:cNvSpPr>
            <a:spLocks noGrp="1"/>
          </p:cNvSpPr>
          <p:nvPr>
            <p:ph idx="1"/>
          </p:nvPr>
        </p:nvSpPr>
        <p:spPr>
          <a:xfrm>
            <a:off x="463550" y="1282700"/>
            <a:ext cx="8089900" cy="4895850"/>
          </a:xfrm>
          <a:solidFill>
            <a:schemeClr val="bg1"/>
          </a:solidFill>
          <a:ln>
            <a:solidFill>
              <a:srgbClr val="DDC909"/>
            </a:solidFill>
          </a:ln>
        </p:spPr>
        <p:txBody>
          <a:bodyPr/>
          <a:lstStyle/>
          <a:p>
            <a:pPr marL="0" indent="0">
              <a:buFontTx/>
              <a:buNone/>
              <a:defRPr/>
            </a:pPr>
            <a:r>
              <a:rPr lang="en-US" sz="1200" dirty="0"/>
              <a:t>The objective of this paper was to propose a human expert-based approach to electrical peak demand management. The proposed approach helped to allocate demand curtailments (MW) among distribution substations (DS) or feeders in an electric utility service area based on requirements of the central load dispatch center. Demand curtailment allocation was quantified taking into account demand response (DR) potential and load curtailment priority of each DS, which can be determined using DS loading level, capacity of each DS, customer types (residential/commercial) and load categories (deployable, interruptible or critical). Analytic Hierarchy Process (AHP) was used to model a complex decision-making process according to both expert inputs and objective parameters. Simulation case studies were conducted to demonstrate how the proposed approach can be implemented to perform DR using real-world data from an electric utility. Simulation results demonstrated that the proposed approach is capable of achieving realistic demand curtailment allocations among different DSs to meet the peak load reduction requirements at the utility level</a:t>
            </a:r>
            <a:r>
              <a:rPr lang="en-US" sz="1200" dirty="0" smtClean="0"/>
              <a:t>.</a:t>
            </a:r>
            <a:endParaRPr lang="en-US" sz="900" dirty="0"/>
          </a:p>
          <a:p>
            <a:pPr marL="0" indent="0">
              <a:buFontTx/>
              <a:buNone/>
              <a:defRPr/>
            </a:pPr>
            <a:r>
              <a:rPr lang="en-US" sz="2000" b="1" dirty="0" smtClean="0"/>
              <a:t>Vs</a:t>
            </a:r>
          </a:p>
          <a:p>
            <a:pPr marL="0" indent="0">
              <a:buFontTx/>
              <a:buNone/>
              <a:defRPr/>
            </a:pPr>
            <a:r>
              <a:rPr lang="en-US" sz="1200" dirty="0" smtClean="0"/>
              <a:t>This </a:t>
            </a:r>
            <a:r>
              <a:rPr lang="en-US" sz="1200" dirty="0"/>
              <a:t>paper presents and assesses a framework for an engineering capstone design program.  </a:t>
            </a:r>
            <a:r>
              <a:rPr lang="en-US" sz="1200" b="1" dirty="0">
                <a:solidFill>
                  <a:srgbClr val="FF0000"/>
                </a:solidFill>
              </a:rPr>
              <a:t>We explain</a:t>
            </a:r>
            <a:r>
              <a:rPr lang="en-US" sz="1200" dirty="0"/>
              <a:t> </a:t>
            </a:r>
            <a:r>
              <a:rPr lang="en-US" sz="1200" dirty="0" smtClean="0"/>
              <a:t>how </a:t>
            </a:r>
            <a:r>
              <a:rPr lang="en-US" sz="1200" dirty="0"/>
              <a:t>student preparation, project selection, and instructor mentorship are the three key elements that must be addressed before the capstone experience is ready for the students.  </a:t>
            </a:r>
            <a:r>
              <a:rPr lang="en-US" sz="1200" b="1" dirty="0">
                <a:solidFill>
                  <a:srgbClr val="FF0000"/>
                </a:solidFill>
              </a:rPr>
              <a:t>Next, we describe</a:t>
            </a:r>
            <a:r>
              <a:rPr lang="en-US" sz="1200" dirty="0"/>
              <a:t> a way to administer and execute the capstone design experience including design workshops and lead engineers.  </a:t>
            </a:r>
            <a:r>
              <a:rPr lang="en-US" sz="1200" b="1" dirty="0">
                <a:solidFill>
                  <a:srgbClr val="FF0000"/>
                </a:solidFill>
              </a:rPr>
              <a:t>We describe the importance </a:t>
            </a:r>
            <a:r>
              <a:rPr lang="en-US" sz="1200" dirty="0"/>
              <a:t>in assessing the capstone design experience and report recent assessment results of our framework.  </a:t>
            </a:r>
            <a:r>
              <a:rPr lang="en-US" sz="1200" b="1" dirty="0">
                <a:solidFill>
                  <a:srgbClr val="FF0000"/>
                </a:solidFill>
              </a:rPr>
              <a:t>We comment </a:t>
            </a:r>
            <a:r>
              <a:rPr lang="en-US" sz="1200" dirty="0"/>
              <a:t>specifically on what students thought were the most important aspects of their experience in engineering capstone design and provide quantitative insight into what parts of the framework are most important</a:t>
            </a:r>
            <a:r>
              <a:rPr lang="en-US" sz="1200" dirty="0" smtClean="0"/>
              <a:t>.</a:t>
            </a:r>
            <a:r>
              <a:rPr lang="en-US" sz="900" dirty="0"/>
              <a:t/>
            </a:r>
            <a:br>
              <a:rPr lang="en-US" sz="900" dirty="0"/>
            </a:br>
            <a:endParaRPr lang="en-US" sz="900" dirty="0"/>
          </a:p>
        </p:txBody>
      </p:sp>
      <p:sp>
        <p:nvSpPr>
          <p:cNvPr id="45060" name="Slide Number Placeholder 4"/>
          <p:cNvSpPr>
            <a:spLocks noGrp="1"/>
          </p:cNvSpPr>
          <p:nvPr>
            <p:ph type="sldNum" sz="quarter" idx="4294967295"/>
          </p:nvPr>
        </p:nvSpPr>
        <p:spPr bwMode="auto">
          <a:xfrm>
            <a:off x="533400" y="6172200"/>
            <a:ext cx="685800" cy="365125"/>
          </a:xfrm>
          <a:prstGeom prst="rect">
            <a:avLst/>
          </a:prstGeom>
          <a:noFill/>
          <a:ln>
            <a:miter lim="800000"/>
            <a:headEnd/>
            <a:tailEnd/>
          </a:ln>
        </p:spPr>
        <p:txBody>
          <a:bodyPr/>
          <a:lstStyle/>
          <a:p>
            <a:endParaRPr lang="en-US" dirty="0" smtClean="0">
              <a:ea typeface="ＭＳ Ｐゴシック" pitchFamily="34" charset="-128"/>
            </a:endParaRPr>
          </a:p>
        </p:txBody>
      </p:sp>
      <p:sp>
        <p:nvSpPr>
          <p:cNvPr id="6" name="Rectangle 5"/>
          <p:cNvSpPr/>
          <p:nvPr/>
        </p:nvSpPr>
        <p:spPr bwMode="auto">
          <a:xfrm>
            <a:off x="1341438" y="5818188"/>
            <a:ext cx="6151562" cy="723900"/>
          </a:xfrm>
          <a:prstGeom prst="rect">
            <a:avLst/>
          </a:prstGeom>
          <a:solidFill>
            <a:srgbClr val="E37222"/>
          </a:solidFill>
          <a:ln w="38100" cap="flat" cmpd="sng" algn="ctr">
            <a:noFill/>
            <a:prstDash val="solid"/>
            <a:round/>
            <a:headEnd type="none" w="med" len="med"/>
            <a:tailEnd type="none" w="med" len="med"/>
          </a:ln>
          <a:effectLst>
            <a:outerShdw blurRad="50800" dist="38100" algn="r">
              <a:srgbClr val="000000">
                <a:alpha val="43000"/>
              </a:srgbClr>
            </a:outerShdw>
          </a:effectLst>
        </p:spPr>
        <p:txBody>
          <a:bodyPr anchor="ctr"/>
          <a:lstStyle/>
          <a:p>
            <a:pPr lvl="1" eaLnBrk="0" hangingPunct="0">
              <a:defRPr/>
            </a:pPr>
            <a:r>
              <a:rPr lang="en-US" sz="1400" b="1" i="1" dirty="0">
                <a:cs typeface="+mn-cs"/>
              </a:rPr>
              <a:t>First person, present tense</a:t>
            </a:r>
          </a:p>
          <a:p>
            <a:pPr lvl="1" eaLnBrk="0" hangingPunct="0">
              <a:defRPr/>
            </a:pPr>
            <a:r>
              <a:rPr lang="en-US" sz="1400" b="1" i="1" dirty="0">
                <a:cs typeface="+mn-cs"/>
              </a:rPr>
              <a:t>No  actual results, only describes the organization of the paper</a:t>
            </a:r>
          </a:p>
          <a:p>
            <a:pPr eaLnBrk="0" hangingPunct="0">
              <a:defRPr/>
            </a:pPr>
            <a:endParaRPr lang="en-US" sz="1200" dirty="0">
              <a:cs typeface="+mn-cs"/>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2000" fill="hold"/>
                                        <p:tgtEl>
                                          <p:spTgt spid="6"/>
                                        </p:tgtEl>
                                        <p:attrNameLst>
                                          <p:attrName>ppt_x</p:attrName>
                                        </p:attrNameLst>
                                      </p:cBhvr>
                                      <p:tavLst>
                                        <p:tav tm="0">
                                          <p:val>
                                            <p:strVal val="#ppt_x"/>
                                          </p:val>
                                        </p:tav>
                                        <p:tav tm="100000">
                                          <p:val>
                                            <p:strVal val="#ppt_x"/>
                                          </p:val>
                                        </p:tav>
                                      </p:tavLst>
                                    </p:anim>
                                    <p:anim calcmode="lin" valueType="num">
                                      <p:cBhvr additive="base">
                                        <p:cTn id="8" dur="2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8" name="Content Placeholder 2"/>
          <p:cNvSpPr txBox="1">
            <a:spLocks/>
          </p:cNvSpPr>
          <p:nvPr/>
        </p:nvSpPr>
        <p:spPr bwMode="auto">
          <a:xfrm>
            <a:off x="779463" y="2047875"/>
            <a:ext cx="3295650" cy="1963738"/>
          </a:xfrm>
          <a:prstGeom prst="rect">
            <a:avLst/>
          </a:prstGeom>
          <a:noFill/>
          <a:ln w="9525">
            <a:noFill/>
            <a:miter lim="800000"/>
            <a:headEnd/>
            <a:tailEnd/>
          </a:ln>
        </p:spPr>
        <p:txBody>
          <a:bodyPr/>
          <a:lstStyle/>
          <a:p>
            <a:pPr>
              <a:lnSpc>
                <a:spcPct val="110000"/>
              </a:lnSpc>
              <a:spcBef>
                <a:spcPct val="20000"/>
              </a:spcBef>
              <a:buClr>
                <a:schemeClr val="bg2"/>
              </a:buClr>
              <a:buSzPct val="80000"/>
            </a:pPr>
            <a:r>
              <a:rPr lang="en-US" sz="1800">
                <a:latin typeface="Verdana" pitchFamily="34" charset="0"/>
              </a:rPr>
              <a:t>Use in the Title and Abstract for enhanced </a:t>
            </a:r>
            <a:r>
              <a:rPr lang="en-US" sz="1800"/>
              <a:t>Search Engine Optimization</a:t>
            </a:r>
            <a:endParaRPr lang="en-US" sz="1800">
              <a:latin typeface="Verdana" pitchFamily="34" charset="0"/>
            </a:endParaRPr>
          </a:p>
        </p:txBody>
      </p:sp>
      <p:sp>
        <p:nvSpPr>
          <p:cNvPr id="31749" name="Title 15"/>
          <p:cNvSpPr txBox="1">
            <a:spLocks/>
          </p:cNvSpPr>
          <p:nvPr/>
        </p:nvSpPr>
        <p:spPr bwMode="auto">
          <a:xfrm>
            <a:off x="685800" y="609600"/>
            <a:ext cx="8269288" cy="942975"/>
          </a:xfrm>
          <a:prstGeom prst="rect">
            <a:avLst/>
          </a:prstGeom>
          <a:noFill/>
          <a:ln w="9525">
            <a:noFill/>
            <a:miter lim="800000"/>
            <a:headEnd/>
            <a:tailEnd/>
          </a:ln>
        </p:spPr>
        <p:txBody>
          <a:bodyPr/>
          <a:lstStyle/>
          <a:p>
            <a:pPr eaLnBrk="1" hangingPunct="1"/>
            <a:r>
              <a:rPr lang="en-US" sz="2200" b="1">
                <a:solidFill>
                  <a:srgbClr val="CC1239"/>
                </a:solidFill>
                <a:latin typeface="Verdana" pitchFamily="34" charset="0"/>
              </a:rPr>
              <a:t>Paper Structure</a:t>
            </a:r>
            <a:r>
              <a:rPr lang="en-US" sz="2200" b="1">
                <a:solidFill>
                  <a:schemeClr val="tx2"/>
                </a:solidFill>
                <a:latin typeface="Verdana" pitchFamily="34" charset="0"/>
              </a:rPr>
              <a:t/>
            </a:r>
            <a:br>
              <a:rPr lang="en-US" sz="2200" b="1">
                <a:solidFill>
                  <a:schemeClr val="tx2"/>
                </a:solidFill>
                <a:latin typeface="Verdana" pitchFamily="34" charset="0"/>
              </a:rPr>
            </a:br>
            <a:r>
              <a:rPr lang="en-US" sz="3200" b="1">
                <a:solidFill>
                  <a:schemeClr val="tx2"/>
                </a:solidFill>
                <a:latin typeface="Verdana" pitchFamily="34" charset="0"/>
              </a:rPr>
              <a:t>Keywords</a:t>
            </a:r>
            <a:endParaRPr lang="en-US" sz="3200" b="1">
              <a:solidFill>
                <a:srgbClr val="005582"/>
              </a:solidFill>
              <a:latin typeface="Verdana" pitchFamily="34" charset="0"/>
            </a:endParaRPr>
          </a:p>
        </p:txBody>
      </p:sp>
      <p:pic>
        <p:nvPicPr>
          <p:cNvPr id="31750" name="Picture 67"/>
          <p:cNvPicPr>
            <a:picLocks noChangeAspect="1"/>
          </p:cNvPicPr>
          <p:nvPr/>
        </p:nvPicPr>
        <p:blipFill>
          <a:blip r:embed="rId3"/>
          <a:srcRect/>
          <a:stretch>
            <a:fillRect/>
          </a:stretch>
        </p:blipFill>
        <p:spPr bwMode="auto">
          <a:xfrm>
            <a:off x="5346700" y="1643063"/>
            <a:ext cx="2971800" cy="4064000"/>
          </a:xfrm>
          <a:prstGeom prst="rect">
            <a:avLst/>
          </a:prstGeom>
          <a:noFill/>
          <a:ln w="9525">
            <a:noFill/>
            <a:miter lim="800000"/>
            <a:headEnd/>
            <a:tailEnd/>
          </a:ln>
        </p:spPr>
      </p:pic>
      <p:sp>
        <p:nvSpPr>
          <p:cNvPr id="31751" name="Alternate Process 17"/>
          <p:cNvSpPr>
            <a:spLocks noChangeArrowheads="1"/>
          </p:cNvSpPr>
          <p:nvPr/>
        </p:nvSpPr>
        <p:spPr bwMode="auto">
          <a:xfrm>
            <a:off x="4318000" y="2633663"/>
            <a:ext cx="1481138" cy="515937"/>
          </a:xfrm>
          <a:prstGeom prst="flowChartAlternateProcess">
            <a:avLst/>
          </a:prstGeom>
          <a:solidFill>
            <a:srgbClr val="0081C6"/>
          </a:solidFill>
          <a:ln w="38100">
            <a:noFill/>
            <a:round/>
            <a:headEnd/>
            <a:tailEnd/>
          </a:ln>
        </p:spPr>
        <p:txBody>
          <a:bodyPr anchor="ctr"/>
          <a:lstStyle/>
          <a:p>
            <a:pPr algn="ctr"/>
            <a:r>
              <a:rPr lang="en-US" sz="1400" b="1">
                <a:solidFill>
                  <a:srgbClr val="FFFFFF"/>
                </a:solidFill>
                <a:latin typeface="Verdana" pitchFamily="34" charset="0"/>
              </a:rPr>
              <a:t>Appropriate</a:t>
            </a:r>
          </a:p>
        </p:txBody>
      </p:sp>
      <p:sp>
        <p:nvSpPr>
          <p:cNvPr id="31752" name="Isosceles Triangle 25"/>
          <p:cNvSpPr>
            <a:spLocks noChangeArrowheads="1"/>
          </p:cNvSpPr>
          <p:nvPr/>
        </p:nvSpPr>
        <p:spPr bwMode="auto">
          <a:xfrm rot="16200000" flipV="1">
            <a:off x="5671344" y="2774157"/>
            <a:ext cx="317500" cy="246062"/>
          </a:xfrm>
          <a:prstGeom prst="triangle">
            <a:avLst>
              <a:gd name="adj" fmla="val 50000"/>
            </a:avLst>
          </a:prstGeom>
          <a:solidFill>
            <a:srgbClr val="0081C6"/>
          </a:solidFill>
          <a:ln w="38100">
            <a:noFill/>
            <a:round/>
            <a:headEnd/>
            <a:tailEnd/>
          </a:ln>
        </p:spPr>
        <p:txBody>
          <a:bodyPr anchor="ctr"/>
          <a:lstStyle/>
          <a:p>
            <a:pPr algn="ctr"/>
            <a:endParaRPr lang="de-DE">
              <a:solidFill>
                <a:srgbClr val="000000"/>
              </a:solidFill>
            </a:endParaRPr>
          </a:p>
        </p:txBody>
      </p:sp>
      <p:sp>
        <p:nvSpPr>
          <p:cNvPr id="31753" name="Isosceles Triangle 26"/>
          <p:cNvSpPr>
            <a:spLocks noChangeArrowheads="1"/>
          </p:cNvSpPr>
          <p:nvPr/>
        </p:nvSpPr>
        <p:spPr bwMode="auto">
          <a:xfrm rot="5400000" flipV="1">
            <a:off x="7434263" y="3557587"/>
            <a:ext cx="317500" cy="244475"/>
          </a:xfrm>
          <a:prstGeom prst="triangle">
            <a:avLst>
              <a:gd name="adj" fmla="val 50000"/>
            </a:avLst>
          </a:prstGeom>
          <a:solidFill>
            <a:srgbClr val="810031"/>
          </a:solidFill>
          <a:ln w="38100">
            <a:noFill/>
            <a:round/>
            <a:headEnd/>
            <a:tailEnd/>
          </a:ln>
        </p:spPr>
        <p:txBody>
          <a:bodyPr anchor="ctr"/>
          <a:lstStyle/>
          <a:p>
            <a:pPr algn="ctr"/>
            <a:endParaRPr lang="de-DE">
              <a:solidFill>
                <a:srgbClr val="000000"/>
              </a:solidFill>
            </a:endParaRPr>
          </a:p>
        </p:txBody>
      </p:sp>
      <p:sp>
        <p:nvSpPr>
          <p:cNvPr id="31754" name="Alternate Process 16"/>
          <p:cNvSpPr>
            <a:spLocks noChangeArrowheads="1"/>
          </p:cNvSpPr>
          <p:nvPr/>
        </p:nvSpPr>
        <p:spPr bwMode="auto">
          <a:xfrm>
            <a:off x="7620000" y="3373438"/>
            <a:ext cx="1320800" cy="614362"/>
          </a:xfrm>
          <a:prstGeom prst="flowChartAlternateProcess">
            <a:avLst/>
          </a:prstGeom>
          <a:solidFill>
            <a:srgbClr val="810031"/>
          </a:solidFill>
          <a:ln w="38100">
            <a:noFill/>
            <a:round/>
            <a:headEnd/>
            <a:tailEnd/>
          </a:ln>
        </p:spPr>
        <p:txBody>
          <a:bodyPr anchor="ctr"/>
          <a:lstStyle/>
          <a:p>
            <a:pPr algn="ctr"/>
            <a:r>
              <a:rPr lang="en-US" sz="1400" b="1">
                <a:solidFill>
                  <a:srgbClr val="FFFFFF"/>
                </a:solidFill>
                <a:latin typeface="Verdana" pitchFamily="34" charset="0"/>
              </a:rPr>
              <a:t>Applicable</a:t>
            </a:r>
          </a:p>
        </p:txBody>
      </p:sp>
      <p:sp>
        <p:nvSpPr>
          <p:cNvPr id="31755" name="Alternate Process 17"/>
          <p:cNvSpPr>
            <a:spLocks noChangeArrowheads="1"/>
          </p:cNvSpPr>
          <p:nvPr/>
        </p:nvSpPr>
        <p:spPr bwMode="auto">
          <a:xfrm>
            <a:off x="4681538" y="4191000"/>
            <a:ext cx="1058862" cy="515938"/>
          </a:xfrm>
          <a:prstGeom prst="flowChartAlternateProcess">
            <a:avLst/>
          </a:prstGeom>
          <a:solidFill>
            <a:srgbClr val="660066"/>
          </a:solidFill>
          <a:ln w="9525">
            <a:noFill/>
            <a:miter lim="800000"/>
            <a:headEnd/>
            <a:tailEnd/>
          </a:ln>
        </p:spPr>
        <p:txBody>
          <a:bodyPr anchor="ctr"/>
          <a:lstStyle/>
          <a:p>
            <a:pPr algn="ctr"/>
            <a:r>
              <a:rPr lang="en-US" sz="1400" b="1">
                <a:solidFill>
                  <a:srgbClr val="FFFFFF"/>
                </a:solidFill>
                <a:latin typeface="Verdana" pitchFamily="34" charset="0"/>
              </a:rPr>
              <a:t>Specific</a:t>
            </a:r>
          </a:p>
        </p:txBody>
      </p:sp>
      <p:sp>
        <p:nvSpPr>
          <p:cNvPr id="31756" name="Isosceles Triangle 25"/>
          <p:cNvSpPr>
            <a:spLocks noChangeArrowheads="1"/>
          </p:cNvSpPr>
          <p:nvPr/>
        </p:nvSpPr>
        <p:spPr bwMode="auto">
          <a:xfrm rot="16200000" flipV="1">
            <a:off x="5612607" y="4331493"/>
            <a:ext cx="317500" cy="246063"/>
          </a:xfrm>
          <a:prstGeom prst="triangle">
            <a:avLst>
              <a:gd name="adj" fmla="val 50000"/>
            </a:avLst>
          </a:prstGeom>
          <a:solidFill>
            <a:srgbClr val="660066"/>
          </a:solidFill>
          <a:ln w="9525">
            <a:noFill/>
            <a:miter lim="800000"/>
            <a:headEnd/>
            <a:tailEnd/>
          </a:ln>
        </p:spPr>
        <p:txBody>
          <a:bodyPr anchor="ctr"/>
          <a:lstStyle/>
          <a:p>
            <a:pPr algn="ctr"/>
            <a:endParaRPr lang="de-DE">
              <a:solidFill>
                <a:srgbClr val="000000"/>
              </a:solidFill>
            </a:endParaRPr>
          </a:p>
        </p:txBody>
      </p:sp>
      <p:sp>
        <p:nvSpPr>
          <p:cNvPr id="31757" name="Alternate Process 15"/>
          <p:cNvSpPr>
            <a:spLocks noChangeArrowheads="1"/>
          </p:cNvSpPr>
          <p:nvPr/>
        </p:nvSpPr>
        <p:spPr bwMode="auto">
          <a:xfrm>
            <a:off x="7340600" y="5000625"/>
            <a:ext cx="1430338" cy="452438"/>
          </a:xfrm>
          <a:prstGeom prst="flowChartAlternateProcess">
            <a:avLst/>
          </a:prstGeom>
          <a:solidFill>
            <a:srgbClr val="FF6600"/>
          </a:solidFill>
          <a:ln w="9525">
            <a:noFill/>
            <a:miter lim="800000"/>
            <a:headEnd/>
            <a:tailEnd/>
          </a:ln>
        </p:spPr>
        <p:txBody>
          <a:bodyPr anchor="ctr"/>
          <a:lstStyle/>
          <a:p>
            <a:pPr algn="ctr"/>
            <a:r>
              <a:rPr lang="en-US" sz="1400" b="1">
                <a:solidFill>
                  <a:srgbClr val="FFFFFF"/>
                </a:solidFill>
                <a:latin typeface="Verdana" pitchFamily="34" charset="0"/>
              </a:rPr>
              <a:t>Searchable</a:t>
            </a:r>
          </a:p>
        </p:txBody>
      </p:sp>
      <p:sp>
        <p:nvSpPr>
          <p:cNvPr id="31758" name="Isosceles Triangle 2"/>
          <p:cNvSpPr>
            <a:spLocks noChangeArrowheads="1"/>
          </p:cNvSpPr>
          <p:nvPr/>
        </p:nvSpPr>
        <p:spPr bwMode="auto">
          <a:xfrm rot="5400000" flipV="1">
            <a:off x="7170738" y="5106987"/>
            <a:ext cx="317500" cy="244475"/>
          </a:xfrm>
          <a:prstGeom prst="triangle">
            <a:avLst>
              <a:gd name="adj" fmla="val 50000"/>
            </a:avLst>
          </a:prstGeom>
          <a:solidFill>
            <a:srgbClr val="FF6600"/>
          </a:solidFill>
          <a:ln w="9525">
            <a:noFill/>
            <a:miter lim="800000"/>
            <a:headEnd/>
            <a:tailEnd/>
          </a:ln>
        </p:spPr>
        <p:txBody>
          <a:bodyPr anchor="ctr"/>
          <a:lstStyle/>
          <a:p>
            <a:pPr algn="ctr"/>
            <a:endParaRPr lang="de-DE">
              <a:solidFill>
                <a:srgbClr val="000000"/>
              </a:solidFill>
            </a:endParaRPr>
          </a:p>
        </p:txBody>
      </p:sp>
      <p:sp>
        <p:nvSpPr>
          <p:cNvPr id="31759" name="Alternate Process 15"/>
          <p:cNvSpPr>
            <a:spLocks noChangeArrowheads="1"/>
          </p:cNvSpPr>
          <p:nvPr/>
        </p:nvSpPr>
        <p:spPr bwMode="auto">
          <a:xfrm>
            <a:off x="7561263" y="1892300"/>
            <a:ext cx="1023937" cy="452438"/>
          </a:xfrm>
          <a:prstGeom prst="flowChartAlternateProcess">
            <a:avLst/>
          </a:prstGeom>
          <a:solidFill>
            <a:srgbClr val="4A8319"/>
          </a:solidFill>
          <a:ln w="38100">
            <a:noFill/>
            <a:round/>
            <a:headEnd/>
            <a:tailEnd/>
          </a:ln>
        </p:spPr>
        <p:txBody>
          <a:bodyPr anchor="ctr"/>
          <a:lstStyle/>
          <a:p>
            <a:pPr algn="ctr"/>
            <a:r>
              <a:rPr lang="en-US" sz="1400" b="1">
                <a:solidFill>
                  <a:srgbClr val="FFFFFF"/>
                </a:solidFill>
                <a:latin typeface="Verdana" pitchFamily="34" charset="0"/>
              </a:rPr>
              <a:t>Logical</a:t>
            </a:r>
          </a:p>
        </p:txBody>
      </p:sp>
      <p:sp>
        <p:nvSpPr>
          <p:cNvPr id="31760" name="Isosceles Triangle 2"/>
          <p:cNvSpPr>
            <a:spLocks noChangeArrowheads="1"/>
          </p:cNvSpPr>
          <p:nvPr/>
        </p:nvSpPr>
        <p:spPr bwMode="auto">
          <a:xfrm rot="5400000" flipV="1">
            <a:off x="7391401" y="1998662"/>
            <a:ext cx="317500" cy="244475"/>
          </a:xfrm>
          <a:prstGeom prst="triangle">
            <a:avLst>
              <a:gd name="adj" fmla="val 50000"/>
            </a:avLst>
          </a:prstGeom>
          <a:solidFill>
            <a:srgbClr val="4A8319"/>
          </a:solidFill>
          <a:ln w="38100">
            <a:noFill/>
            <a:round/>
            <a:headEnd/>
            <a:tailEnd/>
          </a:ln>
        </p:spPr>
        <p:txBody>
          <a:bodyPr anchor="ctr"/>
          <a:lstStyle/>
          <a:p>
            <a:pPr algn="ctr"/>
            <a:endParaRPr lang="de-DE">
              <a:solidFill>
                <a:srgbClr val="000000"/>
              </a:solidFill>
            </a:endParaRPr>
          </a:p>
        </p:txBody>
      </p:sp>
      <p:sp>
        <p:nvSpPr>
          <p:cNvPr id="79" name="Rounded Rectangle 16"/>
          <p:cNvSpPr>
            <a:spLocks noChangeArrowheads="1"/>
          </p:cNvSpPr>
          <p:nvPr/>
        </p:nvSpPr>
        <p:spPr bwMode="auto">
          <a:xfrm>
            <a:off x="6672263" y="2039938"/>
            <a:ext cx="439737" cy="161925"/>
          </a:xfrm>
          <a:prstGeom prst="roundRect">
            <a:avLst>
              <a:gd name="adj" fmla="val 16667"/>
            </a:avLst>
          </a:prstGeom>
          <a:solidFill>
            <a:srgbClr val="FFFF00"/>
          </a:solidFill>
          <a:ln>
            <a:noFill/>
          </a:ln>
          <a:effectLst>
            <a:outerShdw blurRad="50800" dist="38100" dir="2700000" algn="tl" rotWithShape="0">
              <a:srgbClr val="808080">
                <a:alpha val="42998"/>
              </a:srgbClr>
            </a:outerShdw>
          </a:effectLst>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dirty="0">
              <a:latin typeface="Arial" charset="0"/>
              <a:ea typeface="ＭＳ Ｐゴシック" charset="-128"/>
              <a:cs typeface="ＭＳ Ｐゴシック" charset="-128"/>
            </a:endParaRPr>
          </a:p>
        </p:txBody>
      </p:sp>
      <p:sp>
        <p:nvSpPr>
          <p:cNvPr id="80" name="Rounded Rectangle 16"/>
          <p:cNvSpPr>
            <a:spLocks noChangeArrowheads="1"/>
          </p:cNvSpPr>
          <p:nvPr/>
        </p:nvSpPr>
        <p:spPr bwMode="auto">
          <a:xfrm>
            <a:off x="6189663" y="2811463"/>
            <a:ext cx="439737" cy="160337"/>
          </a:xfrm>
          <a:prstGeom prst="roundRect">
            <a:avLst>
              <a:gd name="adj" fmla="val 16667"/>
            </a:avLst>
          </a:prstGeom>
          <a:solidFill>
            <a:srgbClr val="FFFF00"/>
          </a:solidFill>
          <a:ln>
            <a:noFill/>
          </a:ln>
          <a:effectLst>
            <a:outerShdw blurRad="50800" dist="38100" dir="2700000" algn="tl" rotWithShape="0">
              <a:srgbClr val="808080">
                <a:alpha val="42998"/>
              </a:srgbClr>
            </a:outerShdw>
          </a:effectLst>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dirty="0">
              <a:latin typeface="Arial" charset="0"/>
              <a:ea typeface="ＭＳ Ｐゴシック" charset="-128"/>
              <a:cs typeface="ＭＳ Ｐゴシック" charset="-128"/>
            </a:endParaRPr>
          </a:p>
        </p:txBody>
      </p:sp>
      <p:sp>
        <p:nvSpPr>
          <p:cNvPr id="81" name="Rounded Rectangle 16"/>
          <p:cNvSpPr>
            <a:spLocks noChangeArrowheads="1"/>
          </p:cNvSpPr>
          <p:nvPr/>
        </p:nvSpPr>
        <p:spPr bwMode="auto">
          <a:xfrm>
            <a:off x="6865938" y="3606800"/>
            <a:ext cx="441325" cy="160338"/>
          </a:xfrm>
          <a:prstGeom prst="roundRect">
            <a:avLst>
              <a:gd name="adj" fmla="val 16667"/>
            </a:avLst>
          </a:prstGeom>
          <a:solidFill>
            <a:srgbClr val="FFFF00"/>
          </a:solidFill>
          <a:ln>
            <a:noFill/>
          </a:ln>
          <a:effectLst>
            <a:outerShdw blurRad="50800" dist="38100" dir="2700000" algn="tl" rotWithShape="0">
              <a:srgbClr val="808080">
                <a:alpha val="42998"/>
              </a:srgbClr>
            </a:outerShdw>
          </a:effectLst>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dirty="0">
              <a:latin typeface="Arial" charset="0"/>
              <a:ea typeface="ＭＳ Ｐゴシック" charset="-128"/>
              <a:cs typeface="ＭＳ Ｐゴシック" charset="-128"/>
            </a:endParaRPr>
          </a:p>
        </p:txBody>
      </p:sp>
      <p:sp>
        <p:nvSpPr>
          <p:cNvPr id="82" name="Rounded Rectangle 16"/>
          <p:cNvSpPr>
            <a:spLocks noChangeArrowheads="1"/>
          </p:cNvSpPr>
          <p:nvPr/>
        </p:nvSpPr>
        <p:spPr bwMode="auto">
          <a:xfrm>
            <a:off x="6027738" y="4368800"/>
            <a:ext cx="441325" cy="160338"/>
          </a:xfrm>
          <a:prstGeom prst="roundRect">
            <a:avLst>
              <a:gd name="adj" fmla="val 16667"/>
            </a:avLst>
          </a:prstGeom>
          <a:solidFill>
            <a:srgbClr val="FFFF00"/>
          </a:solidFill>
          <a:ln>
            <a:noFill/>
          </a:ln>
          <a:effectLst>
            <a:outerShdw blurRad="50800" dist="38100" dir="2700000" algn="tl" rotWithShape="0">
              <a:srgbClr val="808080">
                <a:alpha val="42998"/>
              </a:srgbClr>
            </a:outerShdw>
          </a:effectLst>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dirty="0">
              <a:latin typeface="Arial" charset="0"/>
              <a:ea typeface="ＭＳ Ｐゴシック" charset="-128"/>
              <a:cs typeface="ＭＳ Ｐゴシック" charset="-128"/>
            </a:endParaRPr>
          </a:p>
        </p:txBody>
      </p:sp>
      <p:sp>
        <p:nvSpPr>
          <p:cNvPr id="83" name="Rounded Rectangle 16"/>
          <p:cNvSpPr>
            <a:spLocks noChangeArrowheads="1"/>
          </p:cNvSpPr>
          <p:nvPr/>
        </p:nvSpPr>
        <p:spPr bwMode="auto">
          <a:xfrm>
            <a:off x="6629400" y="5156200"/>
            <a:ext cx="439738" cy="160338"/>
          </a:xfrm>
          <a:prstGeom prst="roundRect">
            <a:avLst>
              <a:gd name="adj" fmla="val 16667"/>
            </a:avLst>
          </a:prstGeom>
          <a:solidFill>
            <a:srgbClr val="FFFF00"/>
          </a:solidFill>
          <a:ln>
            <a:noFill/>
          </a:ln>
          <a:effectLst>
            <a:outerShdw blurRad="50800" dist="38100" dir="2700000" algn="tl" rotWithShape="0">
              <a:srgbClr val="808080">
                <a:alpha val="42998"/>
              </a:srgbClr>
            </a:outerShdw>
          </a:effectLst>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dirty="0">
              <a:latin typeface="Arial" charset="0"/>
              <a:ea typeface="ＭＳ Ｐゴシック" charset="-128"/>
              <a:cs typeface="ＭＳ Ｐゴシック" charset="-128"/>
            </a:endParaRPr>
          </a:p>
        </p:txBody>
      </p:sp>
      <p:sp>
        <p:nvSpPr>
          <p:cNvPr id="22" name="Fußzeilenplatzhalter 21"/>
          <p:cNvSpPr>
            <a:spLocks noGrp="1"/>
          </p:cNvSpPr>
          <p:nvPr>
            <p:ph type="ftr" sz="quarter" idx="10"/>
          </p:nvPr>
        </p:nvSpPr>
        <p:spPr/>
        <p:txBody>
          <a:bodyPr/>
          <a:lstStyle/>
          <a:p>
            <a:r>
              <a:rPr lang="en-US" smtClean="0"/>
              <a:t>Check my training dates on Twitter: @IEEE_elukacs</a:t>
            </a:r>
            <a:endParaRPr lang="en-US" dirty="0"/>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9"/>
                                        </p:tgtEl>
                                        <p:attrNameLst>
                                          <p:attrName>style.visibility</p:attrName>
                                        </p:attrNameLst>
                                      </p:cBhvr>
                                      <p:to>
                                        <p:strVal val="visible"/>
                                      </p:to>
                                    </p:set>
                                    <p:animEffect transition="in" filter="fade">
                                      <p:cBhvr>
                                        <p:cTn id="7" dur="1000"/>
                                        <p:tgtEl>
                                          <p:spTgt spid="7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0"/>
                                        </p:tgtEl>
                                        <p:attrNameLst>
                                          <p:attrName>style.visibility</p:attrName>
                                        </p:attrNameLst>
                                      </p:cBhvr>
                                      <p:to>
                                        <p:strVal val="visible"/>
                                      </p:to>
                                    </p:set>
                                    <p:animEffect transition="in" filter="fade">
                                      <p:cBhvr>
                                        <p:cTn id="12" dur="1000"/>
                                        <p:tgtEl>
                                          <p:spTgt spid="8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1"/>
                                        </p:tgtEl>
                                        <p:attrNameLst>
                                          <p:attrName>style.visibility</p:attrName>
                                        </p:attrNameLst>
                                      </p:cBhvr>
                                      <p:to>
                                        <p:strVal val="visible"/>
                                      </p:to>
                                    </p:set>
                                    <p:animEffect transition="in" filter="fade">
                                      <p:cBhvr>
                                        <p:cTn id="17" dur="1000"/>
                                        <p:tgtEl>
                                          <p:spTgt spid="8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2"/>
                                        </p:tgtEl>
                                        <p:attrNameLst>
                                          <p:attrName>style.visibility</p:attrName>
                                        </p:attrNameLst>
                                      </p:cBhvr>
                                      <p:to>
                                        <p:strVal val="visible"/>
                                      </p:to>
                                    </p:set>
                                    <p:animEffect transition="in" filter="fade">
                                      <p:cBhvr>
                                        <p:cTn id="22" dur="1000"/>
                                        <p:tgtEl>
                                          <p:spTgt spid="82"/>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3"/>
                                        </p:tgtEl>
                                        <p:attrNameLst>
                                          <p:attrName>style.visibility</p:attrName>
                                        </p:attrNameLst>
                                      </p:cBhvr>
                                      <p:to>
                                        <p:strVal val="visible"/>
                                      </p:to>
                                    </p:set>
                                    <p:animEffect transition="in" filter="fade">
                                      <p:cBhvr>
                                        <p:cTn id="27" dur="1000"/>
                                        <p:tgtEl>
                                          <p:spTgt spid="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animBg="1"/>
      <p:bldP spid="80" grpId="0" animBg="1"/>
      <p:bldP spid="81" grpId="0" animBg="1"/>
      <p:bldP spid="82" grpId="0" animBg="1"/>
      <p:bldP spid="83"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4" name="Diagram 43"/>
          <p:cNvGraphicFramePr/>
          <p:nvPr/>
        </p:nvGraphicFramePr>
        <p:xfrm>
          <a:off x="1363134" y="2381256"/>
          <a:ext cx="7086600" cy="27749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2773" name="Content Placeholder 2"/>
          <p:cNvSpPr txBox="1">
            <a:spLocks/>
          </p:cNvSpPr>
          <p:nvPr/>
        </p:nvSpPr>
        <p:spPr bwMode="auto">
          <a:xfrm>
            <a:off x="779463" y="4826000"/>
            <a:ext cx="7570787" cy="1524000"/>
          </a:xfrm>
          <a:prstGeom prst="rect">
            <a:avLst/>
          </a:prstGeom>
          <a:noFill/>
          <a:ln w="9525">
            <a:noFill/>
            <a:miter lim="800000"/>
            <a:headEnd/>
            <a:tailEnd/>
          </a:ln>
        </p:spPr>
        <p:txBody>
          <a:bodyPr/>
          <a:lstStyle/>
          <a:p>
            <a:pPr marL="342900" indent="-342900">
              <a:lnSpc>
                <a:spcPct val="110000"/>
              </a:lnSpc>
              <a:spcBef>
                <a:spcPct val="20000"/>
              </a:spcBef>
              <a:buClr>
                <a:schemeClr val="bg2"/>
              </a:buClr>
              <a:buSzPct val="80000"/>
              <a:buFont typeface="Arial" pitchFamily="34" charset="0"/>
              <a:buChar char="•"/>
            </a:pPr>
            <a:r>
              <a:rPr lang="en-US" sz="1800">
                <a:latin typeface="Verdana" pitchFamily="34" charset="0"/>
              </a:rPr>
              <a:t>The introduction should not be</a:t>
            </a:r>
          </a:p>
          <a:p>
            <a:pPr marL="742950" lvl="1" indent="-285750">
              <a:lnSpc>
                <a:spcPct val="110000"/>
              </a:lnSpc>
              <a:spcBef>
                <a:spcPct val="20000"/>
              </a:spcBef>
              <a:buClr>
                <a:schemeClr val="bg2"/>
              </a:buClr>
              <a:buSzPct val="80000"/>
              <a:buFont typeface="Arial" pitchFamily="34" charset="0"/>
              <a:buChar char="•"/>
            </a:pPr>
            <a:r>
              <a:rPr lang="en-US" sz="1400">
                <a:latin typeface="Verdana" pitchFamily="34" charset="0"/>
              </a:rPr>
              <a:t>Too broad or vague</a:t>
            </a:r>
          </a:p>
          <a:p>
            <a:pPr marL="742950" lvl="1" indent="-285750">
              <a:lnSpc>
                <a:spcPct val="110000"/>
              </a:lnSpc>
              <a:spcBef>
                <a:spcPct val="20000"/>
              </a:spcBef>
              <a:buClr>
                <a:schemeClr val="bg2"/>
              </a:buClr>
              <a:buSzPct val="80000"/>
              <a:buFont typeface="Arial" pitchFamily="34" charset="0"/>
              <a:buChar char="•"/>
            </a:pPr>
            <a:r>
              <a:rPr lang="en-US" sz="1400">
                <a:latin typeface="Verdana" pitchFamily="34" charset="0"/>
              </a:rPr>
              <a:t>More then 2 pages</a:t>
            </a:r>
          </a:p>
          <a:p>
            <a:pPr marL="742950" lvl="1" indent="-285750">
              <a:lnSpc>
                <a:spcPct val="110000"/>
              </a:lnSpc>
              <a:spcBef>
                <a:spcPct val="20000"/>
              </a:spcBef>
              <a:buClr>
                <a:schemeClr val="bg2"/>
              </a:buClr>
              <a:buSzPct val="80000"/>
              <a:buFont typeface="Arial" pitchFamily="34" charset="0"/>
              <a:buChar char="•"/>
            </a:pPr>
            <a:r>
              <a:rPr lang="en-US" sz="1400">
                <a:latin typeface="Verdana" pitchFamily="34" charset="0"/>
              </a:rPr>
              <a:t>Written in the present tense</a:t>
            </a:r>
          </a:p>
        </p:txBody>
      </p:sp>
      <p:sp>
        <p:nvSpPr>
          <p:cNvPr id="32774" name="Title 15"/>
          <p:cNvSpPr txBox="1">
            <a:spLocks/>
          </p:cNvSpPr>
          <p:nvPr/>
        </p:nvSpPr>
        <p:spPr bwMode="auto">
          <a:xfrm>
            <a:off x="685800" y="609600"/>
            <a:ext cx="8269288" cy="942975"/>
          </a:xfrm>
          <a:prstGeom prst="rect">
            <a:avLst/>
          </a:prstGeom>
          <a:noFill/>
          <a:ln w="9525">
            <a:noFill/>
            <a:miter lim="800000"/>
            <a:headEnd/>
            <a:tailEnd/>
          </a:ln>
        </p:spPr>
        <p:txBody>
          <a:bodyPr/>
          <a:lstStyle/>
          <a:p>
            <a:pPr eaLnBrk="1" hangingPunct="1"/>
            <a:r>
              <a:rPr lang="en-US" sz="2200" b="1">
                <a:solidFill>
                  <a:srgbClr val="CC1239"/>
                </a:solidFill>
                <a:latin typeface="Verdana" pitchFamily="34" charset="0"/>
              </a:rPr>
              <a:t>Paper Structure</a:t>
            </a:r>
            <a:r>
              <a:rPr lang="en-US" sz="2200" b="1">
                <a:solidFill>
                  <a:schemeClr val="tx2"/>
                </a:solidFill>
                <a:latin typeface="Verdana" pitchFamily="34" charset="0"/>
              </a:rPr>
              <a:t/>
            </a:r>
            <a:br>
              <a:rPr lang="en-US" sz="2200" b="1">
                <a:solidFill>
                  <a:schemeClr val="tx2"/>
                </a:solidFill>
                <a:latin typeface="Verdana" pitchFamily="34" charset="0"/>
              </a:rPr>
            </a:br>
            <a:r>
              <a:rPr lang="en-US" sz="3200" b="1">
                <a:solidFill>
                  <a:schemeClr val="tx2"/>
                </a:solidFill>
                <a:latin typeface="Verdana" pitchFamily="34" charset="0"/>
              </a:rPr>
              <a:t>Introduction</a:t>
            </a:r>
            <a:endParaRPr lang="en-US" sz="3200" b="1">
              <a:solidFill>
                <a:srgbClr val="005582"/>
              </a:solidFill>
              <a:latin typeface="Verdana" pitchFamily="34" charset="0"/>
            </a:endParaRPr>
          </a:p>
        </p:txBody>
      </p:sp>
      <p:sp>
        <p:nvSpPr>
          <p:cNvPr id="32775" name="Content Placeholder 2"/>
          <p:cNvSpPr txBox="1">
            <a:spLocks/>
          </p:cNvSpPr>
          <p:nvPr/>
        </p:nvSpPr>
        <p:spPr bwMode="auto">
          <a:xfrm>
            <a:off x="779463" y="2006600"/>
            <a:ext cx="7570787" cy="923925"/>
          </a:xfrm>
          <a:prstGeom prst="rect">
            <a:avLst/>
          </a:prstGeom>
          <a:noFill/>
          <a:ln w="9525">
            <a:noFill/>
            <a:miter lim="800000"/>
            <a:headEnd/>
            <a:tailEnd/>
          </a:ln>
        </p:spPr>
        <p:txBody>
          <a:bodyPr/>
          <a:lstStyle/>
          <a:p>
            <a:pPr marL="342900" indent="-342900">
              <a:lnSpc>
                <a:spcPct val="110000"/>
              </a:lnSpc>
              <a:spcBef>
                <a:spcPct val="20000"/>
              </a:spcBef>
              <a:buClr>
                <a:schemeClr val="bg2"/>
              </a:buClr>
              <a:buSzPct val="80000"/>
              <a:buFont typeface="Arial" pitchFamily="34" charset="0"/>
              <a:buChar char="•"/>
            </a:pPr>
            <a:r>
              <a:rPr lang="en-US" sz="1800">
                <a:latin typeface="Verdana" pitchFamily="34" charset="0"/>
              </a:rPr>
              <a:t>A description of the problem you researched</a:t>
            </a:r>
          </a:p>
          <a:p>
            <a:pPr marL="342900" indent="-342900">
              <a:lnSpc>
                <a:spcPct val="110000"/>
              </a:lnSpc>
              <a:spcBef>
                <a:spcPct val="20000"/>
              </a:spcBef>
              <a:buClr>
                <a:schemeClr val="bg2"/>
              </a:buClr>
              <a:buSzPct val="80000"/>
              <a:buFont typeface="Arial" pitchFamily="34" charset="0"/>
              <a:buChar char="•"/>
            </a:pPr>
            <a:r>
              <a:rPr lang="en-US" sz="1800">
                <a:latin typeface="Verdana" pitchFamily="34" charset="0"/>
              </a:rPr>
              <a:t>It should move step by step through:</a:t>
            </a:r>
          </a:p>
        </p:txBody>
      </p:sp>
      <p:sp>
        <p:nvSpPr>
          <p:cNvPr id="8" name="Fußzeilenplatzhalter 7"/>
          <p:cNvSpPr>
            <a:spLocks noGrp="1"/>
          </p:cNvSpPr>
          <p:nvPr>
            <p:ph type="ftr" sz="quarter" idx="10"/>
          </p:nvPr>
        </p:nvSpPr>
        <p:spPr/>
        <p:txBody>
          <a:bodyPr/>
          <a:lstStyle/>
          <a:p>
            <a:r>
              <a:rPr lang="en-US" smtClean="0"/>
              <a:t>Check my training dates on Twitter: @IEEE_elukacs</a:t>
            </a:r>
            <a:endParaRPr lang="en-US" dirty="0"/>
          </a:p>
        </p:txBody>
      </p:sp>
    </p:spTree>
  </p:cSld>
  <p:clrMapOvr>
    <a:masterClrMapping/>
  </p:clrMapOvr>
  <p:transition spd="med">
    <p:fad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6" name="Content Placeholder 2"/>
          <p:cNvSpPr txBox="1">
            <a:spLocks/>
          </p:cNvSpPr>
          <p:nvPr/>
        </p:nvSpPr>
        <p:spPr bwMode="auto">
          <a:xfrm>
            <a:off x="779463" y="2006600"/>
            <a:ext cx="7570787" cy="923925"/>
          </a:xfrm>
          <a:prstGeom prst="rect">
            <a:avLst/>
          </a:prstGeom>
          <a:noFill/>
          <a:ln w="9525">
            <a:noFill/>
            <a:miter lim="800000"/>
            <a:headEnd/>
            <a:tailEnd/>
          </a:ln>
        </p:spPr>
        <p:txBody>
          <a:bodyPr/>
          <a:lstStyle/>
          <a:p>
            <a:pPr marL="342900" indent="-342900">
              <a:lnSpc>
                <a:spcPct val="110000"/>
              </a:lnSpc>
              <a:spcBef>
                <a:spcPct val="20000"/>
              </a:spcBef>
              <a:buClr>
                <a:schemeClr val="bg2"/>
              </a:buClr>
              <a:buSzPct val="80000"/>
              <a:buFont typeface="Arial" pitchFamily="34" charset="0"/>
              <a:buChar char="•"/>
            </a:pPr>
            <a:r>
              <a:rPr lang="en-US" sz="1800">
                <a:latin typeface="Verdana" pitchFamily="34" charset="0"/>
              </a:rPr>
              <a:t>Problem formulation and the processes used to solve the problem, prove or disprove the hypothesis</a:t>
            </a:r>
          </a:p>
          <a:p>
            <a:pPr marL="342900" indent="-342900">
              <a:lnSpc>
                <a:spcPct val="110000"/>
              </a:lnSpc>
              <a:spcBef>
                <a:spcPct val="20000"/>
              </a:spcBef>
              <a:buClr>
                <a:schemeClr val="bg2"/>
              </a:buClr>
              <a:buSzPct val="80000"/>
              <a:buFont typeface="Arial" pitchFamily="34" charset="0"/>
              <a:buChar char="•"/>
            </a:pPr>
            <a:r>
              <a:rPr lang="en-US" sz="1800">
                <a:latin typeface="Verdana" pitchFamily="34" charset="0"/>
              </a:rPr>
              <a:t>Use illustrations to clarify ideas, support conclusions:</a:t>
            </a:r>
          </a:p>
        </p:txBody>
      </p:sp>
      <p:grpSp>
        <p:nvGrpSpPr>
          <p:cNvPr id="2" name="Group 16"/>
          <p:cNvGrpSpPr>
            <a:grpSpLocks/>
          </p:cNvGrpSpPr>
          <p:nvPr/>
        </p:nvGrpSpPr>
        <p:grpSpPr bwMode="auto">
          <a:xfrm>
            <a:off x="403225" y="3221038"/>
            <a:ext cx="3270250" cy="1385887"/>
            <a:chOff x="1724025" y="2111375"/>
            <a:chExt cx="5595938" cy="2370138"/>
          </a:xfrm>
        </p:grpSpPr>
        <p:sp>
          <p:nvSpPr>
            <p:cNvPr id="33808" name="Oval 8"/>
            <p:cNvSpPr>
              <a:spLocks noChangeArrowheads="1"/>
            </p:cNvSpPr>
            <p:nvPr/>
          </p:nvSpPr>
          <p:spPr bwMode="auto">
            <a:xfrm>
              <a:off x="1724025" y="2111375"/>
              <a:ext cx="5595938" cy="2370138"/>
            </a:xfrm>
            <a:prstGeom prst="ellipse">
              <a:avLst/>
            </a:prstGeom>
            <a:solidFill>
              <a:schemeClr val="accent2"/>
            </a:solidFill>
            <a:ln w="9525">
              <a:noFill/>
              <a:round/>
              <a:headEnd/>
              <a:tailEnd/>
            </a:ln>
          </p:spPr>
          <p:txBody>
            <a:bodyPr/>
            <a:lstStyle/>
            <a:p>
              <a:endParaRPr lang="de-DE"/>
            </a:p>
          </p:txBody>
        </p:sp>
        <p:sp>
          <p:nvSpPr>
            <p:cNvPr id="10" name="TextBox 6"/>
            <p:cNvSpPr txBox="1">
              <a:spLocks noChangeArrowheads="1"/>
            </p:cNvSpPr>
            <p:nvPr/>
          </p:nvSpPr>
          <p:spPr bwMode="auto">
            <a:xfrm>
              <a:off x="1914178" y="2135809"/>
              <a:ext cx="5261812" cy="1843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en-US" sz="2200" dirty="0" smtClean="0">
                  <a:solidFill>
                    <a:schemeClr val="bg1"/>
                  </a:solidFill>
                  <a:latin typeface="+mn-lt"/>
                </a:rPr>
                <a:t>Tables</a:t>
              </a:r>
              <a:br>
                <a:rPr lang="en-US" sz="2200" dirty="0" smtClean="0">
                  <a:solidFill>
                    <a:schemeClr val="bg1"/>
                  </a:solidFill>
                  <a:latin typeface="+mn-lt"/>
                </a:rPr>
              </a:br>
              <a:r>
                <a:rPr lang="en-US" sz="1400" dirty="0" smtClean="0">
                  <a:solidFill>
                    <a:schemeClr val="bg1"/>
                  </a:solidFill>
                  <a:latin typeface="+mn-lt"/>
                </a:rPr>
                <a:t>Present representative data </a:t>
              </a:r>
              <a:br>
                <a:rPr lang="en-US" sz="1400" dirty="0" smtClean="0">
                  <a:solidFill>
                    <a:schemeClr val="bg1"/>
                  </a:solidFill>
                  <a:latin typeface="+mn-lt"/>
                </a:rPr>
              </a:br>
              <a:r>
                <a:rPr lang="en-US" sz="1400" dirty="0" smtClean="0">
                  <a:solidFill>
                    <a:schemeClr val="bg1"/>
                  </a:solidFill>
                  <a:latin typeface="+mn-lt"/>
                </a:rPr>
                <a:t>or when exact values are important to show</a:t>
              </a:r>
            </a:p>
          </p:txBody>
        </p:sp>
      </p:grpSp>
      <p:grpSp>
        <p:nvGrpSpPr>
          <p:cNvPr id="3" name="Group 16"/>
          <p:cNvGrpSpPr>
            <a:grpSpLocks/>
          </p:cNvGrpSpPr>
          <p:nvPr/>
        </p:nvGrpSpPr>
        <p:grpSpPr bwMode="auto">
          <a:xfrm>
            <a:off x="5500688" y="3221038"/>
            <a:ext cx="3270250" cy="1385887"/>
            <a:chOff x="1724025" y="2111375"/>
            <a:chExt cx="5595938" cy="2370138"/>
          </a:xfrm>
        </p:grpSpPr>
        <p:sp>
          <p:nvSpPr>
            <p:cNvPr id="33806" name="Oval 17"/>
            <p:cNvSpPr>
              <a:spLocks noChangeArrowheads="1"/>
            </p:cNvSpPr>
            <p:nvPr/>
          </p:nvSpPr>
          <p:spPr bwMode="auto">
            <a:xfrm>
              <a:off x="1724025" y="2111375"/>
              <a:ext cx="5595938" cy="2370138"/>
            </a:xfrm>
            <a:prstGeom prst="ellipse">
              <a:avLst/>
            </a:prstGeom>
            <a:solidFill>
              <a:srgbClr val="52A93A"/>
            </a:solidFill>
            <a:ln w="9525">
              <a:noFill/>
              <a:round/>
              <a:headEnd/>
              <a:tailEnd/>
            </a:ln>
          </p:spPr>
          <p:txBody>
            <a:bodyPr/>
            <a:lstStyle/>
            <a:p>
              <a:endParaRPr lang="de-DE"/>
            </a:p>
          </p:txBody>
        </p:sp>
        <p:sp>
          <p:nvSpPr>
            <p:cNvPr id="19" name="TextBox 6"/>
            <p:cNvSpPr txBox="1">
              <a:spLocks noChangeArrowheads="1"/>
            </p:cNvSpPr>
            <p:nvPr/>
          </p:nvSpPr>
          <p:spPr bwMode="auto">
            <a:xfrm>
              <a:off x="1914178" y="2135809"/>
              <a:ext cx="5261811" cy="1843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en-US" sz="2200" dirty="0" smtClean="0">
                  <a:solidFill>
                    <a:srgbClr val="FFFFFF"/>
                  </a:solidFill>
                  <a:latin typeface="+mn-lt"/>
                </a:rPr>
                <a:t>Graphs</a:t>
              </a:r>
              <a:br>
                <a:rPr lang="en-US" sz="2200" dirty="0" smtClean="0">
                  <a:solidFill>
                    <a:srgbClr val="FFFFFF"/>
                  </a:solidFill>
                  <a:latin typeface="+mn-lt"/>
                </a:rPr>
              </a:br>
              <a:r>
                <a:rPr lang="en-US" sz="1400" dirty="0" smtClean="0">
                  <a:solidFill>
                    <a:srgbClr val="FFFFFF"/>
                  </a:solidFill>
                  <a:latin typeface="+mn-lt"/>
                </a:rPr>
                <a:t>Show relationships </a:t>
              </a:r>
              <a:br>
                <a:rPr lang="en-US" sz="1400" dirty="0" smtClean="0">
                  <a:solidFill>
                    <a:srgbClr val="FFFFFF"/>
                  </a:solidFill>
                  <a:latin typeface="+mn-lt"/>
                </a:rPr>
              </a:br>
              <a:r>
                <a:rPr lang="en-US" sz="1400" dirty="0" smtClean="0">
                  <a:solidFill>
                    <a:srgbClr val="FFFFFF"/>
                  </a:solidFill>
                  <a:latin typeface="+mn-lt"/>
                </a:rPr>
                <a:t>between data points </a:t>
              </a:r>
              <a:br>
                <a:rPr lang="en-US" sz="1400" dirty="0" smtClean="0">
                  <a:solidFill>
                    <a:srgbClr val="FFFFFF"/>
                  </a:solidFill>
                  <a:latin typeface="+mn-lt"/>
                </a:rPr>
              </a:br>
              <a:r>
                <a:rPr lang="en-US" sz="1400" dirty="0" smtClean="0">
                  <a:solidFill>
                    <a:srgbClr val="FFFFFF"/>
                  </a:solidFill>
                  <a:latin typeface="+mn-lt"/>
                </a:rPr>
                <a:t>or trends in data</a:t>
              </a:r>
            </a:p>
          </p:txBody>
        </p:sp>
      </p:grpSp>
      <p:grpSp>
        <p:nvGrpSpPr>
          <p:cNvPr id="4" name="Group 19"/>
          <p:cNvGrpSpPr>
            <a:grpSpLocks/>
          </p:cNvGrpSpPr>
          <p:nvPr/>
        </p:nvGrpSpPr>
        <p:grpSpPr bwMode="auto">
          <a:xfrm>
            <a:off x="2960688" y="4244975"/>
            <a:ext cx="3270250" cy="1385888"/>
            <a:chOff x="1724025" y="2111375"/>
            <a:chExt cx="5595938" cy="2370138"/>
          </a:xfrm>
        </p:grpSpPr>
        <p:sp>
          <p:nvSpPr>
            <p:cNvPr id="33804" name="Oval 20"/>
            <p:cNvSpPr>
              <a:spLocks noChangeArrowheads="1"/>
            </p:cNvSpPr>
            <p:nvPr/>
          </p:nvSpPr>
          <p:spPr bwMode="auto">
            <a:xfrm>
              <a:off x="1724025" y="2111375"/>
              <a:ext cx="5595938" cy="2370138"/>
            </a:xfrm>
            <a:prstGeom prst="ellipse">
              <a:avLst/>
            </a:prstGeom>
            <a:solidFill>
              <a:srgbClr val="52A93A"/>
            </a:solidFill>
            <a:ln w="9525">
              <a:noFill/>
              <a:round/>
              <a:headEnd/>
              <a:tailEnd/>
            </a:ln>
          </p:spPr>
          <p:txBody>
            <a:bodyPr/>
            <a:lstStyle/>
            <a:p>
              <a:endParaRPr lang="de-DE"/>
            </a:p>
          </p:txBody>
        </p:sp>
        <p:sp>
          <p:nvSpPr>
            <p:cNvPr id="22" name="TextBox 6"/>
            <p:cNvSpPr txBox="1">
              <a:spLocks noChangeArrowheads="1"/>
            </p:cNvSpPr>
            <p:nvPr/>
          </p:nvSpPr>
          <p:spPr bwMode="auto">
            <a:xfrm>
              <a:off x="1914178" y="2135810"/>
              <a:ext cx="5261811" cy="184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en-US" sz="2200" dirty="0" smtClean="0">
                  <a:solidFill>
                    <a:srgbClr val="FFFFFF"/>
                  </a:solidFill>
                  <a:latin typeface="+mn-lt"/>
                </a:rPr>
                <a:t>Figures</a:t>
              </a:r>
              <a:br>
                <a:rPr lang="en-US" sz="2200" dirty="0" smtClean="0">
                  <a:solidFill>
                    <a:srgbClr val="FFFFFF"/>
                  </a:solidFill>
                  <a:latin typeface="+mn-lt"/>
                </a:rPr>
              </a:br>
              <a:r>
                <a:rPr lang="en-US" sz="1400" dirty="0" smtClean="0">
                  <a:solidFill>
                    <a:srgbClr val="FFFFFF"/>
                  </a:solidFill>
                  <a:latin typeface="+mn-lt"/>
                </a:rPr>
                <a:t>Quickly show ideas/conclusions that would require detailed explanations</a:t>
              </a:r>
            </a:p>
          </p:txBody>
        </p:sp>
      </p:grpSp>
      <p:pic>
        <p:nvPicPr>
          <p:cNvPr id="46" name="Picture 45"/>
          <p:cNvPicPr>
            <a:picLocks noChangeAspect="1"/>
          </p:cNvPicPr>
          <p:nvPr/>
        </p:nvPicPr>
        <p:blipFill>
          <a:blip r:embed="rId2"/>
          <a:srcRect/>
          <a:stretch>
            <a:fillRect/>
          </a:stretch>
        </p:blipFill>
        <p:spPr bwMode="auto">
          <a:xfrm>
            <a:off x="6794500" y="4406900"/>
            <a:ext cx="939800" cy="939800"/>
          </a:xfrm>
          <a:prstGeom prst="rect">
            <a:avLst/>
          </a:prstGeom>
          <a:noFill/>
          <a:ln>
            <a:noFill/>
          </a:ln>
          <a:effectLst>
            <a:outerShdw blurRad="50800" dist="38100" dir="2700000" algn="tl" rotWithShape="0">
              <a:srgbClr val="808080">
                <a:alpha val="2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01" name="Title 15"/>
          <p:cNvSpPr txBox="1">
            <a:spLocks/>
          </p:cNvSpPr>
          <p:nvPr/>
        </p:nvSpPr>
        <p:spPr bwMode="auto">
          <a:xfrm>
            <a:off x="685800" y="609600"/>
            <a:ext cx="8269288" cy="942975"/>
          </a:xfrm>
          <a:prstGeom prst="rect">
            <a:avLst/>
          </a:prstGeom>
          <a:noFill/>
          <a:ln w="9525">
            <a:noFill/>
            <a:miter lim="800000"/>
            <a:headEnd/>
            <a:tailEnd/>
          </a:ln>
        </p:spPr>
        <p:txBody>
          <a:bodyPr/>
          <a:lstStyle/>
          <a:p>
            <a:pPr eaLnBrk="1" hangingPunct="1"/>
            <a:r>
              <a:rPr lang="en-US" sz="2200" b="1">
                <a:solidFill>
                  <a:srgbClr val="CC1239"/>
                </a:solidFill>
                <a:latin typeface="Verdana" pitchFamily="34" charset="0"/>
              </a:rPr>
              <a:t>Paper Structure</a:t>
            </a:r>
            <a:r>
              <a:rPr lang="en-US" sz="2200" b="1">
                <a:solidFill>
                  <a:schemeClr val="tx2"/>
                </a:solidFill>
                <a:latin typeface="Verdana" pitchFamily="34" charset="0"/>
              </a:rPr>
              <a:t/>
            </a:r>
            <a:br>
              <a:rPr lang="en-US" sz="2200" b="1">
                <a:solidFill>
                  <a:schemeClr val="tx2"/>
                </a:solidFill>
                <a:latin typeface="Verdana" pitchFamily="34" charset="0"/>
              </a:rPr>
            </a:br>
            <a:r>
              <a:rPr lang="en-US" sz="3200" b="1">
                <a:solidFill>
                  <a:schemeClr val="tx2"/>
                </a:solidFill>
                <a:latin typeface="Verdana" pitchFamily="34" charset="0"/>
              </a:rPr>
              <a:t>Methodology</a:t>
            </a:r>
            <a:endParaRPr lang="en-US" sz="3200" b="1">
              <a:solidFill>
                <a:srgbClr val="005582"/>
              </a:solidFill>
              <a:latin typeface="Verdana" pitchFamily="34" charset="0"/>
            </a:endParaRPr>
          </a:p>
        </p:txBody>
      </p:sp>
      <p:pic>
        <p:nvPicPr>
          <p:cNvPr id="21" name="Picture 20"/>
          <p:cNvPicPr>
            <a:picLocks noChangeAspect="1"/>
          </p:cNvPicPr>
          <p:nvPr/>
        </p:nvPicPr>
        <p:blipFill>
          <a:blip r:embed="rId3"/>
          <a:srcRect/>
          <a:stretch>
            <a:fillRect/>
          </a:stretch>
        </p:blipFill>
        <p:spPr bwMode="auto">
          <a:xfrm>
            <a:off x="1624013" y="4387850"/>
            <a:ext cx="952500" cy="939800"/>
          </a:xfrm>
          <a:prstGeom prst="rect">
            <a:avLst/>
          </a:prstGeom>
          <a:noFill/>
          <a:ln>
            <a:noFill/>
          </a:ln>
          <a:effectLst>
            <a:outerShdw blurRad="50800" dist="38100" dir="2700000" algn="tl" rotWithShape="0">
              <a:srgbClr val="808080">
                <a:alpha val="2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30" descr="icon.eps"/>
          <p:cNvPicPr>
            <a:picLocks noChangeAspect="1"/>
          </p:cNvPicPr>
          <p:nvPr/>
        </p:nvPicPr>
        <p:blipFill>
          <a:blip r:embed="rId4"/>
          <a:srcRect/>
          <a:stretch>
            <a:fillRect/>
          </a:stretch>
        </p:blipFill>
        <p:spPr bwMode="auto">
          <a:xfrm>
            <a:off x="4152900" y="5414963"/>
            <a:ext cx="952500" cy="939800"/>
          </a:xfrm>
          <a:prstGeom prst="rect">
            <a:avLst/>
          </a:prstGeom>
          <a:noFill/>
          <a:ln>
            <a:noFill/>
          </a:ln>
          <a:effectLst>
            <a:outerShdw blurRad="50800" dist="38100" dir="2700000" algn="tl" rotWithShape="0">
              <a:srgbClr val="808080">
                <a:alpha val="2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Fußzeilenplatzhalter 17"/>
          <p:cNvSpPr>
            <a:spLocks noGrp="1"/>
          </p:cNvSpPr>
          <p:nvPr>
            <p:ph type="ftr" sz="quarter" idx="10"/>
          </p:nvPr>
        </p:nvSpPr>
        <p:spPr/>
        <p:txBody>
          <a:bodyPr/>
          <a:lstStyle/>
          <a:p>
            <a:r>
              <a:rPr lang="en-US" smtClean="0"/>
              <a:t>Check my training dates on Twitter: @IEEE_elukacs</a:t>
            </a:r>
            <a:endParaRPr lang="en-US" dirty="0"/>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20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12"/>
          <p:cNvPicPr>
            <a:picLocks noChangeAspect="1" noChangeArrowheads="1"/>
          </p:cNvPicPr>
          <p:nvPr/>
        </p:nvPicPr>
        <p:blipFill>
          <a:blip r:embed="rId3"/>
          <a:srcRect/>
          <a:stretch>
            <a:fillRect/>
          </a:stretch>
        </p:blipFill>
        <p:spPr bwMode="auto">
          <a:xfrm>
            <a:off x="5122863" y="1331913"/>
            <a:ext cx="3533775" cy="4476750"/>
          </a:xfrm>
          <a:prstGeom prst="rect">
            <a:avLst/>
          </a:prstGeom>
          <a:noFill/>
          <a:ln w="9525">
            <a:noFill/>
            <a:miter lim="800000"/>
            <a:headEnd/>
            <a:tailEnd/>
          </a:ln>
          <a:effectLst/>
        </p:spPr>
      </p:pic>
      <p:sp>
        <p:nvSpPr>
          <p:cNvPr id="49155" name="Date Placeholder 3"/>
          <p:cNvSpPr>
            <a:spLocks noGrp="1"/>
          </p:cNvSpPr>
          <p:nvPr>
            <p:ph type="dt" sz="quarter" idx="10"/>
          </p:nvPr>
        </p:nvSpPr>
        <p:spPr bwMode="auto">
          <a:noFill/>
          <a:ln>
            <a:miter lim="800000"/>
            <a:headEnd/>
            <a:tailEnd/>
          </a:ln>
        </p:spPr>
        <p:txBody>
          <a:bodyPr/>
          <a:lstStyle/>
          <a:p>
            <a:fld id="{BB4B3C64-82BB-41AB-B806-672F96C3183D}" type="datetime1">
              <a:rPr lang="en-US" altLang="en-US" smtClean="0">
                <a:ea typeface="ＭＳ Ｐゴシック" pitchFamily="34" charset="-128"/>
              </a:rPr>
              <a:pPr/>
              <a:t>3/15/2016</a:t>
            </a:fld>
            <a:endParaRPr lang="en-US" altLang="en-US" smtClean="0">
              <a:ea typeface="ＭＳ Ｐゴシック" pitchFamily="34" charset="-128"/>
            </a:endParaRPr>
          </a:p>
        </p:txBody>
      </p:sp>
      <p:sp>
        <p:nvSpPr>
          <p:cNvPr id="49156" name="Slide Number Placeholder 4"/>
          <p:cNvSpPr>
            <a:spLocks noGrp="1"/>
          </p:cNvSpPr>
          <p:nvPr>
            <p:ph type="sldNum" sz="quarter" idx="4294967295"/>
          </p:nvPr>
        </p:nvSpPr>
        <p:spPr bwMode="auto">
          <a:xfrm>
            <a:off x="533400" y="6172200"/>
            <a:ext cx="685800" cy="365125"/>
          </a:xfrm>
          <a:prstGeom prst="rect">
            <a:avLst/>
          </a:prstGeom>
          <a:noFill/>
          <a:ln>
            <a:miter lim="800000"/>
            <a:headEnd/>
            <a:tailEnd/>
          </a:ln>
        </p:spPr>
        <p:txBody>
          <a:bodyPr/>
          <a:lstStyle/>
          <a:p>
            <a:fld id="{F242B42F-20B9-4E33-81A7-02C3C0DEFBBD}" type="slidenum">
              <a:rPr lang="en-US" altLang="en-US" smtClean="0">
                <a:ea typeface="ＭＳ Ｐゴシック" pitchFamily="34" charset="-128"/>
              </a:rPr>
              <a:pPr/>
              <a:t>59</a:t>
            </a:fld>
            <a:endParaRPr lang="en-US" altLang="en-US" smtClean="0">
              <a:ea typeface="ＭＳ Ｐゴシック" pitchFamily="34" charset="-128"/>
            </a:endParaRPr>
          </a:p>
        </p:txBody>
      </p:sp>
      <p:sp>
        <p:nvSpPr>
          <p:cNvPr id="49157" name="Alternate Process 18"/>
          <p:cNvSpPr>
            <a:spLocks noChangeArrowheads="1"/>
          </p:cNvSpPr>
          <p:nvPr/>
        </p:nvSpPr>
        <p:spPr bwMode="auto">
          <a:xfrm>
            <a:off x="3976688" y="3003550"/>
            <a:ext cx="1609725" cy="574675"/>
          </a:xfrm>
          <a:prstGeom prst="flowChartAlternateProcess">
            <a:avLst/>
          </a:prstGeom>
          <a:solidFill>
            <a:srgbClr val="660066"/>
          </a:solidFill>
          <a:ln w="9525">
            <a:noFill/>
            <a:miter lim="800000"/>
            <a:headEnd/>
            <a:tailEnd/>
          </a:ln>
        </p:spPr>
        <p:txBody>
          <a:bodyPr anchor="ctr"/>
          <a:lstStyle/>
          <a:p>
            <a:pPr algn="ctr" eaLnBrk="0" hangingPunct="0"/>
            <a:r>
              <a:rPr lang="en-US" altLang="en-US" sz="1400" b="1">
                <a:solidFill>
                  <a:srgbClr val="FFFFFF"/>
                </a:solidFill>
                <a:latin typeface="Verdana" pitchFamily="34" charset="0"/>
              </a:rPr>
              <a:t>Discussion</a:t>
            </a:r>
          </a:p>
        </p:txBody>
      </p:sp>
      <p:sp>
        <p:nvSpPr>
          <p:cNvPr id="49158" name="Isosceles Triangle 25"/>
          <p:cNvSpPr>
            <a:spLocks noChangeArrowheads="1"/>
          </p:cNvSpPr>
          <p:nvPr/>
        </p:nvSpPr>
        <p:spPr bwMode="auto">
          <a:xfrm rot="16200000" flipV="1">
            <a:off x="5550694" y="3167857"/>
            <a:ext cx="317500" cy="246062"/>
          </a:xfrm>
          <a:prstGeom prst="triangle">
            <a:avLst>
              <a:gd name="adj" fmla="val 50000"/>
            </a:avLst>
          </a:prstGeom>
          <a:solidFill>
            <a:srgbClr val="660066"/>
          </a:solidFill>
          <a:ln w="9525">
            <a:noFill/>
            <a:miter lim="800000"/>
            <a:headEnd/>
            <a:tailEnd/>
          </a:ln>
        </p:spPr>
        <p:txBody>
          <a:bodyPr anchor="ctr"/>
          <a:lstStyle/>
          <a:p>
            <a:pPr algn="ctr" eaLnBrk="0" hangingPunct="0"/>
            <a:endParaRPr lang="en-US" altLang="en-US">
              <a:solidFill>
                <a:srgbClr val="000000"/>
              </a:solidFill>
            </a:endParaRPr>
          </a:p>
        </p:txBody>
      </p:sp>
      <p:sp>
        <p:nvSpPr>
          <p:cNvPr id="49159" name="Alternate Process 15"/>
          <p:cNvSpPr>
            <a:spLocks noChangeArrowheads="1"/>
          </p:cNvSpPr>
          <p:nvPr/>
        </p:nvSpPr>
        <p:spPr bwMode="auto">
          <a:xfrm>
            <a:off x="6889750" y="1785938"/>
            <a:ext cx="1549400" cy="450850"/>
          </a:xfrm>
          <a:prstGeom prst="flowChartAlternateProcess">
            <a:avLst/>
          </a:prstGeom>
          <a:solidFill>
            <a:srgbClr val="4A8319"/>
          </a:solidFill>
          <a:ln w="38100">
            <a:noFill/>
            <a:round/>
            <a:headEnd/>
            <a:tailEnd/>
          </a:ln>
        </p:spPr>
        <p:txBody>
          <a:bodyPr anchor="ctr"/>
          <a:lstStyle/>
          <a:p>
            <a:pPr algn="ctr" eaLnBrk="0" hangingPunct="0"/>
            <a:r>
              <a:rPr lang="en-US" altLang="en-US" sz="1400" b="1">
                <a:solidFill>
                  <a:srgbClr val="FFFFFF"/>
                </a:solidFill>
                <a:latin typeface="Verdana" pitchFamily="34" charset="0"/>
              </a:rPr>
              <a:t>Results</a:t>
            </a:r>
          </a:p>
        </p:txBody>
      </p:sp>
      <p:sp>
        <p:nvSpPr>
          <p:cNvPr id="49160" name="Isosceles Triangle 2"/>
          <p:cNvSpPr>
            <a:spLocks noChangeArrowheads="1"/>
          </p:cNvSpPr>
          <p:nvPr/>
        </p:nvSpPr>
        <p:spPr bwMode="auto">
          <a:xfrm rot="5400000" flipV="1">
            <a:off x="6731001" y="1905000"/>
            <a:ext cx="317500" cy="244475"/>
          </a:xfrm>
          <a:prstGeom prst="triangle">
            <a:avLst>
              <a:gd name="adj" fmla="val 50000"/>
            </a:avLst>
          </a:prstGeom>
          <a:solidFill>
            <a:srgbClr val="4A8319"/>
          </a:solidFill>
          <a:ln w="38100">
            <a:noFill/>
            <a:round/>
            <a:headEnd/>
            <a:tailEnd/>
          </a:ln>
        </p:spPr>
        <p:txBody>
          <a:bodyPr anchor="ctr"/>
          <a:lstStyle/>
          <a:p>
            <a:pPr algn="ctr" eaLnBrk="0" hangingPunct="0"/>
            <a:endParaRPr lang="en-US" altLang="en-US">
              <a:solidFill>
                <a:srgbClr val="000000"/>
              </a:solidFill>
            </a:endParaRPr>
          </a:p>
        </p:txBody>
      </p:sp>
      <p:sp>
        <p:nvSpPr>
          <p:cNvPr id="49161" name="Title 15"/>
          <p:cNvSpPr txBox="1">
            <a:spLocks/>
          </p:cNvSpPr>
          <p:nvPr/>
        </p:nvSpPr>
        <p:spPr bwMode="auto">
          <a:xfrm>
            <a:off x="685800" y="609600"/>
            <a:ext cx="8269288" cy="942975"/>
          </a:xfrm>
          <a:prstGeom prst="rect">
            <a:avLst/>
          </a:prstGeom>
          <a:noFill/>
          <a:ln w="9525">
            <a:noFill/>
            <a:miter lim="800000"/>
            <a:headEnd/>
            <a:tailEnd/>
          </a:ln>
        </p:spPr>
        <p:txBody>
          <a:bodyPr/>
          <a:lstStyle/>
          <a:p>
            <a:r>
              <a:rPr lang="en-US" altLang="en-US" sz="2200" b="1">
                <a:solidFill>
                  <a:srgbClr val="CC1239"/>
                </a:solidFill>
                <a:latin typeface="Verdana" pitchFamily="34" charset="0"/>
              </a:rPr>
              <a:t>Paper Structure</a:t>
            </a:r>
            <a:r>
              <a:rPr lang="en-US" altLang="en-US" sz="2200" b="1">
                <a:solidFill>
                  <a:schemeClr val="tx2"/>
                </a:solidFill>
                <a:latin typeface="Verdana" pitchFamily="34" charset="0"/>
              </a:rPr>
              <a:t/>
            </a:r>
            <a:br>
              <a:rPr lang="en-US" altLang="en-US" sz="2200" b="1">
                <a:solidFill>
                  <a:schemeClr val="tx2"/>
                </a:solidFill>
                <a:latin typeface="Verdana" pitchFamily="34" charset="0"/>
              </a:rPr>
            </a:br>
            <a:r>
              <a:rPr lang="en-US" altLang="en-US" sz="3200" b="1">
                <a:solidFill>
                  <a:schemeClr val="tx2"/>
                </a:solidFill>
                <a:latin typeface="Verdana" pitchFamily="34" charset="0"/>
              </a:rPr>
              <a:t>Results/discussion</a:t>
            </a:r>
            <a:endParaRPr lang="en-US" altLang="en-US" sz="3200" b="1">
              <a:solidFill>
                <a:srgbClr val="005582"/>
              </a:solidFill>
              <a:latin typeface="Verdana" pitchFamily="34" charset="0"/>
            </a:endParaRPr>
          </a:p>
        </p:txBody>
      </p:sp>
      <p:sp>
        <p:nvSpPr>
          <p:cNvPr id="49162" name="Content Placeholder 2"/>
          <p:cNvSpPr txBox="1">
            <a:spLocks/>
          </p:cNvSpPr>
          <p:nvPr/>
        </p:nvSpPr>
        <p:spPr bwMode="auto">
          <a:xfrm>
            <a:off x="5586413" y="3271838"/>
            <a:ext cx="2606675" cy="595312"/>
          </a:xfrm>
          <a:prstGeom prst="rect">
            <a:avLst/>
          </a:prstGeom>
          <a:noFill/>
          <a:ln w="9525">
            <a:noFill/>
            <a:miter lim="800000"/>
            <a:headEnd/>
            <a:tailEnd/>
          </a:ln>
        </p:spPr>
        <p:txBody>
          <a:bodyPr/>
          <a:lstStyle/>
          <a:p>
            <a:pPr eaLnBrk="0" hangingPunct="0"/>
            <a:endParaRPr lang="en-US" altLang="en-US" sz="1100" i="1">
              <a:solidFill>
                <a:srgbClr val="FF0000"/>
              </a:solidFill>
              <a:latin typeface="Verdana" pitchFamily="34" charset="0"/>
            </a:endParaRPr>
          </a:p>
        </p:txBody>
      </p:sp>
      <p:sp>
        <p:nvSpPr>
          <p:cNvPr id="49163" name="Content Placeholder 2"/>
          <p:cNvSpPr txBox="1">
            <a:spLocks/>
          </p:cNvSpPr>
          <p:nvPr/>
        </p:nvSpPr>
        <p:spPr bwMode="auto">
          <a:xfrm>
            <a:off x="779463" y="2006600"/>
            <a:ext cx="3937000" cy="3987800"/>
          </a:xfrm>
          <a:prstGeom prst="rect">
            <a:avLst/>
          </a:prstGeom>
          <a:noFill/>
          <a:ln w="9525">
            <a:noFill/>
            <a:miter lim="800000"/>
            <a:headEnd/>
            <a:tailEnd/>
          </a:ln>
        </p:spPr>
        <p:txBody>
          <a:bodyPr/>
          <a:lstStyle/>
          <a:p>
            <a:pPr eaLnBrk="0" hangingPunct="0">
              <a:lnSpc>
                <a:spcPct val="110000"/>
              </a:lnSpc>
              <a:spcBef>
                <a:spcPct val="20000"/>
              </a:spcBef>
              <a:buClr>
                <a:schemeClr val="bg2"/>
              </a:buClr>
              <a:buSzPct val="80000"/>
            </a:pPr>
            <a:r>
              <a:rPr lang="en-US" sz="1800" dirty="0">
                <a:latin typeface="Verdana" pitchFamily="34" charset="0"/>
              </a:rPr>
              <a:t>Demonstrate that you </a:t>
            </a:r>
            <a:br>
              <a:rPr lang="en-US" sz="1800" dirty="0">
                <a:latin typeface="Verdana" pitchFamily="34" charset="0"/>
              </a:rPr>
            </a:br>
            <a:r>
              <a:rPr lang="en-US" sz="1800" dirty="0">
                <a:latin typeface="Verdana" pitchFamily="34" charset="0"/>
              </a:rPr>
              <a:t>solved the problem or </a:t>
            </a:r>
            <a:br>
              <a:rPr lang="en-US" sz="1800" dirty="0">
                <a:latin typeface="Verdana" pitchFamily="34" charset="0"/>
              </a:rPr>
            </a:br>
            <a:r>
              <a:rPr lang="en-US" sz="1800" dirty="0">
                <a:latin typeface="Verdana" pitchFamily="34" charset="0"/>
              </a:rPr>
              <a:t>made significant advances</a:t>
            </a:r>
          </a:p>
          <a:p>
            <a:pPr eaLnBrk="0" hangingPunct="0">
              <a:lnSpc>
                <a:spcPct val="110000"/>
              </a:lnSpc>
              <a:spcBef>
                <a:spcPct val="20000"/>
              </a:spcBef>
              <a:buClr>
                <a:schemeClr val="bg2"/>
              </a:buClr>
              <a:buSzPct val="80000"/>
            </a:pPr>
            <a:endParaRPr lang="en-US" sz="1800" dirty="0">
              <a:latin typeface="Verdana" pitchFamily="34" charset="0"/>
            </a:endParaRPr>
          </a:p>
          <a:p>
            <a:pPr eaLnBrk="0" hangingPunct="0">
              <a:lnSpc>
                <a:spcPct val="110000"/>
              </a:lnSpc>
              <a:spcBef>
                <a:spcPct val="20000"/>
              </a:spcBef>
              <a:buClr>
                <a:schemeClr val="bg2"/>
              </a:buClr>
              <a:buSzPct val="80000"/>
            </a:pPr>
            <a:r>
              <a:rPr lang="en-US" sz="1400" b="1" dirty="0">
                <a:solidFill>
                  <a:srgbClr val="3E7F2C"/>
                </a:solidFill>
                <a:latin typeface="Verdana" pitchFamily="34" charset="0"/>
              </a:rPr>
              <a:t>Results: Summarized Data</a:t>
            </a:r>
          </a:p>
          <a:p>
            <a:pPr eaLnBrk="0" hangingPunct="0">
              <a:lnSpc>
                <a:spcPct val="110000"/>
              </a:lnSpc>
              <a:spcBef>
                <a:spcPct val="20000"/>
              </a:spcBef>
              <a:buClr>
                <a:schemeClr val="bg2"/>
              </a:buClr>
              <a:buSzPct val="80000"/>
              <a:buFontTx/>
              <a:buChar char="•"/>
            </a:pPr>
            <a:r>
              <a:rPr lang="en-US" sz="1400" dirty="0">
                <a:latin typeface="Verdana" pitchFamily="34" charset="0"/>
              </a:rPr>
              <a:t> Should be clear and concise</a:t>
            </a:r>
          </a:p>
          <a:p>
            <a:pPr eaLnBrk="0" hangingPunct="0">
              <a:lnSpc>
                <a:spcPct val="110000"/>
              </a:lnSpc>
              <a:spcBef>
                <a:spcPct val="20000"/>
              </a:spcBef>
              <a:buClr>
                <a:schemeClr val="bg2"/>
              </a:buClr>
              <a:buSzPct val="80000"/>
              <a:buFontTx/>
              <a:buChar char="•"/>
            </a:pPr>
            <a:r>
              <a:rPr lang="en-US" sz="1400" dirty="0">
                <a:latin typeface="Verdana" pitchFamily="34" charset="0"/>
              </a:rPr>
              <a:t> Use figures or tables with narrative </a:t>
            </a:r>
            <a:br>
              <a:rPr lang="en-US" sz="1400" dirty="0">
                <a:latin typeface="Verdana" pitchFamily="34" charset="0"/>
              </a:rPr>
            </a:br>
            <a:r>
              <a:rPr lang="en-US" sz="1400" dirty="0">
                <a:latin typeface="Verdana" pitchFamily="34" charset="0"/>
              </a:rPr>
              <a:t>  to illustrate findings</a:t>
            </a:r>
          </a:p>
          <a:p>
            <a:pPr eaLnBrk="0" hangingPunct="0">
              <a:lnSpc>
                <a:spcPct val="110000"/>
              </a:lnSpc>
              <a:spcBef>
                <a:spcPct val="20000"/>
              </a:spcBef>
              <a:buClr>
                <a:schemeClr val="bg2"/>
              </a:buClr>
              <a:buSzPct val="80000"/>
            </a:pPr>
            <a:endParaRPr lang="en-US" sz="1400" dirty="0">
              <a:latin typeface="Verdana" pitchFamily="34" charset="0"/>
            </a:endParaRPr>
          </a:p>
          <a:p>
            <a:pPr eaLnBrk="0" hangingPunct="0">
              <a:lnSpc>
                <a:spcPct val="110000"/>
              </a:lnSpc>
              <a:spcBef>
                <a:spcPct val="20000"/>
              </a:spcBef>
              <a:buClr>
                <a:schemeClr val="bg2"/>
              </a:buClr>
              <a:buSzPct val="80000"/>
            </a:pPr>
            <a:r>
              <a:rPr lang="en-US" sz="1400" b="1" dirty="0">
                <a:solidFill>
                  <a:srgbClr val="660066"/>
                </a:solidFill>
                <a:latin typeface="Verdana" pitchFamily="34" charset="0"/>
              </a:rPr>
              <a:t>Discussion: Interprets the Results</a:t>
            </a:r>
            <a:endParaRPr lang="en-US" sz="1400" dirty="0">
              <a:solidFill>
                <a:srgbClr val="660066"/>
              </a:solidFill>
              <a:latin typeface="Verdana" pitchFamily="34" charset="0"/>
            </a:endParaRPr>
          </a:p>
          <a:p>
            <a:pPr eaLnBrk="0" hangingPunct="0">
              <a:lnSpc>
                <a:spcPct val="110000"/>
              </a:lnSpc>
              <a:spcBef>
                <a:spcPct val="20000"/>
              </a:spcBef>
              <a:buClr>
                <a:schemeClr val="bg2"/>
              </a:buClr>
              <a:buSzPct val="80000"/>
              <a:buFontTx/>
              <a:buChar char="•"/>
            </a:pPr>
            <a:r>
              <a:rPr lang="en-US" sz="1400" dirty="0">
                <a:latin typeface="Verdana" pitchFamily="34" charset="0"/>
              </a:rPr>
              <a:t> Why your research offers </a:t>
            </a:r>
            <a:br>
              <a:rPr lang="en-US" sz="1400" dirty="0">
                <a:latin typeface="Verdana" pitchFamily="34" charset="0"/>
              </a:rPr>
            </a:br>
            <a:r>
              <a:rPr lang="en-US" sz="1400" dirty="0">
                <a:latin typeface="Verdana" pitchFamily="34" charset="0"/>
              </a:rPr>
              <a:t>  a new solution</a:t>
            </a:r>
          </a:p>
          <a:p>
            <a:pPr eaLnBrk="0" hangingPunct="0">
              <a:lnSpc>
                <a:spcPct val="110000"/>
              </a:lnSpc>
              <a:spcBef>
                <a:spcPct val="20000"/>
              </a:spcBef>
              <a:buClr>
                <a:schemeClr val="bg2"/>
              </a:buClr>
              <a:buSzPct val="80000"/>
              <a:buFontTx/>
              <a:buChar char="•"/>
            </a:pPr>
            <a:r>
              <a:rPr lang="en-US" sz="1400" dirty="0">
                <a:latin typeface="Verdana" pitchFamily="34" charset="0"/>
              </a:rPr>
              <a:t> Acknowledge any limitations</a:t>
            </a:r>
          </a:p>
          <a:p>
            <a:pPr eaLnBrk="0" hangingPunct="0">
              <a:lnSpc>
                <a:spcPct val="110000"/>
              </a:lnSpc>
              <a:spcBef>
                <a:spcPct val="20000"/>
              </a:spcBef>
              <a:buClr>
                <a:schemeClr val="bg2"/>
              </a:buClr>
              <a:buSzPct val="80000"/>
            </a:pPr>
            <a:endParaRPr lang="en-US" sz="1400" dirty="0">
              <a:latin typeface="Verdana" pitchFamily="34" charset="0"/>
            </a:endParaRPr>
          </a:p>
        </p:txBody>
      </p:sp>
    </p:spTree>
  </p:cSld>
  <p:clrMapOvr>
    <a:masterClrMapping/>
  </p:clrMapOvr>
  <p:transition spd="med">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799" y="98947"/>
            <a:ext cx="8035119" cy="1143000"/>
          </a:xfrm>
        </p:spPr>
        <p:txBody>
          <a:bodyPr/>
          <a:lstStyle/>
          <a:p>
            <a:r>
              <a:rPr lang="ru-RU" dirty="0" smtClean="0"/>
              <a:t>Престижный конкур</a:t>
            </a:r>
            <a:r>
              <a:rPr lang="en-US" dirty="0" smtClean="0"/>
              <a:t>c</a:t>
            </a:r>
            <a:r>
              <a:rPr lang="ru-RU" dirty="0" smtClean="0"/>
              <a:t> для студентов</a:t>
            </a:r>
            <a:endParaRPr lang="en-US" dirty="0"/>
          </a:p>
        </p:txBody>
      </p:sp>
      <p:sp>
        <p:nvSpPr>
          <p:cNvPr id="4" name="Date Placeholder 3"/>
          <p:cNvSpPr>
            <a:spLocks noGrp="1"/>
          </p:cNvSpPr>
          <p:nvPr>
            <p:ph type="dt" sz="half" idx="10"/>
          </p:nvPr>
        </p:nvSpPr>
        <p:spPr/>
        <p:txBody>
          <a:bodyPr/>
          <a:lstStyle/>
          <a:p>
            <a:pPr>
              <a:defRPr/>
            </a:pPr>
            <a:fld id="{BDE1A52C-84EB-493D-879E-890277366753}" type="datetime1">
              <a:rPr lang="en-US" smtClean="0"/>
              <a:pPr>
                <a:defRPr/>
              </a:pPr>
              <a:t>3/15/2016</a:t>
            </a:fld>
            <a:endParaRPr lang="en-US"/>
          </a:p>
        </p:txBody>
      </p:sp>
      <p:pic>
        <p:nvPicPr>
          <p:cNvPr id="7" name="Picture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63773" y="1241947"/>
            <a:ext cx="8798238" cy="1087694"/>
          </a:xfrm>
          <a:prstGeom prst="rect">
            <a:avLst/>
          </a:prstGeom>
        </p:spPr>
      </p:pic>
      <p:sp>
        <p:nvSpPr>
          <p:cNvPr id="8" name="Rectangle 7"/>
          <p:cNvSpPr/>
          <p:nvPr/>
        </p:nvSpPr>
        <p:spPr>
          <a:xfrm>
            <a:off x="429904" y="2717126"/>
            <a:ext cx="8304663" cy="3791807"/>
          </a:xfrm>
          <a:prstGeom prst="rect">
            <a:avLst/>
          </a:prstGeom>
        </p:spPr>
        <p:txBody>
          <a:bodyPr wrap="square">
            <a:spAutoFit/>
          </a:bodyPr>
          <a:lstStyle/>
          <a:p>
            <a:pPr marL="457200" indent="-457200" algn="ctr">
              <a:lnSpc>
                <a:spcPct val="80000"/>
              </a:lnSpc>
              <a:defRPr/>
            </a:pPr>
            <a:r>
              <a:rPr lang="en-US" sz="1800" kern="0" dirty="0">
                <a:solidFill>
                  <a:srgbClr val="000000"/>
                </a:solidFill>
                <a:latin typeface="Verdana"/>
                <a:ea typeface="ＭＳ Ｐゴシック" pitchFamily="112" charset="-128"/>
              </a:rPr>
              <a:t>Worldwide, 24-hour programming </a:t>
            </a:r>
            <a:r>
              <a:rPr lang="en-US" sz="1800" kern="0" dirty="0" smtClean="0">
                <a:solidFill>
                  <a:srgbClr val="000000"/>
                </a:solidFill>
                <a:latin typeface="Verdana"/>
                <a:ea typeface="ＭＳ Ｐゴシック" pitchFamily="112" charset="-128"/>
              </a:rPr>
              <a:t>challenge</a:t>
            </a:r>
          </a:p>
          <a:p>
            <a:pPr marL="457200" indent="-457200" algn="ctr">
              <a:lnSpc>
                <a:spcPct val="80000"/>
              </a:lnSpc>
              <a:defRPr/>
            </a:pPr>
            <a:r>
              <a:rPr lang="en-US" sz="1800" kern="0" dirty="0" smtClean="0">
                <a:solidFill>
                  <a:srgbClr val="000000"/>
                </a:solidFill>
                <a:latin typeface="Verdana"/>
                <a:ea typeface="ＭＳ Ｐゴシック" pitchFamily="112" charset="-128"/>
              </a:rPr>
              <a:t> </a:t>
            </a:r>
            <a:r>
              <a:rPr lang="en-US" sz="1800" kern="0" dirty="0">
                <a:solidFill>
                  <a:srgbClr val="000000"/>
                </a:solidFill>
                <a:latin typeface="Verdana"/>
                <a:ea typeface="ＭＳ Ｐゴシック" pitchFamily="112" charset="-128"/>
              </a:rPr>
              <a:t>for IEEE Student Branches</a:t>
            </a:r>
          </a:p>
          <a:p>
            <a:pPr marL="457200" indent="-457200" algn="ctr">
              <a:lnSpc>
                <a:spcPct val="80000"/>
              </a:lnSpc>
              <a:defRPr/>
            </a:pPr>
            <a:endParaRPr lang="en-US" sz="1800" kern="0" dirty="0">
              <a:solidFill>
                <a:srgbClr val="000000"/>
              </a:solidFill>
              <a:latin typeface="Verdana"/>
              <a:ea typeface="ＭＳ Ｐゴシック" pitchFamily="112" charset="-128"/>
            </a:endParaRPr>
          </a:p>
          <a:p>
            <a:pPr marL="457200" indent="-457200" algn="ctr">
              <a:lnSpc>
                <a:spcPct val="80000"/>
              </a:lnSpc>
              <a:defRPr/>
            </a:pPr>
            <a:r>
              <a:rPr lang="en-US" sz="1800" kern="0" dirty="0">
                <a:solidFill>
                  <a:srgbClr val="000000"/>
                </a:solidFill>
                <a:latin typeface="Verdana"/>
                <a:ea typeface="ＭＳ Ｐゴシック" pitchFamily="112" charset="-128"/>
              </a:rPr>
              <a:t>Teams of student members, advised and </a:t>
            </a:r>
            <a:r>
              <a:rPr lang="en-US" sz="1800" kern="0" dirty="0" smtClean="0">
                <a:solidFill>
                  <a:srgbClr val="000000"/>
                </a:solidFill>
                <a:latin typeface="Verdana"/>
                <a:ea typeface="ＭＳ Ｐゴシック" pitchFamily="112" charset="-128"/>
              </a:rPr>
              <a:t>proctored</a:t>
            </a:r>
          </a:p>
          <a:p>
            <a:pPr marL="457200" indent="-457200" algn="ctr">
              <a:lnSpc>
                <a:spcPct val="80000"/>
              </a:lnSpc>
              <a:defRPr/>
            </a:pPr>
            <a:r>
              <a:rPr lang="en-US" sz="1800" kern="0" dirty="0" smtClean="0">
                <a:solidFill>
                  <a:srgbClr val="000000"/>
                </a:solidFill>
                <a:latin typeface="Verdana"/>
                <a:ea typeface="ＭＳ Ｐゴシック" pitchFamily="112" charset="-128"/>
              </a:rPr>
              <a:t> </a:t>
            </a:r>
            <a:r>
              <a:rPr lang="en-US" sz="1800" kern="0" dirty="0">
                <a:solidFill>
                  <a:srgbClr val="000000"/>
                </a:solidFill>
                <a:latin typeface="Verdana"/>
                <a:ea typeface="ＭＳ Ｐゴシック" pitchFamily="112" charset="-128"/>
              </a:rPr>
              <a:t>by an IEEE Member, compete in a </a:t>
            </a:r>
            <a:r>
              <a:rPr lang="en-US" sz="1800" kern="0" dirty="0" smtClean="0">
                <a:solidFill>
                  <a:srgbClr val="000000"/>
                </a:solidFill>
                <a:latin typeface="Verdana"/>
                <a:ea typeface="ＭＳ Ｐゴシック" pitchFamily="112" charset="-128"/>
              </a:rPr>
              <a:t>24-hour </a:t>
            </a:r>
            <a:r>
              <a:rPr lang="en-US" sz="1800" kern="0" dirty="0">
                <a:solidFill>
                  <a:srgbClr val="000000"/>
                </a:solidFill>
                <a:latin typeface="Verdana"/>
                <a:ea typeface="ＭＳ Ｐゴシック" pitchFamily="112" charset="-128"/>
              </a:rPr>
              <a:t>time span against each other to solve a set of programming problems.  </a:t>
            </a:r>
          </a:p>
          <a:p>
            <a:pPr marL="838200" lvl="1" indent="-381000">
              <a:lnSpc>
                <a:spcPct val="80000"/>
              </a:lnSpc>
              <a:defRPr/>
            </a:pPr>
            <a:endParaRPr lang="en-US" sz="1800" kern="0" dirty="0">
              <a:solidFill>
                <a:srgbClr val="000000"/>
              </a:solidFill>
              <a:latin typeface="Verdana"/>
              <a:ea typeface="ＭＳ Ｐゴシック" pitchFamily="112" charset="-128"/>
            </a:endParaRPr>
          </a:p>
          <a:p>
            <a:pPr marL="381000" indent="-381000" algn="ctr">
              <a:lnSpc>
                <a:spcPct val="80000"/>
              </a:lnSpc>
              <a:defRPr/>
            </a:pPr>
            <a:r>
              <a:rPr lang="en-US" sz="1800" kern="0" dirty="0" smtClean="0">
                <a:solidFill>
                  <a:srgbClr val="000000"/>
                </a:solidFill>
                <a:latin typeface="Verdana"/>
                <a:ea typeface="ＭＳ Ｐゴシック" pitchFamily="112" charset="-128"/>
              </a:rPr>
              <a:t>Top </a:t>
            </a:r>
            <a:r>
              <a:rPr lang="en-US" sz="1800" kern="0" dirty="0">
                <a:solidFill>
                  <a:srgbClr val="000000"/>
                </a:solidFill>
                <a:latin typeface="Verdana"/>
                <a:ea typeface="ＭＳ Ｐゴシック" pitchFamily="112" charset="-128"/>
              </a:rPr>
              <a:t>prize is a </a:t>
            </a:r>
            <a:r>
              <a:rPr lang="en-US" sz="1800" kern="0" dirty="0" smtClean="0">
                <a:solidFill>
                  <a:srgbClr val="000000"/>
                </a:solidFill>
                <a:latin typeface="Verdana"/>
                <a:ea typeface="ＭＳ Ｐゴシック" pitchFamily="112" charset="-128"/>
              </a:rPr>
              <a:t>trip</a:t>
            </a:r>
          </a:p>
          <a:p>
            <a:pPr marL="381000" indent="-381000" algn="ctr">
              <a:lnSpc>
                <a:spcPct val="80000"/>
              </a:lnSpc>
              <a:defRPr/>
            </a:pPr>
            <a:r>
              <a:rPr lang="en-US" sz="1800" kern="0" dirty="0" smtClean="0">
                <a:solidFill>
                  <a:srgbClr val="000000"/>
                </a:solidFill>
                <a:latin typeface="Verdana"/>
                <a:ea typeface="ＭＳ Ｐゴシック" pitchFamily="112" charset="-128"/>
              </a:rPr>
              <a:t> </a:t>
            </a:r>
            <a:r>
              <a:rPr lang="en-US" sz="1800" b="1" kern="0" dirty="0">
                <a:solidFill>
                  <a:srgbClr val="000000"/>
                </a:solidFill>
                <a:latin typeface="Verdana"/>
                <a:ea typeface="ＭＳ Ｐゴシック" pitchFamily="112" charset="-128"/>
              </a:rPr>
              <a:t>anywhere in the </a:t>
            </a:r>
            <a:r>
              <a:rPr lang="en-US" sz="1800" b="1" kern="0" dirty="0" smtClean="0">
                <a:solidFill>
                  <a:srgbClr val="000000"/>
                </a:solidFill>
                <a:latin typeface="Verdana"/>
                <a:ea typeface="ＭＳ Ｐゴシック" pitchFamily="112" charset="-128"/>
              </a:rPr>
              <a:t>world</a:t>
            </a:r>
          </a:p>
          <a:p>
            <a:pPr marL="381000" indent="-381000" algn="ctr">
              <a:lnSpc>
                <a:spcPct val="80000"/>
              </a:lnSpc>
              <a:defRPr/>
            </a:pPr>
            <a:r>
              <a:rPr lang="en-US" sz="1800" b="1" kern="0" dirty="0" smtClean="0">
                <a:solidFill>
                  <a:srgbClr val="000000"/>
                </a:solidFill>
                <a:latin typeface="Verdana"/>
                <a:ea typeface="ＭＳ Ｐゴシック" pitchFamily="112" charset="-128"/>
              </a:rPr>
              <a:t> </a:t>
            </a:r>
            <a:r>
              <a:rPr lang="en-US" sz="1800" kern="0" dirty="0">
                <a:solidFill>
                  <a:srgbClr val="000000"/>
                </a:solidFill>
                <a:latin typeface="Verdana"/>
                <a:ea typeface="ＭＳ Ｐゴシック" pitchFamily="112" charset="-128"/>
              </a:rPr>
              <a:t>to the IEEE event of the top team’s choice</a:t>
            </a:r>
            <a:r>
              <a:rPr lang="en-US" sz="1800" kern="0" dirty="0" smtClean="0">
                <a:solidFill>
                  <a:srgbClr val="000000"/>
                </a:solidFill>
                <a:latin typeface="Verdana"/>
                <a:ea typeface="ＭＳ Ｐゴシック" pitchFamily="112" charset="-128"/>
              </a:rPr>
              <a:t>!</a:t>
            </a:r>
          </a:p>
          <a:p>
            <a:pPr marL="381000" indent="-381000">
              <a:lnSpc>
                <a:spcPct val="80000"/>
              </a:lnSpc>
              <a:defRPr/>
            </a:pPr>
            <a:endParaRPr lang="en-US" sz="1800" kern="0" dirty="0" smtClean="0">
              <a:solidFill>
                <a:srgbClr val="000000"/>
              </a:solidFill>
              <a:latin typeface="Verdana"/>
              <a:ea typeface="ＭＳ Ｐゴシック" pitchFamily="112" charset="-128"/>
            </a:endParaRPr>
          </a:p>
          <a:p>
            <a:pPr marL="381000" indent="-381000" algn="ctr">
              <a:lnSpc>
                <a:spcPct val="80000"/>
              </a:lnSpc>
              <a:defRPr/>
            </a:pPr>
            <a:r>
              <a:rPr lang="en-US" sz="1800" kern="0" dirty="0" smtClean="0">
                <a:solidFill>
                  <a:srgbClr val="000000"/>
                </a:solidFill>
                <a:latin typeface="Verdana"/>
                <a:ea typeface="ＭＳ Ｐゴシック" pitchFamily="112" charset="-128"/>
              </a:rPr>
              <a:t>Teams registered in 2013:</a:t>
            </a:r>
          </a:p>
          <a:p>
            <a:pPr marL="381000" indent="-381000" algn="ctr">
              <a:lnSpc>
                <a:spcPct val="80000"/>
              </a:lnSpc>
              <a:defRPr/>
            </a:pPr>
            <a:endParaRPr lang="en-US" sz="1800" kern="0" dirty="0">
              <a:solidFill>
                <a:srgbClr val="000000"/>
              </a:solidFill>
              <a:latin typeface="Verdana"/>
              <a:ea typeface="ＭＳ Ｐゴシック" pitchFamily="112" charset="-128"/>
            </a:endParaRPr>
          </a:p>
          <a:p>
            <a:pPr marL="381000" indent="-381000" algn="ctr">
              <a:lnSpc>
                <a:spcPct val="80000"/>
              </a:lnSpc>
              <a:defRPr/>
            </a:pPr>
            <a:r>
              <a:rPr lang="en-US" sz="4400" kern="0" dirty="0" smtClean="0">
                <a:solidFill>
                  <a:srgbClr val="000000"/>
                </a:solidFill>
                <a:latin typeface="Verdana"/>
                <a:ea typeface="ＭＳ Ｐゴシック" pitchFamily="112" charset="-128"/>
              </a:rPr>
              <a:t> 1,838</a:t>
            </a:r>
            <a:endParaRPr lang="en-US" sz="4400" kern="0" dirty="0">
              <a:solidFill>
                <a:srgbClr val="000000"/>
              </a:solidFill>
              <a:latin typeface="Verdana"/>
              <a:ea typeface="ＭＳ Ｐゴシック" pitchFamily="112" charset="-128"/>
            </a:endParaRPr>
          </a:p>
          <a:p>
            <a:endParaRPr lang="en-US" sz="1800" dirty="0"/>
          </a:p>
        </p:txBody>
      </p:sp>
    </p:spTree>
    <p:extLst>
      <p:ext uri="{BB962C8B-B14F-4D97-AF65-F5344CB8AC3E}">
        <p14:creationId xmlns:p14="http://schemas.microsoft.com/office/powerpoint/2010/main" val="1580230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4" name="Content Placeholder 2"/>
          <p:cNvSpPr txBox="1">
            <a:spLocks/>
          </p:cNvSpPr>
          <p:nvPr/>
        </p:nvSpPr>
        <p:spPr bwMode="auto">
          <a:xfrm>
            <a:off x="779463" y="2006600"/>
            <a:ext cx="5189537" cy="4495800"/>
          </a:xfrm>
          <a:prstGeom prst="rect">
            <a:avLst/>
          </a:prstGeom>
          <a:noFill/>
          <a:ln w="9525">
            <a:noFill/>
            <a:miter lim="800000"/>
            <a:headEnd/>
            <a:tailEnd/>
          </a:ln>
        </p:spPr>
        <p:txBody>
          <a:bodyPr/>
          <a:lstStyle/>
          <a:p>
            <a:pPr marL="342900" indent="-342900">
              <a:lnSpc>
                <a:spcPct val="110000"/>
              </a:lnSpc>
              <a:spcBef>
                <a:spcPct val="20000"/>
              </a:spcBef>
              <a:buClr>
                <a:schemeClr val="bg2"/>
              </a:buClr>
              <a:buSzPct val="80000"/>
              <a:buFont typeface="Arial" pitchFamily="34" charset="0"/>
              <a:buChar char="•"/>
            </a:pPr>
            <a:r>
              <a:rPr lang="en-US" sz="1800">
                <a:latin typeface="Verdana" pitchFamily="34" charset="0"/>
              </a:rPr>
              <a:t>Explain what the research has achieved</a:t>
            </a:r>
          </a:p>
          <a:p>
            <a:pPr marL="742950" lvl="1" indent="-285750">
              <a:lnSpc>
                <a:spcPct val="110000"/>
              </a:lnSpc>
              <a:spcBef>
                <a:spcPct val="20000"/>
              </a:spcBef>
              <a:buClr>
                <a:schemeClr val="bg2"/>
              </a:buClr>
              <a:buSzPct val="80000"/>
              <a:buFont typeface="Arial" pitchFamily="34" charset="0"/>
              <a:buChar char="•"/>
            </a:pPr>
            <a:r>
              <a:rPr lang="en-US" sz="1400">
                <a:latin typeface="Verdana" pitchFamily="34" charset="0"/>
              </a:rPr>
              <a:t>As it relates to the problem stated </a:t>
            </a:r>
            <a:br>
              <a:rPr lang="en-US" sz="1400">
                <a:latin typeface="Verdana" pitchFamily="34" charset="0"/>
              </a:rPr>
            </a:br>
            <a:r>
              <a:rPr lang="en-US" sz="1400">
                <a:latin typeface="Verdana" pitchFamily="34" charset="0"/>
              </a:rPr>
              <a:t>in the Introduction</a:t>
            </a:r>
          </a:p>
          <a:p>
            <a:pPr marL="742950" lvl="1" indent="-285750">
              <a:lnSpc>
                <a:spcPct val="110000"/>
              </a:lnSpc>
              <a:spcBef>
                <a:spcPct val="20000"/>
              </a:spcBef>
              <a:buClr>
                <a:schemeClr val="bg2"/>
              </a:buClr>
              <a:buSzPct val="80000"/>
              <a:buFont typeface="Arial" pitchFamily="34" charset="0"/>
              <a:buChar char="•"/>
            </a:pPr>
            <a:r>
              <a:rPr lang="en-US" sz="1400">
                <a:latin typeface="Verdana" pitchFamily="34" charset="0"/>
              </a:rPr>
              <a:t>Revisit the key points in each section</a:t>
            </a:r>
          </a:p>
          <a:p>
            <a:pPr marL="742950" lvl="1" indent="-285750">
              <a:lnSpc>
                <a:spcPct val="110000"/>
              </a:lnSpc>
              <a:spcBef>
                <a:spcPct val="20000"/>
              </a:spcBef>
              <a:buClr>
                <a:schemeClr val="bg2"/>
              </a:buClr>
              <a:buSzPct val="80000"/>
              <a:buFont typeface="Arial" pitchFamily="34" charset="0"/>
              <a:buChar char="•"/>
            </a:pPr>
            <a:r>
              <a:rPr lang="en-US" sz="1400">
                <a:latin typeface="Verdana" pitchFamily="34" charset="0"/>
              </a:rPr>
              <a:t>Include a summary of the main findings, important conclusions and implications </a:t>
            </a:r>
            <a:br>
              <a:rPr lang="en-US" sz="1400">
                <a:latin typeface="Verdana" pitchFamily="34" charset="0"/>
              </a:rPr>
            </a:br>
            <a:r>
              <a:rPr lang="en-US" sz="1400">
                <a:latin typeface="Verdana" pitchFamily="34" charset="0"/>
              </a:rPr>
              <a:t>for the field</a:t>
            </a:r>
          </a:p>
          <a:p>
            <a:pPr marL="342900" indent="-342900">
              <a:lnSpc>
                <a:spcPct val="110000"/>
              </a:lnSpc>
              <a:spcBef>
                <a:spcPct val="20000"/>
              </a:spcBef>
              <a:buClr>
                <a:schemeClr val="bg2"/>
              </a:buClr>
              <a:buSzPct val="80000"/>
              <a:buFont typeface="Arial" pitchFamily="34" charset="0"/>
              <a:buChar char="•"/>
            </a:pPr>
            <a:r>
              <a:rPr lang="en-US" sz="1800">
                <a:latin typeface="Verdana" pitchFamily="34" charset="0"/>
              </a:rPr>
              <a:t>Provide benefits and shortcomings of:</a:t>
            </a:r>
          </a:p>
          <a:p>
            <a:pPr marL="742950" lvl="1" indent="-285750">
              <a:lnSpc>
                <a:spcPct val="110000"/>
              </a:lnSpc>
              <a:spcBef>
                <a:spcPct val="20000"/>
              </a:spcBef>
              <a:buClr>
                <a:schemeClr val="bg2"/>
              </a:buClr>
              <a:buSzPct val="80000"/>
              <a:buFont typeface="Arial" pitchFamily="34" charset="0"/>
              <a:buChar char="•"/>
            </a:pPr>
            <a:r>
              <a:rPr lang="en-US" sz="1400">
                <a:latin typeface="Verdana" pitchFamily="34" charset="0"/>
              </a:rPr>
              <a:t>The solution presented</a:t>
            </a:r>
          </a:p>
          <a:p>
            <a:pPr marL="742950" lvl="1" indent="-285750">
              <a:lnSpc>
                <a:spcPct val="110000"/>
              </a:lnSpc>
              <a:spcBef>
                <a:spcPct val="20000"/>
              </a:spcBef>
              <a:buClr>
                <a:schemeClr val="bg2"/>
              </a:buClr>
              <a:buSzPct val="80000"/>
              <a:buFont typeface="Arial" pitchFamily="34" charset="0"/>
              <a:buChar char="•"/>
            </a:pPr>
            <a:r>
              <a:rPr lang="en-US" sz="1400">
                <a:latin typeface="Verdana" pitchFamily="34" charset="0"/>
              </a:rPr>
              <a:t>Your research and methodology</a:t>
            </a:r>
          </a:p>
          <a:p>
            <a:pPr marL="342900" indent="-342900">
              <a:lnSpc>
                <a:spcPct val="110000"/>
              </a:lnSpc>
              <a:spcBef>
                <a:spcPct val="20000"/>
              </a:spcBef>
              <a:buClr>
                <a:schemeClr val="bg2"/>
              </a:buClr>
              <a:buSzPct val="80000"/>
              <a:buFont typeface="Arial" pitchFamily="34" charset="0"/>
              <a:buChar char="•"/>
            </a:pPr>
            <a:r>
              <a:rPr lang="en-US" sz="1800">
                <a:latin typeface="Verdana" pitchFamily="34" charset="0"/>
              </a:rPr>
              <a:t>Suggest future areas for research</a:t>
            </a:r>
          </a:p>
        </p:txBody>
      </p:sp>
      <p:pic>
        <p:nvPicPr>
          <p:cNvPr id="35845" name="Picture 2"/>
          <p:cNvPicPr>
            <a:picLocks noChangeAspect="1"/>
          </p:cNvPicPr>
          <p:nvPr/>
        </p:nvPicPr>
        <p:blipFill>
          <a:blip r:embed="rId2"/>
          <a:srcRect/>
          <a:stretch>
            <a:fillRect/>
          </a:stretch>
        </p:blipFill>
        <p:spPr bwMode="auto">
          <a:xfrm>
            <a:off x="6329363" y="1079500"/>
            <a:ext cx="2339975" cy="4462463"/>
          </a:xfrm>
          <a:prstGeom prst="rect">
            <a:avLst/>
          </a:prstGeom>
          <a:noFill/>
          <a:ln w="9525">
            <a:noFill/>
            <a:miter lim="800000"/>
            <a:headEnd/>
            <a:tailEnd/>
          </a:ln>
        </p:spPr>
      </p:pic>
      <p:sp>
        <p:nvSpPr>
          <p:cNvPr id="35846" name="Title 15"/>
          <p:cNvSpPr txBox="1">
            <a:spLocks/>
          </p:cNvSpPr>
          <p:nvPr/>
        </p:nvSpPr>
        <p:spPr bwMode="auto">
          <a:xfrm>
            <a:off x="685800" y="609600"/>
            <a:ext cx="8269288" cy="942975"/>
          </a:xfrm>
          <a:prstGeom prst="rect">
            <a:avLst/>
          </a:prstGeom>
          <a:noFill/>
          <a:ln w="9525">
            <a:noFill/>
            <a:miter lim="800000"/>
            <a:headEnd/>
            <a:tailEnd/>
          </a:ln>
        </p:spPr>
        <p:txBody>
          <a:bodyPr/>
          <a:lstStyle/>
          <a:p>
            <a:pPr eaLnBrk="1" hangingPunct="1"/>
            <a:r>
              <a:rPr lang="en-US" sz="2200" b="1">
                <a:solidFill>
                  <a:srgbClr val="CC1239"/>
                </a:solidFill>
                <a:latin typeface="Verdana" pitchFamily="34" charset="0"/>
              </a:rPr>
              <a:t>Paper Structure</a:t>
            </a:r>
            <a:r>
              <a:rPr lang="en-US" sz="2200" b="1">
                <a:solidFill>
                  <a:schemeClr val="tx2"/>
                </a:solidFill>
                <a:latin typeface="Verdana" pitchFamily="34" charset="0"/>
              </a:rPr>
              <a:t/>
            </a:r>
            <a:br>
              <a:rPr lang="en-US" sz="2200" b="1">
                <a:solidFill>
                  <a:schemeClr val="tx2"/>
                </a:solidFill>
                <a:latin typeface="Verdana" pitchFamily="34" charset="0"/>
              </a:rPr>
            </a:br>
            <a:r>
              <a:rPr lang="en-US" sz="3200" b="1">
                <a:solidFill>
                  <a:schemeClr val="tx2"/>
                </a:solidFill>
                <a:latin typeface="Verdana" pitchFamily="34" charset="0"/>
              </a:rPr>
              <a:t>Conclusion</a:t>
            </a:r>
            <a:endParaRPr lang="en-US" sz="3200" b="1">
              <a:solidFill>
                <a:srgbClr val="005582"/>
              </a:solidFill>
              <a:latin typeface="Verdana" pitchFamily="34" charset="0"/>
            </a:endParaRPr>
          </a:p>
        </p:txBody>
      </p:sp>
      <p:sp>
        <p:nvSpPr>
          <p:cNvPr id="7" name="Fußzeilenplatzhalter 6"/>
          <p:cNvSpPr>
            <a:spLocks noGrp="1"/>
          </p:cNvSpPr>
          <p:nvPr>
            <p:ph type="ftr" sz="quarter" idx="10"/>
          </p:nvPr>
        </p:nvSpPr>
        <p:spPr/>
        <p:txBody>
          <a:bodyPr/>
          <a:lstStyle/>
          <a:p>
            <a:r>
              <a:rPr lang="en-US" smtClean="0"/>
              <a:t>Check my training dates on Twitter: @IEEE_elukacs</a:t>
            </a:r>
            <a:endParaRPr lang="en-US" dirty="0"/>
          </a:p>
        </p:txBody>
      </p:sp>
    </p:spTree>
  </p:cSld>
  <p:clrMapOvr>
    <a:masterClrMapping/>
  </p:clrMapOvr>
  <p:transition spd="med">
    <p:fad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16"/>
          <p:cNvPicPr>
            <a:picLocks noChangeAspect="1" noChangeArrowheads="1"/>
          </p:cNvPicPr>
          <p:nvPr/>
        </p:nvPicPr>
        <p:blipFill>
          <a:blip r:embed="rId3"/>
          <a:srcRect/>
          <a:stretch>
            <a:fillRect/>
          </a:stretch>
        </p:blipFill>
        <p:spPr bwMode="auto">
          <a:xfrm>
            <a:off x="5232400" y="1081088"/>
            <a:ext cx="3621088" cy="4648200"/>
          </a:xfrm>
          <a:prstGeom prst="rect">
            <a:avLst/>
          </a:prstGeom>
          <a:noFill/>
          <a:ln w="9525">
            <a:noFill/>
            <a:miter lim="800000"/>
            <a:headEnd/>
            <a:tailEnd/>
          </a:ln>
          <a:effectLst/>
        </p:spPr>
      </p:pic>
      <p:sp>
        <p:nvSpPr>
          <p:cNvPr id="51203" name="Date Placeholder 3"/>
          <p:cNvSpPr>
            <a:spLocks noGrp="1"/>
          </p:cNvSpPr>
          <p:nvPr>
            <p:ph type="dt" sz="quarter" idx="10"/>
          </p:nvPr>
        </p:nvSpPr>
        <p:spPr bwMode="auto">
          <a:noFill/>
          <a:ln>
            <a:miter lim="800000"/>
            <a:headEnd/>
            <a:tailEnd/>
          </a:ln>
        </p:spPr>
        <p:txBody>
          <a:bodyPr/>
          <a:lstStyle/>
          <a:p>
            <a:fld id="{A946D3C6-5584-465D-B8A1-6AC48E6F865E}" type="datetime1">
              <a:rPr lang="en-US" altLang="en-US" smtClean="0">
                <a:ea typeface="ＭＳ Ｐゴシック" pitchFamily="34" charset="-128"/>
              </a:rPr>
              <a:pPr/>
              <a:t>3/15/2016</a:t>
            </a:fld>
            <a:endParaRPr lang="en-US" altLang="en-US" smtClean="0">
              <a:ea typeface="ＭＳ Ｐゴシック" pitchFamily="34" charset="-128"/>
            </a:endParaRPr>
          </a:p>
        </p:txBody>
      </p:sp>
      <p:sp>
        <p:nvSpPr>
          <p:cNvPr id="51204" name="Slide Number Placeholder 4"/>
          <p:cNvSpPr>
            <a:spLocks noGrp="1"/>
          </p:cNvSpPr>
          <p:nvPr>
            <p:ph type="sldNum" sz="quarter" idx="4294967295"/>
          </p:nvPr>
        </p:nvSpPr>
        <p:spPr bwMode="auto">
          <a:xfrm>
            <a:off x="533400" y="6172200"/>
            <a:ext cx="685800" cy="365125"/>
          </a:xfrm>
          <a:prstGeom prst="rect">
            <a:avLst/>
          </a:prstGeom>
          <a:noFill/>
          <a:ln>
            <a:miter lim="800000"/>
            <a:headEnd/>
            <a:tailEnd/>
          </a:ln>
        </p:spPr>
        <p:txBody>
          <a:bodyPr/>
          <a:lstStyle/>
          <a:p>
            <a:fld id="{65BD1635-4F21-42D9-A9BF-BA73B5748D6E}" type="slidenum">
              <a:rPr lang="en-US" altLang="en-US" smtClean="0">
                <a:ea typeface="ＭＳ Ｐゴシック" pitchFamily="34" charset="-128"/>
              </a:rPr>
              <a:pPr/>
              <a:t>61</a:t>
            </a:fld>
            <a:endParaRPr lang="en-US" altLang="en-US" smtClean="0">
              <a:ea typeface="ＭＳ Ｐゴシック" pitchFamily="34" charset="-128"/>
            </a:endParaRPr>
          </a:p>
        </p:txBody>
      </p:sp>
      <p:sp>
        <p:nvSpPr>
          <p:cNvPr id="51205" name="Content Placeholder 2"/>
          <p:cNvSpPr txBox="1">
            <a:spLocks/>
          </p:cNvSpPr>
          <p:nvPr/>
        </p:nvSpPr>
        <p:spPr bwMode="auto">
          <a:xfrm>
            <a:off x="779463" y="2027238"/>
            <a:ext cx="3978275" cy="3286125"/>
          </a:xfrm>
          <a:prstGeom prst="rect">
            <a:avLst/>
          </a:prstGeom>
          <a:noFill/>
          <a:ln w="9525">
            <a:noFill/>
            <a:miter lim="800000"/>
            <a:headEnd/>
            <a:tailEnd/>
          </a:ln>
        </p:spPr>
        <p:txBody>
          <a:bodyPr/>
          <a:lstStyle/>
          <a:p>
            <a:pPr marL="342900" indent="-342900" eaLnBrk="0" hangingPunct="0">
              <a:lnSpc>
                <a:spcPct val="110000"/>
              </a:lnSpc>
              <a:spcBef>
                <a:spcPct val="20000"/>
              </a:spcBef>
              <a:buClr>
                <a:schemeClr val="bg2"/>
              </a:buClr>
              <a:buSzPct val="80000"/>
              <a:buFontTx/>
              <a:buChar char="•"/>
            </a:pPr>
            <a:r>
              <a:rPr lang="en-US" altLang="en-US" sz="1800">
                <a:latin typeface="Verdana" pitchFamily="34" charset="0"/>
              </a:rPr>
              <a:t>Support and validate the hypothesis your research proves, disproves or resolves</a:t>
            </a:r>
          </a:p>
          <a:p>
            <a:pPr marL="342900" indent="-342900" eaLnBrk="0" hangingPunct="0">
              <a:lnSpc>
                <a:spcPct val="110000"/>
              </a:lnSpc>
              <a:spcBef>
                <a:spcPct val="20000"/>
              </a:spcBef>
              <a:buClr>
                <a:schemeClr val="bg2"/>
              </a:buClr>
              <a:buSzPct val="80000"/>
              <a:buFontTx/>
              <a:buChar char="•"/>
            </a:pPr>
            <a:r>
              <a:rPr lang="en-US" altLang="en-US" sz="1800">
                <a:latin typeface="Verdana" pitchFamily="34" charset="0"/>
              </a:rPr>
              <a:t>There is no limit to the number of references</a:t>
            </a:r>
          </a:p>
          <a:p>
            <a:pPr marL="742950" lvl="1" indent="-285750" eaLnBrk="0" hangingPunct="0">
              <a:lnSpc>
                <a:spcPct val="110000"/>
              </a:lnSpc>
              <a:spcBef>
                <a:spcPct val="20000"/>
              </a:spcBef>
              <a:buClr>
                <a:schemeClr val="bg2"/>
              </a:buClr>
              <a:buSzPct val="80000"/>
              <a:buFont typeface="Arial" pitchFamily="34" charset="0"/>
              <a:buChar char="•"/>
            </a:pPr>
            <a:r>
              <a:rPr lang="en-US" altLang="en-US" sz="1400">
                <a:latin typeface="Verdana" pitchFamily="34" charset="0"/>
              </a:rPr>
              <a:t>But use only those that directly support our work</a:t>
            </a:r>
          </a:p>
          <a:p>
            <a:pPr marL="342900" indent="-342900" eaLnBrk="0" hangingPunct="0">
              <a:lnSpc>
                <a:spcPct val="110000"/>
              </a:lnSpc>
              <a:spcBef>
                <a:spcPct val="20000"/>
              </a:spcBef>
              <a:buClr>
                <a:schemeClr val="bg2"/>
              </a:buClr>
              <a:buSzPct val="80000"/>
              <a:buFontTx/>
              <a:buChar char="•"/>
            </a:pPr>
            <a:r>
              <a:rPr lang="en-US" altLang="en-US" sz="1800">
                <a:latin typeface="Verdana" pitchFamily="34" charset="0"/>
              </a:rPr>
              <a:t>Ensure proper author attribution</a:t>
            </a:r>
          </a:p>
          <a:p>
            <a:pPr marL="742950" lvl="1" indent="-285750" eaLnBrk="0" hangingPunct="0">
              <a:lnSpc>
                <a:spcPct val="110000"/>
              </a:lnSpc>
              <a:spcBef>
                <a:spcPct val="20000"/>
              </a:spcBef>
              <a:buClr>
                <a:schemeClr val="bg2"/>
              </a:buClr>
              <a:buSzPct val="80000"/>
              <a:buFont typeface="Arial" pitchFamily="34" charset="0"/>
              <a:buChar char="•"/>
            </a:pPr>
            <a:r>
              <a:rPr lang="en-US" altLang="en-US" sz="1400">
                <a:latin typeface="Verdana" pitchFamily="34" charset="0"/>
              </a:rPr>
              <a:t>Author name, </a:t>
            </a:r>
            <a:r>
              <a:rPr lang="en-US" altLang="en-US" sz="1400" i="1">
                <a:latin typeface="Verdana" pitchFamily="34" charset="0"/>
              </a:rPr>
              <a:t>article title</a:t>
            </a:r>
            <a:r>
              <a:rPr lang="en-US" altLang="en-US" sz="1400">
                <a:latin typeface="Verdana" pitchFamily="34" charset="0"/>
              </a:rPr>
              <a:t>, publication name, publisher, </a:t>
            </a:r>
            <a:br>
              <a:rPr lang="en-US" altLang="en-US" sz="1400">
                <a:latin typeface="Verdana" pitchFamily="34" charset="0"/>
              </a:rPr>
            </a:br>
            <a:r>
              <a:rPr lang="en-US" altLang="en-US" sz="1400">
                <a:latin typeface="Verdana" pitchFamily="34" charset="0"/>
              </a:rPr>
              <a:t>year published, volume, </a:t>
            </a:r>
            <a:br>
              <a:rPr lang="en-US" altLang="en-US" sz="1400">
                <a:latin typeface="Verdana" pitchFamily="34" charset="0"/>
              </a:rPr>
            </a:br>
            <a:r>
              <a:rPr lang="en-US" altLang="en-US" sz="1400">
                <a:latin typeface="Verdana" pitchFamily="34" charset="0"/>
              </a:rPr>
              <a:t>chapter and page number</a:t>
            </a:r>
          </a:p>
          <a:p>
            <a:pPr marL="742950" lvl="1" indent="-285750" eaLnBrk="0" hangingPunct="0">
              <a:lnSpc>
                <a:spcPct val="110000"/>
              </a:lnSpc>
              <a:spcBef>
                <a:spcPct val="20000"/>
              </a:spcBef>
              <a:buClr>
                <a:schemeClr val="bg2"/>
              </a:buClr>
              <a:buSzPct val="80000"/>
              <a:buFont typeface="Arial" pitchFamily="34" charset="0"/>
              <a:buChar char="•"/>
            </a:pPr>
            <a:r>
              <a:rPr lang="en-US" altLang="en-US" sz="1400">
                <a:latin typeface="Verdana" pitchFamily="34" charset="0"/>
              </a:rPr>
              <a:t>IEEE journals generally follow </a:t>
            </a:r>
            <a:br>
              <a:rPr lang="en-US" altLang="en-US" sz="1400">
                <a:latin typeface="Verdana" pitchFamily="34" charset="0"/>
              </a:rPr>
            </a:br>
            <a:r>
              <a:rPr lang="en-US" altLang="en-US" sz="1400">
                <a:latin typeface="Verdana" pitchFamily="34" charset="0"/>
              </a:rPr>
              <a:t>a citation numbering system</a:t>
            </a:r>
            <a:endParaRPr lang="en-US" altLang="en-US" sz="1800">
              <a:latin typeface="Verdana" pitchFamily="34" charset="0"/>
            </a:endParaRPr>
          </a:p>
        </p:txBody>
      </p:sp>
      <p:sp>
        <p:nvSpPr>
          <p:cNvPr id="51206" name="Alternate Process 15"/>
          <p:cNvSpPr>
            <a:spLocks noChangeArrowheads="1"/>
          </p:cNvSpPr>
          <p:nvPr/>
        </p:nvSpPr>
        <p:spPr bwMode="auto">
          <a:xfrm>
            <a:off x="4003675" y="4140200"/>
            <a:ext cx="1633538" cy="622300"/>
          </a:xfrm>
          <a:prstGeom prst="flowChartAlternateProcess">
            <a:avLst/>
          </a:prstGeom>
          <a:solidFill>
            <a:srgbClr val="4A8319"/>
          </a:solidFill>
          <a:ln w="38100">
            <a:noFill/>
            <a:round/>
            <a:headEnd/>
            <a:tailEnd/>
          </a:ln>
        </p:spPr>
        <p:txBody>
          <a:bodyPr anchor="ctr"/>
          <a:lstStyle/>
          <a:p>
            <a:pPr algn="ctr" eaLnBrk="0" hangingPunct="0"/>
            <a:r>
              <a:rPr lang="en-US" altLang="en-US" sz="1400" b="1">
                <a:solidFill>
                  <a:srgbClr val="FFFFFF"/>
                </a:solidFill>
                <a:latin typeface="Verdana" pitchFamily="34" charset="0"/>
              </a:rPr>
              <a:t>Properly cited material</a:t>
            </a:r>
          </a:p>
        </p:txBody>
      </p:sp>
      <p:sp>
        <p:nvSpPr>
          <p:cNvPr id="51207" name="Isosceles Triangle 2"/>
          <p:cNvSpPr>
            <a:spLocks noChangeArrowheads="1"/>
          </p:cNvSpPr>
          <p:nvPr/>
        </p:nvSpPr>
        <p:spPr bwMode="auto">
          <a:xfrm rot="16200000" flipV="1">
            <a:off x="5581651" y="4332287"/>
            <a:ext cx="317500" cy="244475"/>
          </a:xfrm>
          <a:prstGeom prst="triangle">
            <a:avLst>
              <a:gd name="adj" fmla="val 50000"/>
            </a:avLst>
          </a:prstGeom>
          <a:solidFill>
            <a:srgbClr val="4A8319"/>
          </a:solidFill>
          <a:ln w="38100">
            <a:noFill/>
            <a:round/>
            <a:headEnd/>
            <a:tailEnd/>
          </a:ln>
        </p:spPr>
        <p:txBody>
          <a:bodyPr anchor="ctr"/>
          <a:lstStyle/>
          <a:p>
            <a:pPr algn="ctr" eaLnBrk="0" hangingPunct="0"/>
            <a:endParaRPr lang="en-US" altLang="en-US">
              <a:solidFill>
                <a:srgbClr val="000000"/>
              </a:solidFill>
            </a:endParaRPr>
          </a:p>
        </p:txBody>
      </p:sp>
      <p:sp>
        <p:nvSpPr>
          <p:cNvPr id="51208" name="Title 15"/>
          <p:cNvSpPr txBox="1">
            <a:spLocks/>
          </p:cNvSpPr>
          <p:nvPr/>
        </p:nvSpPr>
        <p:spPr bwMode="auto">
          <a:xfrm>
            <a:off x="685800" y="261820"/>
            <a:ext cx="8269288" cy="942975"/>
          </a:xfrm>
          <a:prstGeom prst="rect">
            <a:avLst/>
          </a:prstGeom>
          <a:noFill/>
          <a:ln w="9525">
            <a:noFill/>
            <a:miter lim="800000"/>
            <a:headEnd/>
            <a:tailEnd/>
          </a:ln>
        </p:spPr>
        <p:txBody>
          <a:bodyPr/>
          <a:lstStyle/>
          <a:p>
            <a:r>
              <a:rPr lang="en-US" altLang="en-US" sz="2200" b="1" dirty="0">
                <a:solidFill>
                  <a:srgbClr val="CC1239"/>
                </a:solidFill>
                <a:latin typeface="Verdana" pitchFamily="34" charset="0"/>
              </a:rPr>
              <a:t>Paper Structure</a:t>
            </a:r>
            <a:r>
              <a:rPr lang="en-US" altLang="en-US" sz="2200" b="1" dirty="0">
                <a:solidFill>
                  <a:schemeClr val="tx2"/>
                </a:solidFill>
                <a:latin typeface="Verdana" pitchFamily="34" charset="0"/>
              </a:rPr>
              <a:t/>
            </a:r>
            <a:br>
              <a:rPr lang="en-US" altLang="en-US" sz="2200" b="1" dirty="0">
                <a:solidFill>
                  <a:schemeClr val="tx2"/>
                </a:solidFill>
                <a:latin typeface="Verdana" pitchFamily="34" charset="0"/>
              </a:rPr>
            </a:br>
            <a:r>
              <a:rPr lang="en-US" altLang="en-US" sz="3200" b="1" dirty="0">
                <a:solidFill>
                  <a:schemeClr val="tx2"/>
                </a:solidFill>
                <a:latin typeface="Verdana" pitchFamily="34" charset="0"/>
              </a:rPr>
              <a:t>References</a:t>
            </a:r>
            <a:endParaRPr lang="en-US" altLang="en-US" sz="3200" b="1" dirty="0">
              <a:solidFill>
                <a:srgbClr val="005582"/>
              </a:solidFill>
              <a:latin typeface="Verdana" pitchFamily="34" charset="0"/>
            </a:endParaRPr>
          </a:p>
        </p:txBody>
      </p:sp>
      <p:sp>
        <p:nvSpPr>
          <p:cNvPr id="51209" name="Content Placeholder 2"/>
          <p:cNvSpPr txBox="1">
            <a:spLocks/>
          </p:cNvSpPr>
          <p:nvPr/>
        </p:nvSpPr>
        <p:spPr bwMode="auto">
          <a:xfrm>
            <a:off x="6181725" y="2965450"/>
            <a:ext cx="1722438" cy="1489075"/>
          </a:xfrm>
          <a:prstGeom prst="rect">
            <a:avLst/>
          </a:prstGeom>
          <a:noFill/>
          <a:ln w="9525">
            <a:noFill/>
            <a:miter lim="800000"/>
            <a:headEnd/>
            <a:tailEnd/>
          </a:ln>
        </p:spPr>
        <p:txBody>
          <a:bodyPr/>
          <a:lstStyle/>
          <a:p>
            <a:pPr algn="ctr" eaLnBrk="0" hangingPunct="0"/>
            <a:endParaRPr lang="en-US" altLang="en-US" sz="1100" i="1">
              <a:solidFill>
                <a:srgbClr val="FF0000"/>
              </a:solidFill>
              <a:latin typeface="Verdana" pitchFamily="34" charset="0"/>
            </a:endParaRPr>
          </a:p>
        </p:txBody>
      </p:sp>
    </p:spTree>
  </p:cSld>
  <p:clrMapOvr>
    <a:masterClrMapping/>
  </p:clrMapOvr>
  <p:transition spd="med">
    <p:fad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Writers</a:t>
            </a:r>
            <a:r>
              <a:rPr lang="de-DE" dirty="0" smtClean="0"/>
              <a:t> last </a:t>
            </a:r>
            <a:r>
              <a:rPr lang="de-DE" dirty="0" err="1" smtClean="0"/>
              <a:t>task</a:t>
            </a:r>
            <a:r>
              <a:rPr lang="de-DE" dirty="0" smtClean="0"/>
              <a:t> </a:t>
            </a:r>
            <a:r>
              <a:rPr lang="de-DE" dirty="0" err="1" smtClean="0"/>
              <a:t>once</a:t>
            </a:r>
            <a:r>
              <a:rPr lang="de-DE" dirty="0" smtClean="0"/>
              <a:t> all </a:t>
            </a:r>
            <a:r>
              <a:rPr lang="de-DE" dirty="0" err="1" smtClean="0"/>
              <a:t>sections</a:t>
            </a:r>
            <a:r>
              <a:rPr lang="de-DE" dirty="0" smtClean="0"/>
              <a:t> </a:t>
            </a:r>
            <a:r>
              <a:rPr lang="de-DE" dirty="0" err="1" smtClean="0"/>
              <a:t>are</a:t>
            </a:r>
            <a:r>
              <a:rPr lang="de-DE" dirty="0" smtClean="0"/>
              <a:t> </a:t>
            </a:r>
            <a:r>
              <a:rPr lang="de-DE" dirty="0" err="1" smtClean="0"/>
              <a:t>written</a:t>
            </a:r>
            <a:r>
              <a:rPr lang="de-DE" dirty="0" smtClean="0"/>
              <a:t>:</a:t>
            </a:r>
            <a:br>
              <a:rPr lang="de-DE" dirty="0" smtClean="0"/>
            </a:br>
            <a:endParaRPr lang="de-DE" dirty="0"/>
          </a:p>
        </p:txBody>
      </p:sp>
      <p:sp>
        <p:nvSpPr>
          <p:cNvPr id="3" name="Inhaltsplatzhalter 2"/>
          <p:cNvSpPr>
            <a:spLocks noGrp="1"/>
          </p:cNvSpPr>
          <p:nvPr>
            <p:ph idx="1"/>
          </p:nvPr>
        </p:nvSpPr>
        <p:spPr/>
        <p:txBody>
          <a:bodyPr/>
          <a:lstStyle/>
          <a:p>
            <a:pPr>
              <a:buFont typeface="Arial" pitchFamily="34" charset="0"/>
              <a:buChar char="•"/>
            </a:pPr>
            <a:r>
              <a:rPr lang="de-DE" dirty="0" err="1" smtClean="0"/>
              <a:t>How</a:t>
            </a:r>
            <a:r>
              <a:rPr lang="de-DE" dirty="0" smtClean="0"/>
              <a:t> do </a:t>
            </a:r>
            <a:r>
              <a:rPr lang="de-DE" dirty="0" err="1" smtClean="0"/>
              <a:t>they</a:t>
            </a:r>
            <a:r>
              <a:rPr lang="de-DE" dirty="0" smtClean="0"/>
              <a:t> fit </a:t>
            </a:r>
            <a:r>
              <a:rPr lang="de-DE" dirty="0" err="1" smtClean="0"/>
              <a:t>together</a:t>
            </a:r>
            <a:r>
              <a:rPr lang="de-DE" dirty="0" smtClean="0"/>
              <a:t>?</a:t>
            </a:r>
          </a:p>
          <a:p>
            <a:pPr>
              <a:buFont typeface="Arial" pitchFamily="34" charset="0"/>
              <a:buChar char="•"/>
            </a:pPr>
            <a:r>
              <a:rPr lang="de-DE" dirty="0" err="1" smtClean="0"/>
              <a:t>Does</a:t>
            </a:r>
            <a:r>
              <a:rPr lang="de-DE" dirty="0" smtClean="0"/>
              <a:t> </a:t>
            </a:r>
            <a:r>
              <a:rPr lang="de-DE" dirty="0" err="1" smtClean="0"/>
              <a:t>each</a:t>
            </a:r>
            <a:r>
              <a:rPr lang="de-DE" dirty="0" smtClean="0"/>
              <a:t> </a:t>
            </a:r>
            <a:r>
              <a:rPr lang="de-DE" dirty="0" err="1" smtClean="0"/>
              <a:t>section</a:t>
            </a:r>
            <a:r>
              <a:rPr lang="de-DE" dirty="0" smtClean="0"/>
              <a:t> </a:t>
            </a:r>
            <a:r>
              <a:rPr lang="de-DE" dirty="0" err="1" smtClean="0"/>
              <a:t>perform</a:t>
            </a:r>
            <a:r>
              <a:rPr lang="de-DE" dirty="0" smtClean="0"/>
              <a:t> </a:t>
            </a:r>
            <a:r>
              <a:rPr lang="de-DE" dirty="0" err="1" smtClean="0"/>
              <a:t>its</a:t>
            </a:r>
            <a:r>
              <a:rPr lang="de-DE" dirty="0" smtClean="0"/>
              <a:t> </a:t>
            </a:r>
            <a:r>
              <a:rPr lang="de-DE" dirty="0" err="1" smtClean="0"/>
              <a:t>appointed</a:t>
            </a:r>
            <a:r>
              <a:rPr lang="de-DE" dirty="0" smtClean="0"/>
              <a:t> </a:t>
            </a:r>
            <a:r>
              <a:rPr lang="de-DE" dirty="0" err="1" smtClean="0"/>
              <a:t>task</a:t>
            </a:r>
            <a:r>
              <a:rPr lang="de-DE" dirty="0" smtClean="0"/>
              <a:t>?</a:t>
            </a:r>
          </a:p>
          <a:p>
            <a:pPr>
              <a:buFont typeface="Arial" pitchFamily="34" charset="0"/>
              <a:buChar char="•"/>
            </a:pPr>
            <a:r>
              <a:rPr lang="de-DE" dirty="0" smtClean="0"/>
              <a:t>Is </a:t>
            </a:r>
            <a:r>
              <a:rPr lang="de-DE" dirty="0" err="1" smtClean="0"/>
              <a:t>the</a:t>
            </a:r>
            <a:r>
              <a:rPr lang="de-DE" dirty="0" smtClean="0"/>
              <a:t> order </a:t>
            </a:r>
            <a:r>
              <a:rPr lang="de-DE" dirty="0" err="1" smtClean="0"/>
              <a:t>logical</a:t>
            </a:r>
            <a:r>
              <a:rPr lang="de-DE" dirty="0" smtClean="0"/>
              <a:t>?</a:t>
            </a:r>
          </a:p>
          <a:p>
            <a:pPr>
              <a:buFont typeface="Arial" pitchFamily="34" charset="0"/>
              <a:buChar char="•"/>
            </a:pPr>
            <a:r>
              <a:rPr lang="de-DE" dirty="0" smtClean="0"/>
              <a:t>Do </a:t>
            </a:r>
            <a:r>
              <a:rPr lang="de-DE" dirty="0" err="1" smtClean="0"/>
              <a:t>the</a:t>
            </a:r>
            <a:r>
              <a:rPr lang="de-DE" dirty="0" smtClean="0"/>
              <a:t> </a:t>
            </a:r>
            <a:r>
              <a:rPr lang="de-DE" dirty="0" err="1" smtClean="0"/>
              <a:t>ideas</a:t>
            </a:r>
            <a:r>
              <a:rPr lang="de-DE" dirty="0" smtClean="0"/>
              <a:t> </a:t>
            </a:r>
            <a:r>
              <a:rPr lang="de-DE" dirty="0" err="1" smtClean="0"/>
              <a:t>flow</a:t>
            </a:r>
            <a:r>
              <a:rPr lang="de-DE" dirty="0" smtClean="0"/>
              <a:t> </a:t>
            </a:r>
            <a:r>
              <a:rPr lang="de-DE" dirty="0" err="1" smtClean="0"/>
              <a:t>together</a:t>
            </a:r>
            <a:r>
              <a:rPr lang="de-DE" dirty="0" smtClean="0"/>
              <a:t>? Is </a:t>
            </a:r>
            <a:r>
              <a:rPr lang="de-DE" dirty="0" err="1" smtClean="0"/>
              <a:t>it</a:t>
            </a:r>
            <a:r>
              <a:rPr lang="de-DE" dirty="0" smtClean="0"/>
              <a:t> easy </a:t>
            </a:r>
            <a:r>
              <a:rPr lang="de-DE" dirty="0" err="1" smtClean="0"/>
              <a:t>to</a:t>
            </a:r>
            <a:r>
              <a:rPr lang="de-DE" dirty="0" smtClean="0"/>
              <a:t> </a:t>
            </a:r>
            <a:r>
              <a:rPr lang="de-DE" dirty="0" err="1" smtClean="0"/>
              <a:t>read</a:t>
            </a:r>
            <a:r>
              <a:rPr lang="de-DE" dirty="0" smtClean="0"/>
              <a:t>?</a:t>
            </a:r>
          </a:p>
          <a:p>
            <a:pPr>
              <a:buFont typeface="Arial" pitchFamily="34" charset="0"/>
              <a:buChar char="•"/>
            </a:pPr>
            <a:r>
              <a:rPr lang="de-DE" dirty="0" err="1" smtClean="0"/>
              <a:t>Does</a:t>
            </a:r>
            <a:r>
              <a:rPr lang="de-DE" dirty="0" smtClean="0"/>
              <a:t> </a:t>
            </a:r>
            <a:r>
              <a:rPr lang="de-DE" dirty="0" err="1" smtClean="0"/>
              <a:t>the</a:t>
            </a:r>
            <a:r>
              <a:rPr lang="de-DE" dirty="0" smtClean="0"/>
              <a:t> same material </a:t>
            </a:r>
            <a:r>
              <a:rPr lang="de-DE" dirty="0" err="1" smtClean="0"/>
              <a:t>appear</a:t>
            </a:r>
            <a:r>
              <a:rPr lang="de-DE" dirty="0" smtClean="0"/>
              <a:t> </a:t>
            </a:r>
            <a:r>
              <a:rPr lang="de-DE" dirty="0" err="1" smtClean="0"/>
              <a:t>more</a:t>
            </a:r>
            <a:r>
              <a:rPr lang="de-DE" dirty="0" smtClean="0"/>
              <a:t> </a:t>
            </a:r>
            <a:r>
              <a:rPr lang="de-DE" dirty="0" err="1" smtClean="0"/>
              <a:t>than</a:t>
            </a:r>
            <a:r>
              <a:rPr lang="de-DE" dirty="0" smtClean="0"/>
              <a:t> </a:t>
            </a:r>
            <a:r>
              <a:rPr lang="de-DE" dirty="0" err="1" smtClean="0"/>
              <a:t>ones</a:t>
            </a:r>
            <a:r>
              <a:rPr lang="de-DE" dirty="0" smtClean="0"/>
              <a:t>?</a:t>
            </a:r>
          </a:p>
          <a:p>
            <a:pPr>
              <a:buFont typeface="Arial" pitchFamily="34" charset="0"/>
              <a:buChar char="•"/>
            </a:pPr>
            <a:r>
              <a:rPr lang="de-DE" dirty="0" smtClean="0"/>
              <a:t>Can </a:t>
            </a:r>
            <a:r>
              <a:rPr lang="de-DE" dirty="0" err="1" smtClean="0"/>
              <a:t>it</a:t>
            </a:r>
            <a:r>
              <a:rPr lang="de-DE" dirty="0" smtClean="0"/>
              <a:t> </a:t>
            </a:r>
            <a:r>
              <a:rPr lang="de-DE" dirty="0" err="1" smtClean="0"/>
              <a:t>be</a:t>
            </a:r>
            <a:r>
              <a:rPr lang="de-DE" dirty="0" smtClean="0"/>
              <a:t> </a:t>
            </a:r>
            <a:r>
              <a:rPr lang="de-DE" dirty="0" err="1" smtClean="0"/>
              <a:t>clearer</a:t>
            </a:r>
            <a:r>
              <a:rPr lang="de-DE" dirty="0" smtClean="0"/>
              <a:t>?</a:t>
            </a:r>
          </a:p>
          <a:p>
            <a:pPr>
              <a:buFont typeface="Arial" pitchFamily="34" charset="0"/>
              <a:buChar char="•"/>
            </a:pPr>
            <a:r>
              <a:rPr lang="de-DE" dirty="0" smtClean="0"/>
              <a:t>Is </a:t>
            </a:r>
            <a:r>
              <a:rPr lang="de-DE" dirty="0" err="1" smtClean="0"/>
              <a:t>there</a:t>
            </a:r>
            <a:r>
              <a:rPr lang="de-DE" dirty="0" smtClean="0"/>
              <a:t> </a:t>
            </a:r>
            <a:r>
              <a:rPr lang="de-DE" dirty="0" err="1" smtClean="0"/>
              <a:t>enough</a:t>
            </a:r>
            <a:r>
              <a:rPr lang="de-DE" dirty="0" smtClean="0"/>
              <a:t> </a:t>
            </a:r>
            <a:r>
              <a:rPr lang="de-DE" dirty="0" err="1" smtClean="0"/>
              <a:t>detail</a:t>
            </a:r>
            <a:r>
              <a:rPr lang="de-DE" dirty="0" smtClean="0"/>
              <a:t>?</a:t>
            </a:r>
            <a:endParaRPr lang="de-DE" dirty="0"/>
          </a:p>
        </p:txBody>
      </p:sp>
    </p:spTree>
  </p:cSld>
  <p:clrMapOvr>
    <a:masterClrMapping/>
  </p:clrMapOvr>
  <p:transition spd="med">
    <p:fad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Writers</a:t>
            </a:r>
            <a:r>
              <a:rPr lang="de-DE" dirty="0" smtClean="0"/>
              <a:t> last </a:t>
            </a:r>
            <a:r>
              <a:rPr lang="de-DE" dirty="0" err="1" smtClean="0"/>
              <a:t>task</a:t>
            </a:r>
            <a:r>
              <a:rPr lang="de-DE" dirty="0" smtClean="0"/>
              <a:t> </a:t>
            </a:r>
            <a:r>
              <a:rPr lang="de-DE" dirty="0" err="1" smtClean="0"/>
              <a:t>once</a:t>
            </a:r>
            <a:r>
              <a:rPr lang="de-DE" dirty="0" smtClean="0"/>
              <a:t> all </a:t>
            </a:r>
            <a:r>
              <a:rPr lang="de-DE" dirty="0" err="1" smtClean="0"/>
              <a:t>sections</a:t>
            </a:r>
            <a:r>
              <a:rPr lang="de-DE" dirty="0" smtClean="0"/>
              <a:t> </a:t>
            </a:r>
            <a:r>
              <a:rPr lang="de-DE" dirty="0" err="1" smtClean="0"/>
              <a:t>are</a:t>
            </a:r>
            <a:r>
              <a:rPr lang="de-DE" dirty="0" smtClean="0"/>
              <a:t> </a:t>
            </a:r>
            <a:r>
              <a:rPr lang="de-DE" dirty="0" err="1" smtClean="0"/>
              <a:t>written</a:t>
            </a:r>
            <a:r>
              <a:rPr lang="de-DE" dirty="0" smtClean="0"/>
              <a:t>:</a:t>
            </a:r>
            <a:br>
              <a:rPr lang="de-DE" dirty="0" smtClean="0"/>
            </a:br>
            <a:endParaRPr lang="de-DE" dirty="0"/>
          </a:p>
        </p:txBody>
      </p:sp>
      <p:sp>
        <p:nvSpPr>
          <p:cNvPr id="3" name="Inhaltsplatzhalter 2"/>
          <p:cNvSpPr>
            <a:spLocks noGrp="1"/>
          </p:cNvSpPr>
          <p:nvPr>
            <p:ph idx="1"/>
          </p:nvPr>
        </p:nvSpPr>
        <p:spPr/>
        <p:txBody>
          <a:bodyPr/>
          <a:lstStyle/>
          <a:p>
            <a:pPr>
              <a:buFont typeface="Arial" pitchFamily="34" charset="0"/>
              <a:buChar char="•"/>
            </a:pPr>
            <a:r>
              <a:rPr lang="de-DE" dirty="0" err="1" smtClean="0"/>
              <a:t>How</a:t>
            </a:r>
            <a:r>
              <a:rPr lang="de-DE" dirty="0" smtClean="0"/>
              <a:t> do </a:t>
            </a:r>
            <a:r>
              <a:rPr lang="de-DE" dirty="0" err="1" smtClean="0"/>
              <a:t>they</a:t>
            </a:r>
            <a:r>
              <a:rPr lang="de-DE" dirty="0" smtClean="0"/>
              <a:t> fit </a:t>
            </a:r>
            <a:r>
              <a:rPr lang="de-DE" dirty="0" err="1" smtClean="0"/>
              <a:t>together</a:t>
            </a:r>
            <a:r>
              <a:rPr lang="de-DE" dirty="0" smtClean="0"/>
              <a:t>?</a:t>
            </a:r>
          </a:p>
          <a:p>
            <a:pPr>
              <a:buFont typeface="Arial" pitchFamily="34" charset="0"/>
              <a:buChar char="•"/>
            </a:pPr>
            <a:r>
              <a:rPr lang="de-DE" dirty="0" err="1" smtClean="0"/>
              <a:t>Does</a:t>
            </a:r>
            <a:r>
              <a:rPr lang="de-DE" dirty="0" smtClean="0"/>
              <a:t> </a:t>
            </a:r>
            <a:r>
              <a:rPr lang="de-DE" dirty="0" err="1" smtClean="0"/>
              <a:t>each</a:t>
            </a:r>
            <a:r>
              <a:rPr lang="de-DE" dirty="0" smtClean="0"/>
              <a:t> </a:t>
            </a:r>
            <a:r>
              <a:rPr lang="de-DE" dirty="0" err="1" smtClean="0"/>
              <a:t>section</a:t>
            </a:r>
            <a:r>
              <a:rPr lang="de-DE" dirty="0" smtClean="0"/>
              <a:t> </a:t>
            </a:r>
            <a:r>
              <a:rPr lang="de-DE" dirty="0" err="1" smtClean="0"/>
              <a:t>perform</a:t>
            </a:r>
            <a:r>
              <a:rPr lang="de-DE" dirty="0" smtClean="0"/>
              <a:t> </a:t>
            </a:r>
            <a:r>
              <a:rPr lang="de-DE" dirty="0" err="1" smtClean="0"/>
              <a:t>its</a:t>
            </a:r>
            <a:r>
              <a:rPr lang="de-DE" dirty="0" smtClean="0"/>
              <a:t> </a:t>
            </a:r>
            <a:r>
              <a:rPr lang="de-DE" dirty="0" err="1" smtClean="0"/>
              <a:t>appointed</a:t>
            </a:r>
            <a:r>
              <a:rPr lang="de-DE" dirty="0" smtClean="0"/>
              <a:t> </a:t>
            </a:r>
            <a:r>
              <a:rPr lang="de-DE" dirty="0" err="1" smtClean="0"/>
              <a:t>task</a:t>
            </a:r>
            <a:r>
              <a:rPr lang="de-DE" dirty="0" smtClean="0"/>
              <a:t>?</a:t>
            </a:r>
          </a:p>
          <a:p>
            <a:pPr>
              <a:buFont typeface="Arial" pitchFamily="34" charset="0"/>
              <a:buChar char="•"/>
            </a:pPr>
            <a:r>
              <a:rPr lang="de-DE" dirty="0" smtClean="0"/>
              <a:t>Is </a:t>
            </a:r>
            <a:r>
              <a:rPr lang="de-DE" dirty="0" err="1" smtClean="0"/>
              <a:t>the</a:t>
            </a:r>
            <a:r>
              <a:rPr lang="de-DE" dirty="0" smtClean="0"/>
              <a:t> order </a:t>
            </a:r>
            <a:r>
              <a:rPr lang="de-DE" dirty="0" err="1" smtClean="0"/>
              <a:t>logical</a:t>
            </a:r>
            <a:r>
              <a:rPr lang="de-DE" dirty="0" smtClean="0"/>
              <a:t>?</a:t>
            </a:r>
          </a:p>
          <a:p>
            <a:pPr>
              <a:buFont typeface="Arial" pitchFamily="34" charset="0"/>
              <a:buChar char="•"/>
            </a:pPr>
            <a:r>
              <a:rPr lang="de-DE" dirty="0" smtClean="0"/>
              <a:t>Do </a:t>
            </a:r>
            <a:r>
              <a:rPr lang="de-DE" dirty="0" err="1" smtClean="0"/>
              <a:t>the</a:t>
            </a:r>
            <a:r>
              <a:rPr lang="de-DE" dirty="0" smtClean="0"/>
              <a:t> </a:t>
            </a:r>
            <a:r>
              <a:rPr lang="de-DE" dirty="0" err="1" smtClean="0"/>
              <a:t>ideas</a:t>
            </a:r>
            <a:r>
              <a:rPr lang="de-DE" dirty="0" smtClean="0"/>
              <a:t> </a:t>
            </a:r>
            <a:r>
              <a:rPr lang="de-DE" dirty="0" err="1" smtClean="0"/>
              <a:t>flow</a:t>
            </a:r>
            <a:r>
              <a:rPr lang="de-DE" dirty="0" smtClean="0"/>
              <a:t> </a:t>
            </a:r>
            <a:r>
              <a:rPr lang="de-DE" dirty="0" err="1" smtClean="0"/>
              <a:t>together</a:t>
            </a:r>
            <a:r>
              <a:rPr lang="de-DE" dirty="0" smtClean="0"/>
              <a:t>? Is </a:t>
            </a:r>
            <a:r>
              <a:rPr lang="de-DE" dirty="0" err="1" smtClean="0"/>
              <a:t>it</a:t>
            </a:r>
            <a:r>
              <a:rPr lang="de-DE" dirty="0" smtClean="0"/>
              <a:t> easy </a:t>
            </a:r>
            <a:r>
              <a:rPr lang="de-DE" dirty="0" err="1" smtClean="0"/>
              <a:t>to</a:t>
            </a:r>
            <a:r>
              <a:rPr lang="de-DE" dirty="0" smtClean="0"/>
              <a:t> </a:t>
            </a:r>
            <a:r>
              <a:rPr lang="de-DE" dirty="0" err="1" smtClean="0"/>
              <a:t>read</a:t>
            </a:r>
            <a:r>
              <a:rPr lang="de-DE" dirty="0" smtClean="0"/>
              <a:t>?</a:t>
            </a:r>
          </a:p>
          <a:p>
            <a:pPr>
              <a:buFont typeface="Arial" pitchFamily="34" charset="0"/>
              <a:buChar char="•"/>
            </a:pPr>
            <a:r>
              <a:rPr lang="de-DE" dirty="0" err="1" smtClean="0"/>
              <a:t>Does</a:t>
            </a:r>
            <a:r>
              <a:rPr lang="de-DE" dirty="0" smtClean="0"/>
              <a:t> </a:t>
            </a:r>
            <a:r>
              <a:rPr lang="de-DE" dirty="0" err="1" smtClean="0"/>
              <a:t>the</a:t>
            </a:r>
            <a:r>
              <a:rPr lang="de-DE" dirty="0" smtClean="0"/>
              <a:t> same material </a:t>
            </a:r>
            <a:r>
              <a:rPr lang="de-DE" dirty="0" err="1" smtClean="0"/>
              <a:t>appear</a:t>
            </a:r>
            <a:r>
              <a:rPr lang="de-DE" dirty="0" smtClean="0"/>
              <a:t> </a:t>
            </a:r>
            <a:r>
              <a:rPr lang="de-DE" dirty="0" err="1" smtClean="0"/>
              <a:t>more</a:t>
            </a:r>
            <a:r>
              <a:rPr lang="de-DE" dirty="0" smtClean="0"/>
              <a:t> </a:t>
            </a:r>
            <a:r>
              <a:rPr lang="de-DE" dirty="0" err="1" smtClean="0"/>
              <a:t>than</a:t>
            </a:r>
            <a:r>
              <a:rPr lang="de-DE" dirty="0" smtClean="0"/>
              <a:t> </a:t>
            </a:r>
            <a:r>
              <a:rPr lang="de-DE" dirty="0" err="1" smtClean="0"/>
              <a:t>ones</a:t>
            </a:r>
            <a:r>
              <a:rPr lang="de-DE" dirty="0" smtClean="0"/>
              <a:t>?</a:t>
            </a:r>
          </a:p>
          <a:p>
            <a:pPr>
              <a:buFont typeface="Arial" pitchFamily="34" charset="0"/>
              <a:buChar char="•"/>
            </a:pPr>
            <a:r>
              <a:rPr lang="de-DE" dirty="0" smtClean="0"/>
              <a:t>Can </a:t>
            </a:r>
            <a:r>
              <a:rPr lang="de-DE" dirty="0" err="1" smtClean="0"/>
              <a:t>it</a:t>
            </a:r>
            <a:r>
              <a:rPr lang="de-DE" dirty="0" smtClean="0"/>
              <a:t> </a:t>
            </a:r>
            <a:r>
              <a:rPr lang="de-DE" dirty="0" err="1" smtClean="0"/>
              <a:t>be</a:t>
            </a:r>
            <a:r>
              <a:rPr lang="de-DE" dirty="0" smtClean="0"/>
              <a:t> </a:t>
            </a:r>
            <a:r>
              <a:rPr lang="de-DE" dirty="0" err="1" smtClean="0"/>
              <a:t>clearer</a:t>
            </a:r>
            <a:r>
              <a:rPr lang="de-DE" dirty="0" smtClean="0"/>
              <a:t>?</a:t>
            </a:r>
          </a:p>
          <a:p>
            <a:pPr>
              <a:buFont typeface="Arial" pitchFamily="34" charset="0"/>
              <a:buChar char="•"/>
            </a:pPr>
            <a:r>
              <a:rPr lang="de-DE" dirty="0" smtClean="0"/>
              <a:t>Is </a:t>
            </a:r>
            <a:r>
              <a:rPr lang="de-DE" dirty="0" err="1" smtClean="0"/>
              <a:t>there</a:t>
            </a:r>
            <a:r>
              <a:rPr lang="de-DE" dirty="0" smtClean="0"/>
              <a:t> </a:t>
            </a:r>
            <a:r>
              <a:rPr lang="de-DE" dirty="0" err="1" smtClean="0"/>
              <a:t>enough</a:t>
            </a:r>
            <a:r>
              <a:rPr lang="de-DE" dirty="0" smtClean="0"/>
              <a:t> </a:t>
            </a:r>
            <a:r>
              <a:rPr lang="de-DE" dirty="0" err="1" smtClean="0"/>
              <a:t>detail</a:t>
            </a:r>
            <a:r>
              <a:rPr lang="de-DE" dirty="0" smtClean="0"/>
              <a:t>?</a:t>
            </a:r>
            <a:endParaRPr lang="de-DE" dirty="0"/>
          </a:p>
        </p:txBody>
      </p:sp>
    </p:spTree>
  </p:cSld>
  <p:clrMapOvr>
    <a:masterClrMapping/>
  </p:clrMapOvr>
  <p:transition spd="med">
    <p:fade/>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257175" y="762000"/>
            <a:ext cx="8658225" cy="3619500"/>
          </a:xfrm>
          <a:prstGeom prst="rect">
            <a:avLst/>
          </a:prstGeom>
          <a:solidFill>
            <a:schemeClr val="accent1"/>
          </a:solidFill>
          <a:ln w="38100" cap="flat" cmpd="sng" algn="ctr">
            <a:noFill/>
            <a:prstDash val="solid"/>
            <a:round/>
            <a:headEnd type="none" w="med" len="med"/>
            <a:tailEnd type="none" w="med" len="med"/>
          </a:ln>
          <a:effectLst>
            <a:outerShdw blurRad="50800" dist="38100" algn="r">
              <a:srgbClr val="000000">
                <a:alpha val="43000"/>
              </a:srgbClr>
            </a:outerShdw>
          </a:effectLst>
        </p:spPr>
        <p:txBody>
          <a:bodyPr anchor="ctr"/>
          <a:lstStyle/>
          <a:p>
            <a:pPr algn="ctr">
              <a:defRPr/>
            </a:pPr>
            <a:endParaRPr lang="en-US">
              <a:latin typeface="Arial" pitchFamily="28" charset="0"/>
              <a:ea typeface="ＭＳ Ｐゴシック" pitchFamily="28" charset="-128"/>
              <a:cs typeface="ＭＳ Ｐゴシック" pitchFamily="28" charset="-128"/>
            </a:endParaRPr>
          </a:p>
        </p:txBody>
      </p:sp>
      <p:sp>
        <p:nvSpPr>
          <p:cNvPr id="37893" name="Title 1"/>
          <p:cNvSpPr>
            <a:spLocks noGrp="1"/>
          </p:cNvSpPr>
          <p:nvPr>
            <p:ph type="title"/>
          </p:nvPr>
        </p:nvSpPr>
        <p:spPr>
          <a:xfrm>
            <a:off x="771525" y="1647825"/>
            <a:ext cx="7772400" cy="1143000"/>
          </a:xfrm>
        </p:spPr>
        <p:txBody>
          <a:bodyPr/>
          <a:lstStyle/>
          <a:p>
            <a:pPr algn="ctr"/>
            <a:r>
              <a:rPr lang="en-US" sz="8000" smtClean="0">
                <a:solidFill>
                  <a:schemeClr val="bg1"/>
                </a:solidFill>
                <a:ea typeface="ＭＳ Ｐゴシック" pitchFamily="34" charset="-128"/>
              </a:rPr>
              <a:t>Ethics</a:t>
            </a: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nip Single Corner Rectangle 8"/>
          <p:cNvSpPr>
            <a:spLocks/>
          </p:cNvSpPr>
          <p:nvPr/>
        </p:nvSpPr>
        <p:spPr bwMode="auto">
          <a:xfrm>
            <a:off x="863600" y="2030413"/>
            <a:ext cx="3003550" cy="481012"/>
          </a:xfrm>
          <a:custGeom>
            <a:avLst/>
            <a:gdLst>
              <a:gd name="T0" fmla="*/ 0 w 3003550"/>
              <a:gd name="T1" fmla="*/ 0 h 481012"/>
              <a:gd name="T2" fmla="*/ 2923380 w 3003550"/>
              <a:gd name="T3" fmla="*/ 0 h 481012"/>
              <a:gd name="T4" fmla="*/ 3003550 w 3003550"/>
              <a:gd name="T5" fmla="*/ 80170 h 481012"/>
              <a:gd name="T6" fmla="*/ 3003550 w 3003550"/>
              <a:gd name="T7" fmla="*/ 481012 h 481012"/>
              <a:gd name="T8" fmla="*/ 0 w 3003550"/>
              <a:gd name="T9" fmla="*/ 481012 h 481012"/>
              <a:gd name="T10" fmla="*/ 0 w 3003550"/>
              <a:gd name="T11" fmla="*/ 0 h 4810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003550" h="481012">
                <a:moveTo>
                  <a:pt x="0" y="0"/>
                </a:moveTo>
                <a:lnTo>
                  <a:pt x="2923380" y="0"/>
                </a:lnTo>
                <a:lnTo>
                  <a:pt x="3003550" y="80170"/>
                </a:lnTo>
                <a:lnTo>
                  <a:pt x="3003550" y="481012"/>
                </a:lnTo>
                <a:lnTo>
                  <a:pt x="0" y="481012"/>
                </a:lnTo>
                <a:lnTo>
                  <a:pt x="0" y="0"/>
                </a:lnTo>
                <a:close/>
              </a:path>
            </a:pathLst>
          </a:custGeom>
          <a:solidFill>
            <a:schemeClr val="tx2"/>
          </a:solidFill>
          <a:ln>
            <a:noFill/>
          </a:ln>
          <a:effectLst>
            <a:outerShdw blurRad="50800" dist="38100" dir="2700000" algn="tl" rotWithShape="0">
              <a:srgbClr val="000000">
                <a:alpha val="25000"/>
              </a:srgbClr>
            </a:outerShdw>
          </a:effectLst>
          <a:extLst>
            <a:ext uri="{91240B29-F687-4F45-9708-019B960494DF}">
              <a14:hiddenLine xmlns:a14="http://schemas.microsoft.com/office/drawing/2010/main" w="38100" cap="flat" cmpd="sng">
                <a:solidFill>
                  <a:srgbClr val="000000"/>
                </a:solidFill>
                <a:prstDash val="solid"/>
                <a:round/>
                <a:headEnd type="none" w="med" len="med"/>
                <a:tailEnd type="none" w="med" len="med"/>
              </a14:hiddenLine>
            </a:ext>
          </a:extLst>
        </p:spPr>
        <p:txBody>
          <a:bodyPr anchor="ctr"/>
          <a:lstStyle/>
          <a:p>
            <a:pPr>
              <a:defRPr/>
            </a:pPr>
            <a:endParaRPr lang="en-US">
              <a:ea typeface="ＭＳ Ｐゴシック" pitchFamily="-84" charset="-128"/>
            </a:endParaRPr>
          </a:p>
        </p:txBody>
      </p:sp>
      <p:sp>
        <p:nvSpPr>
          <p:cNvPr id="38917" name="Rectangle 3"/>
          <p:cNvSpPr>
            <a:spLocks noChangeArrowheads="1"/>
          </p:cNvSpPr>
          <p:nvPr/>
        </p:nvSpPr>
        <p:spPr bwMode="auto">
          <a:xfrm>
            <a:off x="1001713" y="2057400"/>
            <a:ext cx="2352675" cy="393700"/>
          </a:xfrm>
          <a:prstGeom prst="rect">
            <a:avLst/>
          </a:prstGeom>
          <a:noFill/>
          <a:ln w="9525">
            <a:noFill/>
            <a:miter lim="800000"/>
            <a:headEnd/>
            <a:tailEnd/>
          </a:ln>
        </p:spPr>
        <p:txBody>
          <a:bodyPr wrap="none">
            <a:spAutoFit/>
          </a:bodyPr>
          <a:lstStyle/>
          <a:p>
            <a:pPr>
              <a:lnSpc>
                <a:spcPct val="110000"/>
              </a:lnSpc>
              <a:spcBef>
                <a:spcPct val="20000"/>
              </a:spcBef>
              <a:buClr>
                <a:schemeClr val="bg2"/>
              </a:buClr>
              <a:buSzPct val="80000"/>
            </a:pPr>
            <a:r>
              <a:rPr lang="en-US" sz="1800">
                <a:solidFill>
                  <a:schemeClr val="bg1"/>
                </a:solidFill>
                <a:latin typeface="Verdana" pitchFamily="34" charset="0"/>
              </a:rPr>
              <a:t>Conflict of Interest</a:t>
            </a:r>
          </a:p>
        </p:txBody>
      </p:sp>
      <p:sp>
        <p:nvSpPr>
          <p:cNvPr id="38918" name="Content Placeholder 2"/>
          <p:cNvSpPr txBox="1">
            <a:spLocks/>
          </p:cNvSpPr>
          <p:nvPr/>
        </p:nvSpPr>
        <p:spPr bwMode="auto">
          <a:xfrm>
            <a:off x="541338" y="2681288"/>
            <a:ext cx="3878262" cy="1312862"/>
          </a:xfrm>
          <a:prstGeom prst="rect">
            <a:avLst/>
          </a:prstGeom>
          <a:noFill/>
          <a:ln w="9525">
            <a:noFill/>
            <a:miter lim="800000"/>
            <a:headEnd/>
            <a:tailEnd/>
          </a:ln>
        </p:spPr>
        <p:txBody>
          <a:bodyPr/>
          <a:lstStyle/>
          <a:p>
            <a:pPr marL="742950" lvl="1" indent="-285750">
              <a:lnSpc>
                <a:spcPct val="130000"/>
              </a:lnSpc>
              <a:spcBef>
                <a:spcPct val="20000"/>
              </a:spcBef>
              <a:buClr>
                <a:schemeClr val="bg2"/>
              </a:buClr>
              <a:buSzPct val="80000"/>
              <a:buFont typeface="Arial" pitchFamily="34" charset="0"/>
              <a:buChar char="•"/>
            </a:pPr>
            <a:r>
              <a:rPr lang="en-US" sz="1400">
                <a:latin typeface="Verdana" pitchFamily="34" charset="0"/>
              </a:rPr>
              <a:t>A financial or other relationship with the publication at odds with the unbiased presentation of data or analysis</a:t>
            </a:r>
            <a:endParaRPr lang="en-US" sz="1800">
              <a:latin typeface="Verdana" pitchFamily="34" charset="0"/>
            </a:endParaRPr>
          </a:p>
          <a:p>
            <a:pPr marL="342900" indent="-342900">
              <a:lnSpc>
                <a:spcPct val="110000"/>
              </a:lnSpc>
              <a:spcBef>
                <a:spcPct val="20000"/>
              </a:spcBef>
              <a:buClr>
                <a:schemeClr val="bg2"/>
              </a:buClr>
              <a:buSzPct val="80000"/>
              <a:buFont typeface="Arial" pitchFamily="34" charset="0"/>
              <a:buChar char="•"/>
            </a:pPr>
            <a:endParaRPr lang="en-US" sz="1800">
              <a:latin typeface="Verdana" pitchFamily="34" charset="0"/>
            </a:endParaRPr>
          </a:p>
        </p:txBody>
      </p:sp>
      <p:sp>
        <p:nvSpPr>
          <p:cNvPr id="15" name="Snip Single Corner Rectangle 14"/>
          <p:cNvSpPr>
            <a:spLocks/>
          </p:cNvSpPr>
          <p:nvPr/>
        </p:nvSpPr>
        <p:spPr bwMode="auto">
          <a:xfrm>
            <a:off x="863600" y="4098925"/>
            <a:ext cx="3003550" cy="481013"/>
          </a:xfrm>
          <a:custGeom>
            <a:avLst/>
            <a:gdLst>
              <a:gd name="T0" fmla="*/ 0 w 3003550"/>
              <a:gd name="T1" fmla="*/ 0 h 481013"/>
              <a:gd name="T2" fmla="*/ 2923380 w 3003550"/>
              <a:gd name="T3" fmla="*/ 0 h 481013"/>
              <a:gd name="T4" fmla="*/ 3003550 w 3003550"/>
              <a:gd name="T5" fmla="*/ 80170 h 481013"/>
              <a:gd name="T6" fmla="*/ 3003550 w 3003550"/>
              <a:gd name="T7" fmla="*/ 481013 h 481013"/>
              <a:gd name="T8" fmla="*/ 0 w 3003550"/>
              <a:gd name="T9" fmla="*/ 481013 h 481013"/>
              <a:gd name="T10" fmla="*/ 0 w 3003550"/>
              <a:gd name="T11" fmla="*/ 0 h 48101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003550" h="481013">
                <a:moveTo>
                  <a:pt x="0" y="0"/>
                </a:moveTo>
                <a:lnTo>
                  <a:pt x="2923380" y="0"/>
                </a:lnTo>
                <a:lnTo>
                  <a:pt x="3003550" y="80170"/>
                </a:lnTo>
                <a:lnTo>
                  <a:pt x="3003550" y="481013"/>
                </a:lnTo>
                <a:lnTo>
                  <a:pt x="0" y="481013"/>
                </a:lnTo>
                <a:lnTo>
                  <a:pt x="0" y="0"/>
                </a:lnTo>
                <a:close/>
              </a:path>
            </a:pathLst>
          </a:custGeom>
          <a:solidFill>
            <a:schemeClr val="tx2"/>
          </a:solidFill>
          <a:ln>
            <a:noFill/>
          </a:ln>
          <a:effectLst>
            <a:outerShdw blurRad="50800" dist="38100" dir="2700000" algn="tl" rotWithShape="0">
              <a:srgbClr val="000000">
                <a:alpha val="25000"/>
              </a:srgbClr>
            </a:outerShdw>
          </a:effectLst>
          <a:extLst>
            <a:ext uri="{91240B29-F687-4F45-9708-019B960494DF}">
              <a14:hiddenLine xmlns:a14="http://schemas.microsoft.com/office/drawing/2010/main" w="38100" cap="flat" cmpd="sng">
                <a:solidFill>
                  <a:srgbClr val="000000"/>
                </a:solidFill>
                <a:prstDash val="solid"/>
                <a:round/>
                <a:headEnd type="none" w="med" len="med"/>
                <a:tailEnd type="none" w="med" len="med"/>
              </a14:hiddenLine>
            </a:ext>
          </a:extLst>
        </p:spPr>
        <p:txBody>
          <a:bodyPr anchor="ctr"/>
          <a:lstStyle/>
          <a:p>
            <a:pPr>
              <a:defRPr/>
            </a:pPr>
            <a:endParaRPr lang="en-US">
              <a:ea typeface="ＭＳ Ｐゴシック" pitchFamily="-84" charset="-128"/>
            </a:endParaRPr>
          </a:p>
        </p:txBody>
      </p:sp>
      <p:sp>
        <p:nvSpPr>
          <p:cNvPr id="38920" name="Rectangle 3"/>
          <p:cNvSpPr>
            <a:spLocks noChangeArrowheads="1"/>
          </p:cNvSpPr>
          <p:nvPr/>
        </p:nvSpPr>
        <p:spPr bwMode="auto">
          <a:xfrm>
            <a:off x="1001713" y="4125913"/>
            <a:ext cx="1377950" cy="393700"/>
          </a:xfrm>
          <a:prstGeom prst="rect">
            <a:avLst/>
          </a:prstGeom>
          <a:noFill/>
          <a:ln w="9525">
            <a:noFill/>
            <a:miter lim="800000"/>
            <a:headEnd/>
            <a:tailEnd/>
          </a:ln>
        </p:spPr>
        <p:txBody>
          <a:bodyPr wrap="none">
            <a:spAutoFit/>
          </a:bodyPr>
          <a:lstStyle/>
          <a:p>
            <a:pPr>
              <a:lnSpc>
                <a:spcPct val="110000"/>
              </a:lnSpc>
              <a:spcBef>
                <a:spcPct val="20000"/>
              </a:spcBef>
              <a:buClr>
                <a:schemeClr val="bg2"/>
              </a:buClr>
              <a:buSzPct val="80000"/>
            </a:pPr>
            <a:r>
              <a:rPr lang="en-US" sz="1800">
                <a:solidFill>
                  <a:schemeClr val="bg1"/>
                </a:solidFill>
                <a:latin typeface="Verdana" pitchFamily="34" charset="0"/>
              </a:rPr>
              <a:t>Plagiarism</a:t>
            </a:r>
          </a:p>
        </p:txBody>
      </p:sp>
      <p:sp>
        <p:nvSpPr>
          <p:cNvPr id="38921" name="Content Placeholder 2"/>
          <p:cNvSpPr txBox="1">
            <a:spLocks/>
          </p:cNvSpPr>
          <p:nvPr/>
        </p:nvSpPr>
        <p:spPr bwMode="auto">
          <a:xfrm>
            <a:off x="541338" y="4749800"/>
            <a:ext cx="4022725" cy="1066800"/>
          </a:xfrm>
          <a:prstGeom prst="rect">
            <a:avLst/>
          </a:prstGeom>
          <a:noFill/>
          <a:ln w="9525">
            <a:noFill/>
            <a:miter lim="800000"/>
            <a:headEnd/>
            <a:tailEnd/>
          </a:ln>
        </p:spPr>
        <p:txBody>
          <a:bodyPr/>
          <a:lstStyle/>
          <a:p>
            <a:pPr marL="742950" lvl="1" indent="-285750">
              <a:lnSpc>
                <a:spcPct val="130000"/>
              </a:lnSpc>
              <a:spcBef>
                <a:spcPct val="20000"/>
              </a:spcBef>
              <a:buClr>
                <a:schemeClr val="bg2"/>
              </a:buClr>
              <a:buSzPct val="80000"/>
              <a:buFont typeface="Arial" pitchFamily="34" charset="0"/>
              <a:buChar char="•"/>
            </a:pPr>
            <a:r>
              <a:rPr lang="en-US" sz="1400">
                <a:latin typeface="Verdana" pitchFamily="34" charset="0"/>
              </a:rPr>
              <a:t>Copying another person</a:t>
            </a:r>
            <a:r>
              <a:rPr lang="en-US" altLang="en-US" sz="1400">
                <a:latin typeface="Verdana" pitchFamily="34" charset="0"/>
              </a:rPr>
              <a:t>’</a:t>
            </a:r>
            <a:r>
              <a:rPr lang="en-US" sz="1400">
                <a:latin typeface="Verdana" pitchFamily="34" charset="0"/>
              </a:rPr>
              <a:t>s work word for word or paraphrasing without proper citation</a:t>
            </a:r>
          </a:p>
        </p:txBody>
      </p:sp>
      <p:sp>
        <p:nvSpPr>
          <p:cNvPr id="21" name="Snip Single Corner Rectangle 20"/>
          <p:cNvSpPr>
            <a:spLocks/>
          </p:cNvSpPr>
          <p:nvPr/>
        </p:nvSpPr>
        <p:spPr bwMode="auto">
          <a:xfrm>
            <a:off x="4914900" y="2030413"/>
            <a:ext cx="3003550" cy="481012"/>
          </a:xfrm>
          <a:custGeom>
            <a:avLst/>
            <a:gdLst>
              <a:gd name="T0" fmla="*/ 0 w 3003550"/>
              <a:gd name="T1" fmla="*/ 0 h 481012"/>
              <a:gd name="T2" fmla="*/ 2923380 w 3003550"/>
              <a:gd name="T3" fmla="*/ 0 h 481012"/>
              <a:gd name="T4" fmla="*/ 3003550 w 3003550"/>
              <a:gd name="T5" fmla="*/ 80170 h 481012"/>
              <a:gd name="T6" fmla="*/ 3003550 w 3003550"/>
              <a:gd name="T7" fmla="*/ 481012 h 481012"/>
              <a:gd name="T8" fmla="*/ 0 w 3003550"/>
              <a:gd name="T9" fmla="*/ 481012 h 481012"/>
              <a:gd name="T10" fmla="*/ 0 w 3003550"/>
              <a:gd name="T11" fmla="*/ 0 h 4810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003550" h="481012">
                <a:moveTo>
                  <a:pt x="0" y="0"/>
                </a:moveTo>
                <a:lnTo>
                  <a:pt x="2923380" y="0"/>
                </a:lnTo>
                <a:lnTo>
                  <a:pt x="3003550" y="80170"/>
                </a:lnTo>
                <a:lnTo>
                  <a:pt x="3003550" y="481012"/>
                </a:lnTo>
                <a:lnTo>
                  <a:pt x="0" y="481012"/>
                </a:lnTo>
                <a:lnTo>
                  <a:pt x="0" y="0"/>
                </a:lnTo>
                <a:close/>
              </a:path>
            </a:pathLst>
          </a:custGeom>
          <a:solidFill>
            <a:schemeClr val="tx2"/>
          </a:solidFill>
          <a:ln>
            <a:noFill/>
          </a:ln>
          <a:effectLst>
            <a:outerShdw blurRad="50800" dist="38100" dir="2700000" algn="tl" rotWithShape="0">
              <a:srgbClr val="000000">
                <a:alpha val="25000"/>
              </a:srgbClr>
            </a:outerShdw>
          </a:effectLst>
          <a:extLst>
            <a:ext uri="{91240B29-F687-4F45-9708-019B960494DF}">
              <a14:hiddenLine xmlns:a14="http://schemas.microsoft.com/office/drawing/2010/main" w="38100" cap="flat" cmpd="sng">
                <a:solidFill>
                  <a:srgbClr val="000000"/>
                </a:solidFill>
                <a:prstDash val="solid"/>
                <a:round/>
                <a:headEnd type="none" w="med" len="med"/>
                <a:tailEnd type="none" w="med" len="med"/>
              </a14:hiddenLine>
            </a:ext>
          </a:extLst>
        </p:spPr>
        <p:txBody>
          <a:bodyPr anchor="ctr"/>
          <a:lstStyle/>
          <a:p>
            <a:pPr>
              <a:defRPr/>
            </a:pPr>
            <a:endParaRPr lang="en-US">
              <a:ea typeface="ＭＳ Ｐゴシック" pitchFamily="-84" charset="-128"/>
            </a:endParaRPr>
          </a:p>
        </p:txBody>
      </p:sp>
      <p:sp>
        <p:nvSpPr>
          <p:cNvPr id="38923" name="Rectangle 3"/>
          <p:cNvSpPr>
            <a:spLocks noChangeArrowheads="1"/>
          </p:cNvSpPr>
          <p:nvPr/>
        </p:nvSpPr>
        <p:spPr bwMode="auto">
          <a:xfrm>
            <a:off x="5051425" y="2057400"/>
            <a:ext cx="2274888" cy="393700"/>
          </a:xfrm>
          <a:prstGeom prst="rect">
            <a:avLst/>
          </a:prstGeom>
          <a:noFill/>
          <a:ln w="9525">
            <a:noFill/>
            <a:miter lim="800000"/>
            <a:headEnd/>
            <a:tailEnd/>
          </a:ln>
        </p:spPr>
        <p:txBody>
          <a:bodyPr wrap="none">
            <a:spAutoFit/>
          </a:bodyPr>
          <a:lstStyle/>
          <a:p>
            <a:pPr>
              <a:lnSpc>
                <a:spcPct val="110000"/>
              </a:lnSpc>
              <a:spcBef>
                <a:spcPct val="20000"/>
              </a:spcBef>
              <a:buClr>
                <a:schemeClr val="bg2"/>
              </a:buClr>
              <a:buSzPct val="80000"/>
            </a:pPr>
            <a:r>
              <a:rPr lang="en-US" sz="1800">
                <a:solidFill>
                  <a:schemeClr val="bg1"/>
                </a:solidFill>
                <a:latin typeface="Verdana" pitchFamily="34" charset="0"/>
              </a:rPr>
              <a:t>Author Attribution</a:t>
            </a:r>
          </a:p>
        </p:txBody>
      </p:sp>
      <p:sp>
        <p:nvSpPr>
          <p:cNvPr id="24" name="Snip Single Corner Rectangle 23"/>
          <p:cNvSpPr>
            <a:spLocks/>
          </p:cNvSpPr>
          <p:nvPr/>
        </p:nvSpPr>
        <p:spPr bwMode="auto">
          <a:xfrm>
            <a:off x="4914900" y="3797300"/>
            <a:ext cx="3003550" cy="774700"/>
          </a:xfrm>
          <a:custGeom>
            <a:avLst/>
            <a:gdLst>
              <a:gd name="T0" fmla="*/ 0 w 3003550"/>
              <a:gd name="T1" fmla="*/ 0 h 774700"/>
              <a:gd name="T2" fmla="*/ 2874431 w 3003550"/>
              <a:gd name="T3" fmla="*/ 0 h 774700"/>
              <a:gd name="T4" fmla="*/ 3003550 w 3003550"/>
              <a:gd name="T5" fmla="*/ 129119 h 774700"/>
              <a:gd name="T6" fmla="*/ 3003550 w 3003550"/>
              <a:gd name="T7" fmla="*/ 774700 h 774700"/>
              <a:gd name="T8" fmla="*/ 0 w 3003550"/>
              <a:gd name="T9" fmla="*/ 774700 h 774700"/>
              <a:gd name="T10" fmla="*/ 0 w 3003550"/>
              <a:gd name="T11" fmla="*/ 0 h 7747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003550" h="774700">
                <a:moveTo>
                  <a:pt x="0" y="0"/>
                </a:moveTo>
                <a:lnTo>
                  <a:pt x="2874431" y="0"/>
                </a:lnTo>
                <a:lnTo>
                  <a:pt x="3003550" y="129119"/>
                </a:lnTo>
                <a:lnTo>
                  <a:pt x="3003550" y="774700"/>
                </a:lnTo>
                <a:lnTo>
                  <a:pt x="0" y="774700"/>
                </a:lnTo>
                <a:lnTo>
                  <a:pt x="0" y="0"/>
                </a:lnTo>
                <a:close/>
              </a:path>
            </a:pathLst>
          </a:custGeom>
          <a:solidFill>
            <a:schemeClr val="tx2"/>
          </a:solidFill>
          <a:ln>
            <a:noFill/>
          </a:ln>
          <a:effectLst>
            <a:outerShdw blurRad="50800" dist="38100" dir="2700000" algn="tl" rotWithShape="0">
              <a:srgbClr val="000000">
                <a:alpha val="25000"/>
              </a:srgbClr>
            </a:outerShdw>
          </a:effectLst>
          <a:extLst>
            <a:ext uri="{91240B29-F687-4F45-9708-019B960494DF}">
              <a14:hiddenLine xmlns:a14="http://schemas.microsoft.com/office/drawing/2010/main" w="38100" cap="flat" cmpd="sng">
                <a:solidFill>
                  <a:srgbClr val="000000"/>
                </a:solidFill>
                <a:prstDash val="solid"/>
                <a:round/>
                <a:headEnd type="none" w="med" len="med"/>
                <a:tailEnd type="none" w="med" len="med"/>
              </a14:hiddenLine>
            </a:ext>
          </a:extLst>
        </p:spPr>
        <p:txBody>
          <a:bodyPr anchor="ctr"/>
          <a:lstStyle/>
          <a:p>
            <a:pPr>
              <a:defRPr/>
            </a:pPr>
            <a:endParaRPr lang="en-US">
              <a:ea typeface="ＭＳ Ｐゴシック" pitchFamily="-84" charset="-128"/>
            </a:endParaRPr>
          </a:p>
        </p:txBody>
      </p:sp>
      <p:sp>
        <p:nvSpPr>
          <p:cNvPr id="38925" name="Rectangle 3"/>
          <p:cNvSpPr>
            <a:spLocks noChangeArrowheads="1"/>
          </p:cNvSpPr>
          <p:nvPr/>
        </p:nvSpPr>
        <p:spPr bwMode="auto">
          <a:xfrm>
            <a:off x="5051425" y="3825875"/>
            <a:ext cx="2565400" cy="696913"/>
          </a:xfrm>
          <a:prstGeom prst="rect">
            <a:avLst/>
          </a:prstGeom>
          <a:noFill/>
          <a:ln w="9525">
            <a:noFill/>
            <a:miter lim="800000"/>
            <a:headEnd/>
            <a:tailEnd/>
          </a:ln>
        </p:spPr>
        <p:txBody>
          <a:bodyPr wrap="none">
            <a:spAutoFit/>
          </a:bodyPr>
          <a:lstStyle/>
          <a:p>
            <a:pPr>
              <a:lnSpc>
                <a:spcPct val="110000"/>
              </a:lnSpc>
              <a:spcBef>
                <a:spcPct val="20000"/>
              </a:spcBef>
              <a:buClr>
                <a:schemeClr val="bg2"/>
              </a:buClr>
              <a:buSzPct val="80000"/>
            </a:pPr>
            <a:r>
              <a:rPr lang="en-US" sz="1800">
                <a:solidFill>
                  <a:schemeClr val="bg1"/>
                </a:solidFill>
                <a:latin typeface="Verdana" pitchFamily="34" charset="0"/>
              </a:rPr>
              <a:t>Author involvement/ </a:t>
            </a:r>
            <a:br>
              <a:rPr lang="en-US" sz="1800">
                <a:solidFill>
                  <a:schemeClr val="bg1"/>
                </a:solidFill>
                <a:latin typeface="Verdana" pitchFamily="34" charset="0"/>
              </a:rPr>
            </a:br>
            <a:r>
              <a:rPr lang="en-US" sz="1800">
                <a:solidFill>
                  <a:schemeClr val="bg1"/>
                </a:solidFill>
                <a:latin typeface="Verdana" pitchFamily="34" charset="0"/>
              </a:rPr>
              <a:t>contributions</a:t>
            </a:r>
          </a:p>
        </p:txBody>
      </p:sp>
      <p:sp>
        <p:nvSpPr>
          <p:cNvPr id="38926" name="Content Placeholder 2"/>
          <p:cNvSpPr txBox="1">
            <a:spLocks/>
          </p:cNvSpPr>
          <p:nvPr/>
        </p:nvSpPr>
        <p:spPr bwMode="auto">
          <a:xfrm>
            <a:off x="4592638" y="2684463"/>
            <a:ext cx="4335462" cy="1171575"/>
          </a:xfrm>
          <a:prstGeom prst="rect">
            <a:avLst/>
          </a:prstGeom>
          <a:noFill/>
          <a:ln w="9525">
            <a:noFill/>
            <a:miter lim="800000"/>
            <a:headEnd/>
            <a:tailEnd/>
          </a:ln>
        </p:spPr>
        <p:txBody>
          <a:bodyPr/>
          <a:lstStyle/>
          <a:p>
            <a:pPr marL="742950" lvl="1" indent="-285750">
              <a:lnSpc>
                <a:spcPct val="130000"/>
              </a:lnSpc>
              <a:spcBef>
                <a:spcPct val="20000"/>
              </a:spcBef>
              <a:buClr>
                <a:schemeClr val="bg2"/>
              </a:buClr>
              <a:buSzPct val="80000"/>
              <a:buFont typeface="Arial" pitchFamily="34" charset="0"/>
              <a:buChar char="•"/>
            </a:pPr>
            <a:r>
              <a:rPr lang="en-US" sz="1400">
                <a:latin typeface="Verdana" pitchFamily="34" charset="0"/>
              </a:rPr>
              <a:t>Must be given if you use another author</a:t>
            </a:r>
            <a:r>
              <a:rPr lang="en-US" altLang="en-US" sz="1400">
                <a:latin typeface="Verdana" pitchFamily="34" charset="0"/>
              </a:rPr>
              <a:t>’</a:t>
            </a:r>
            <a:r>
              <a:rPr lang="en-US" sz="1400">
                <a:latin typeface="Verdana" pitchFamily="34" charset="0"/>
              </a:rPr>
              <a:t>s ideas in your article, even </a:t>
            </a:r>
            <a:br>
              <a:rPr lang="en-US" sz="1400">
                <a:latin typeface="Verdana" pitchFamily="34" charset="0"/>
              </a:rPr>
            </a:br>
            <a:r>
              <a:rPr lang="en-US" sz="1400">
                <a:latin typeface="Verdana" pitchFamily="34" charset="0"/>
              </a:rPr>
              <a:t>if you do not directly quote a source</a:t>
            </a:r>
          </a:p>
        </p:txBody>
      </p:sp>
      <p:sp>
        <p:nvSpPr>
          <p:cNvPr id="38927" name="Content Placeholder 2"/>
          <p:cNvSpPr txBox="1">
            <a:spLocks/>
          </p:cNvSpPr>
          <p:nvPr/>
        </p:nvSpPr>
        <p:spPr bwMode="auto">
          <a:xfrm>
            <a:off x="4592638" y="4741863"/>
            <a:ext cx="4451350" cy="1363662"/>
          </a:xfrm>
          <a:prstGeom prst="rect">
            <a:avLst/>
          </a:prstGeom>
          <a:noFill/>
          <a:ln w="9525">
            <a:noFill/>
            <a:miter lim="800000"/>
            <a:headEnd/>
            <a:tailEnd/>
          </a:ln>
        </p:spPr>
        <p:txBody>
          <a:bodyPr/>
          <a:lstStyle/>
          <a:p>
            <a:pPr marL="742950" lvl="1" indent="-285750">
              <a:lnSpc>
                <a:spcPct val="130000"/>
              </a:lnSpc>
              <a:spcBef>
                <a:spcPct val="20000"/>
              </a:spcBef>
              <a:buClr>
                <a:schemeClr val="bg2"/>
              </a:buClr>
              <a:buSzPct val="80000"/>
              <a:buFont typeface="Arial" pitchFamily="34" charset="0"/>
              <a:buChar char="•"/>
            </a:pPr>
            <a:r>
              <a:rPr lang="en-US" sz="1400">
                <a:latin typeface="Verdana" pitchFamily="34" charset="0"/>
              </a:rPr>
              <a:t>Include any and all who have made </a:t>
            </a:r>
            <a:br>
              <a:rPr lang="en-US" sz="1400">
                <a:latin typeface="Verdana" pitchFamily="34" charset="0"/>
              </a:rPr>
            </a:br>
            <a:r>
              <a:rPr lang="en-US" sz="1400">
                <a:latin typeface="Verdana" pitchFamily="34" charset="0"/>
              </a:rPr>
              <a:t>a substantial intellectual contribution to the work</a:t>
            </a:r>
          </a:p>
          <a:p>
            <a:pPr marL="742950" lvl="1" indent="-285750">
              <a:lnSpc>
                <a:spcPct val="130000"/>
              </a:lnSpc>
              <a:spcBef>
                <a:spcPct val="20000"/>
              </a:spcBef>
              <a:buClr>
                <a:schemeClr val="bg2"/>
              </a:buClr>
              <a:buSzPct val="80000"/>
              <a:buFont typeface="Arial" pitchFamily="34" charset="0"/>
              <a:buChar char="•"/>
            </a:pPr>
            <a:r>
              <a:rPr lang="en-US" sz="1400">
                <a:latin typeface="Verdana" pitchFamily="34" charset="0"/>
              </a:rPr>
              <a:t>Do not include minor </a:t>
            </a:r>
            <a:br>
              <a:rPr lang="en-US" sz="1400">
                <a:latin typeface="Verdana" pitchFamily="34" charset="0"/>
              </a:rPr>
            </a:br>
            <a:r>
              <a:rPr lang="en-US" sz="1400">
                <a:latin typeface="Verdana" pitchFamily="34" charset="0"/>
              </a:rPr>
              <a:t>contributors</a:t>
            </a:r>
          </a:p>
          <a:p>
            <a:pPr marL="742950" lvl="1" indent="-285750">
              <a:lnSpc>
                <a:spcPct val="130000"/>
              </a:lnSpc>
              <a:spcBef>
                <a:spcPct val="20000"/>
              </a:spcBef>
              <a:buClr>
                <a:schemeClr val="bg2"/>
              </a:buClr>
              <a:buSzPct val="80000"/>
              <a:buFont typeface="Arial" pitchFamily="34" charset="0"/>
              <a:buChar char="•"/>
            </a:pPr>
            <a:endParaRPr lang="en-US" sz="1400">
              <a:latin typeface="Verdana" pitchFamily="34" charset="0"/>
            </a:endParaRPr>
          </a:p>
          <a:p>
            <a:pPr marL="342900" indent="-342900">
              <a:lnSpc>
                <a:spcPct val="110000"/>
              </a:lnSpc>
              <a:spcBef>
                <a:spcPct val="20000"/>
              </a:spcBef>
              <a:buClr>
                <a:schemeClr val="bg2"/>
              </a:buClr>
              <a:buSzPct val="80000"/>
              <a:buFont typeface="Arial" pitchFamily="34" charset="0"/>
              <a:buChar char="•"/>
            </a:pPr>
            <a:endParaRPr lang="en-US" sz="1800">
              <a:latin typeface="Verdana" pitchFamily="34" charset="0"/>
            </a:endParaRPr>
          </a:p>
          <a:p>
            <a:pPr marL="342900" indent="-342900">
              <a:lnSpc>
                <a:spcPct val="110000"/>
              </a:lnSpc>
              <a:spcBef>
                <a:spcPct val="20000"/>
              </a:spcBef>
              <a:buClr>
                <a:schemeClr val="bg2"/>
              </a:buClr>
              <a:buSzPct val="80000"/>
              <a:buFont typeface="Arial" pitchFamily="34" charset="0"/>
              <a:buChar char="•"/>
            </a:pPr>
            <a:endParaRPr lang="en-US" sz="1800">
              <a:latin typeface="Verdana" pitchFamily="34" charset="0"/>
            </a:endParaRPr>
          </a:p>
        </p:txBody>
      </p:sp>
      <p:sp>
        <p:nvSpPr>
          <p:cNvPr id="38928" name="Title 15"/>
          <p:cNvSpPr txBox="1">
            <a:spLocks/>
          </p:cNvSpPr>
          <p:nvPr/>
        </p:nvSpPr>
        <p:spPr bwMode="auto">
          <a:xfrm>
            <a:off x="685800" y="892175"/>
            <a:ext cx="8269288" cy="942975"/>
          </a:xfrm>
          <a:prstGeom prst="rect">
            <a:avLst/>
          </a:prstGeom>
          <a:noFill/>
          <a:ln w="9525">
            <a:noFill/>
            <a:miter lim="800000"/>
            <a:headEnd/>
            <a:tailEnd/>
          </a:ln>
        </p:spPr>
        <p:txBody>
          <a:bodyPr/>
          <a:lstStyle/>
          <a:p>
            <a:pPr eaLnBrk="1" hangingPunct="1"/>
            <a:r>
              <a:rPr lang="en-US" sz="2200" b="1" dirty="0">
                <a:solidFill>
                  <a:srgbClr val="E37222"/>
                </a:solidFill>
                <a:latin typeface="Verdana" pitchFamily="34" charset="0"/>
              </a:rPr>
              <a:t>Ethics</a:t>
            </a:r>
            <a:r>
              <a:rPr lang="en-US" sz="2200" b="1" dirty="0">
                <a:solidFill>
                  <a:schemeClr val="tx2"/>
                </a:solidFill>
                <a:latin typeface="Verdana" pitchFamily="34" charset="0"/>
              </a:rPr>
              <a:t/>
            </a:r>
            <a:br>
              <a:rPr lang="en-US" sz="2200" b="1" dirty="0">
                <a:solidFill>
                  <a:schemeClr val="tx2"/>
                </a:solidFill>
                <a:latin typeface="Verdana" pitchFamily="34" charset="0"/>
              </a:rPr>
            </a:br>
            <a:r>
              <a:rPr lang="en-US" sz="3200" b="1" dirty="0">
                <a:solidFill>
                  <a:schemeClr val="tx2"/>
                </a:solidFill>
                <a:latin typeface="Verdana" pitchFamily="34" charset="0"/>
              </a:rPr>
              <a:t>Types of misconduct</a:t>
            </a:r>
            <a:endParaRPr lang="en-US" sz="3200" b="1" dirty="0">
              <a:solidFill>
                <a:srgbClr val="005582"/>
              </a:solidFill>
              <a:latin typeface="Verdana" pitchFamily="34" charset="0"/>
            </a:endParaRP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Date Placeholder 2"/>
          <p:cNvSpPr>
            <a:spLocks noGrp="1"/>
          </p:cNvSpPr>
          <p:nvPr>
            <p:ph type="dt" sz="quarter" idx="10"/>
          </p:nvPr>
        </p:nvSpPr>
        <p:spPr bwMode="auto">
          <a:noFill/>
          <a:ln>
            <a:miter lim="800000"/>
            <a:headEnd/>
            <a:tailEnd/>
          </a:ln>
        </p:spPr>
        <p:txBody>
          <a:bodyPr/>
          <a:lstStyle/>
          <a:p>
            <a:endParaRPr lang="en-US" altLang="en-US" dirty="0" smtClean="0">
              <a:ea typeface="ＭＳ Ｐゴシック" pitchFamily="34" charset="-128"/>
            </a:endParaRPr>
          </a:p>
        </p:txBody>
      </p:sp>
      <p:sp>
        <p:nvSpPr>
          <p:cNvPr id="56323" name="Slide Number Placeholder 3"/>
          <p:cNvSpPr>
            <a:spLocks noGrp="1"/>
          </p:cNvSpPr>
          <p:nvPr>
            <p:ph type="sldNum" sz="quarter" idx="4294967295"/>
          </p:nvPr>
        </p:nvSpPr>
        <p:spPr bwMode="auto">
          <a:xfrm>
            <a:off x="533400" y="6172200"/>
            <a:ext cx="685800" cy="365125"/>
          </a:xfrm>
          <a:prstGeom prst="rect">
            <a:avLst/>
          </a:prstGeom>
          <a:noFill/>
          <a:ln>
            <a:miter lim="800000"/>
            <a:headEnd/>
            <a:tailEnd/>
          </a:ln>
        </p:spPr>
        <p:txBody>
          <a:bodyPr/>
          <a:lstStyle/>
          <a:p>
            <a:endParaRPr lang="en-US" altLang="en-US" dirty="0" smtClean="0">
              <a:ea typeface="ＭＳ Ｐゴシック" pitchFamily="34" charset="-128"/>
            </a:endParaRPr>
          </a:p>
        </p:txBody>
      </p:sp>
      <p:sp>
        <p:nvSpPr>
          <p:cNvPr id="5" name="Rectangle 4"/>
          <p:cNvSpPr>
            <a:spLocks noChangeArrowheads="1"/>
          </p:cNvSpPr>
          <p:nvPr/>
        </p:nvSpPr>
        <p:spPr bwMode="auto">
          <a:xfrm>
            <a:off x="304800" y="1069975"/>
            <a:ext cx="8658225" cy="3619500"/>
          </a:xfrm>
          <a:prstGeom prst="rect">
            <a:avLst/>
          </a:prstGeom>
          <a:solidFill>
            <a:srgbClr val="DDC909"/>
          </a:solidFill>
          <a:ln>
            <a:noFill/>
          </a:ln>
          <a:effectLst>
            <a:outerShdw blurRad="50800" dist="38100" algn="r" rotWithShape="0">
              <a:srgbClr val="808080">
                <a:alpha val="42998"/>
              </a:srgbClr>
            </a:outerShdw>
          </a:effectLst>
        </p:spPr>
        <p:txBody>
          <a:bodyPr anchor="ctr"/>
          <a:lstStyle/>
          <a:p>
            <a:pPr algn="ctr" eaLnBrk="0" hangingPunct="0">
              <a:defRPr/>
            </a:pPr>
            <a:endParaRPr lang="en-US" dirty="0">
              <a:latin typeface="Arial" pitchFamily="28" charset="0"/>
              <a:ea typeface="ＭＳ Ｐゴシック" pitchFamily="28" charset="-128"/>
              <a:cs typeface="ＭＳ Ｐゴシック" pitchFamily="28" charset="-128"/>
            </a:endParaRPr>
          </a:p>
        </p:txBody>
      </p:sp>
      <p:sp>
        <p:nvSpPr>
          <p:cNvPr id="56325" name="Title 1"/>
          <p:cNvSpPr>
            <a:spLocks noGrp="1"/>
          </p:cNvSpPr>
          <p:nvPr>
            <p:ph type="title"/>
          </p:nvPr>
        </p:nvSpPr>
        <p:spPr>
          <a:xfrm>
            <a:off x="771525" y="1647825"/>
            <a:ext cx="7772400" cy="1143000"/>
          </a:xfrm>
        </p:spPr>
        <p:txBody>
          <a:bodyPr/>
          <a:lstStyle/>
          <a:p>
            <a:pPr algn="ctr"/>
            <a:r>
              <a:rPr lang="en-US" altLang="en-US" sz="8000" smtClean="0">
                <a:solidFill>
                  <a:schemeClr val="bg1"/>
                </a:solidFill>
                <a:ea typeface="ＭＳ Ｐゴシック" pitchFamily="34" charset="-128"/>
              </a:rPr>
              <a:t>Where to Publish?</a:t>
            </a: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p:txBody>
          <a:bodyPr/>
          <a:lstStyle/>
          <a:p>
            <a:r>
              <a:rPr lang="en-US" altLang="en-US" sz="3200" dirty="0" smtClean="0">
                <a:solidFill>
                  <a:schemeClr val="accent2"/>
                </a:solidFill>
                <a:ea typeface="ＭＳ Ｐゴシック" pitchFamily="34" charset="-128"/>
              </a:rPr>
              <a:t>Types</a:t>
            </a:r>
            <a:endParaRPr lang="en-US" altLang="en-US" sz="3200" b="0" dirty="0" smtClean="0">
              <a:ea typeface="ＭＳ Ｐゴシック" pitchFamily="34" charset="-128"/>
            </a:endParaRPr>
          </a:p>
        </p:txBody>
      </p:sp>
      <p:sp>
        <p:nvSpPr>
          <p:cNvPr id="5" name="Inhaltsplatzhalter 4"/>
          <p:cNvSpPr>
            <a:spLocks noGrp="1"/>
          </p:cNvSpPr>
          <p:nvPr>
            <p:ph idx="1"/>
          </p:nvPr>
        </p:nvSpPr>
        <p:spPr/>
        <p:txBody>
          <a:bodyPr>
            <a:normAutofit/>
          </a:bodyPr>
          <a:lstStyle/>
          <a:p>
            <a:pPr>
              <a:buFont typeface="Arial" pitchFamily="34" charset="0"/>
              <a:buChar char="•"/>
            </a:pPr>
            <a:r>
              <a:rPr lang="en-US" altLang="en-US" sz="3200" b="1" dirty="0" smtClean="0">
                <a:ea typeface="ＭＳ Ｐゴシック" pitchFamily="34" charset="-128"/>
              </a:rPr>
              <a:t>Traditional Journals </a:t>
            </a:r>
            <a:r>
              <a:rPr lang="en-US" altLang="en-US" sz="3200" dirty="0" smtClean="0">
                <a:ea typeface="ＭＳ Ｐゴシック" pitchFamily="34" charset="-128"/>
              </a:rPr>
              <a:t>– </a:t>
            </a:r>
            <a:br>
              <a:rPr lang="en-US" altLang="en-US" sz="3200" dirty="0" smtClean="0">
                <a:ea typeface="ＭＳ Ｐゴシック" pitchFamily="34" charset="-128"/>
              </a:rPr>
            </a:br>
            <a:r>
              <a:rPr lang="en-US" altLang="en-US" sz="3200" dirty="0" smtClean="0">
                <a:ea typeface="ＭＳ Ｐゴシック" pitchFamily="34" charset="-128"/>
              </a:rPr>
              <a:t>	Users/Libraries pay for access</a:t>
            </a:r>
          </a:p>
          <a:p>
            <a:pPr>
              <a:buFont typeface="Arial" pitchFamily="34" charset="0"/>
              <a:buChar char="•"/>
            </a:pPr>
            <a:r>
              <a:rPr lang="en-US" altLang="en-US" sz="3200" b="1" dirty="0" smtClean="0">
                <a:ea typeface="ＭＳ Ｐゴシック" pitchFamily="34" charset="-128"/>
              </a:rPr>
              <a:t>Open Access Journals </a:t>
            </a:r>
            <a:r>
              <a:rPr lang="en-US" altLang="en-US" sz="3200" dirty="0" smtClean="0">
                <a:ea typeface="ＭＳ Ｐゴシック" pitchFamily="34" charset="-128"/>
              </a:rPr>
              <a:t>– </a:t>
            </a:r>
            <a:br>
              <a:rPr lang="en-US" altLang="en-US" sz="3200" dirty="0" smtClean="0">
                <a:ea typeface="ＭＳ Ｐゴシック" pitchFamily="34" charset="-128"/>
              </a:rPr>
            </a:br>
            <a:r>
              <a:rPr lang="en-US" altLang="en-US" sz="3200" dirty="0" smtClean="0">
                <a:ea typeface="ＭＳ Ｐゴシック" pitchFamily="34" charset="-128"/>
              </a:rPr>
              <a:t>	Author pays, free </a:t>
            </a:r>
            <a:r>
              <a:rPr lang="en-US" altLang="en-US" sz="3200" dirty="0" smtClean="0">
                <a:ea typeface="ＭＳ Ｐゴシック" pitchFamily="34" charset="-128"/>
              </a:rPr>
              <a:t>downloa</a:t>
            </a:r>
            <a:r>
              <a:rPr lang="en-US" altLang="en-US" sz="3200" dirty="0">
                <a:ea typeface="ＭＳ Ｐゴシック" pitchFamily="34" charset="-128"/>
              </a:rPr>
              <a:t>d</a:t>
            </a:r>
            <a:endParaRPr lang="en-US" altLang="en-US" sz="3200" dirty="0" smtClean="0">
              <a:ea typeface="ＭＳ Ｐゴシック" pitchFamily="34" charset="-128"/>
            </a:endParaRPr>
          </a:p>
          <a:p>
            <a:pPr>
              <a:buFont typeface="Arial" pitchFamily="34" charset="0"/>
              <a:buChar char="•"/>
            </a:pPr>
            <a:r>
              <a:rPr lang="en-US" altLang="en-US" sz="3200" b="1" dirty="0" smtClean="0">
                <a:ea typeface="ＭＳ Ｐゴシック" pitchFamily="34" charset="-128"/>
              </a:rPr>
              <a:t>Hybrid Journals </a:t>
            </a:r>
            <a:r>
              <a:rPr lang="en-US" altLang="en-US" sz="3200" dirty="0" smtClean="0">
                <a:ea typeface="ＭＳ Ｐゴシック" pitchFamily="34" charset="-128"/>
              </a:rPr>
              <a:t>– </a:t>
            </a:r>
            <a:br>
              <a:rPr lang="en-US" altLang="en-US" sz="3200" dirty="0" smtClean="0">
                <a:ea typeface="ＭＳ Ｐゴシック" pitchFamily="34" charset="-128"/>
              </a:rPr>
            </a:br>
            <a:r>
              <a:rPr lang="en-US" altLang="en-US" sz="3200" dirty="0" smtClean="0">
                <a:ea typeface="ＭＳ Ｐゴシック" pitchFamily="34" charset="-128"/>
              </a:rPr>
              <a:t>	Most articles are traditional, 	some are open access (author 	preference)</a:t>
            </a:r>
            <a:endParaRPr lang="de-DE" sz="3200" dirty="0"/>
          </a:p>
        </p:txBody>
      </p:sp>
      <p:sp>
        <p:nvSpPr>
          <p:cNvPr id="57348" name="Slide Number Placeholder 4"/>
          <p:cNvSpPr>
            <a:spLocks noGrp="1"/>
          </p:cNvSpPr>
          <p:nvPr>
            <p:ph type="sldNum" sz="quarter" idx="4294967295"/>
          </p:nvPr>
        </p:nvSpPr>
        <p:spPr bwMode="auto">
          <a:xfrm>
            <a:off x="0" y="6172200"/>
            <a:ext cx="685800" cy="365125"/>
          </a:xfrm>
          <a:prstGeom prst="rect">
            <a:avLst/>
          </a:prstGeom>
          <a:noFill/>
          <a:ln>
            <a:miter lim="800000"/>
            <a:headEnd/>
            <a:tailEnd/>
          </a:ln>
        </p:spPr>
        <p:txBody>
          <a:bodyPr/>
          <a:lstStyle/>
          <a:p>
            <a:r>
              <a:rPr lang="en-US" altLang="en-US" dirty="0" smtClean="0">
                <a:ea typeface="ＭＳ Ｐゴシック" pitchFamily="34" charset="-128"/>
              </a:rPr>
              <a:t>	</a:t>
            </a:r>
          </a:p>
        </p:txBody>
      </p:sp>
    </p:spTree>
  </p:cSld>
  <p:clrMapOvr>
    <a:masterClrMapping/>
  </p:clrMapOvr>
  <p:transition spd="med">
    <p:fade/>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0168" y="392468"/>
            <a:ext cx="8229600" cy="979488"/>
          </a:xfrm>
        </p:spPr>
        <p:txBody>
          <a:bodyPr/>
          <a:lstStyle/>
          <a:p>
            <a:r>
              <a:rPr lang="en-US" sz="2800" dirty="0" smtClean="0">
                <a:latin typeface="Verdana" pitchFamily="34" charset="0"/>
                <a:ea typeface="Verdana" pitchFamily="34" charset="0"/>
                <a:cs typeface="Verdana" pitchFamily="34" charset="0"/>
              </a:rPr>
              <a:t>Fully Open Access Topical Journals</a:t>
            </a:r>
            <a:endParaRPr lang="en-US" sz="2800" dirty="0">
              <a:latin typeface="Verdana" pitchFamily="34" charset="0"/>
              <a:ea typeface="Verdana" pitchFamily="34" charset="0"/>
              <a:cs typeface="Verdana" pitchFamily="34" charset="0"/>
            </a:endParaRPr>
          </a:p>
        </p:txBody>
      </p:sp>
      <p:sp>
        <p:nvSpPr>
          <p:cNvPr id="3" name="Content Placeholder 2"/>
          <p:cNvSpPr>
            <a:spLocks noGrp="1"/>
          </p:cNvSpPr>
          <p:nvPr>
            <p:ph idx="1"/>
          </p:nvPr>
        </p:nvSpPr>
        <p:spPr>
          <a:xfrm>
            <a:off x="1300480" y="-1838325"/>
            <a:ext cx="8229600" cy="4408488"/>
          </a:xfrm>
        </p:spPr>
        <p:txBody>
          <a:bodyPr/>
          <a:lstStyle/>
          <a:p>
            <a:endParaRPr lang="en-US" dirty="0" smtClean="0">
              <a:solidFill>
                <a:schemeClr val="tx1"/>
              </a:solidFill>
            </a:endParaRPr>
          </a:p>
          <a:p>
            <a:endParaRPr lang="en-US" dirty="0">
              <a:solidFill>
                <a:schemeClr val="tx1"/>
              </a:solidFill>
            </a:endParaRPr>
          </a:p>
          <a:p>
            <a:endParaRPr lang="en-US" dirty="0" smtClean="0">
              <a:solidFill>
                <a:schemeClr val="tx1"/>
              </a:solidFill>
            </a:endParaRPr>
          </a:p>
          <a:p>
            <a:endParaRPr lang="en-US" dirty="0">
              <a:solidFill>
                <a:schemeClr val="tx1"/>
              </a:solidFill>
            </a:endParaRPr>
          </a:p>
          <a:p>
            <a:pPr marL="0" indent="0">
              <a:buNone/>
            </a:pPr>
            <a:endParaRPr lang="en-US" dirty="0" smtClean="0">
              <a:solidFill>
                <a:schemeClr val="tx1"/>
              </a:solidFil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0013" y="2545029"/>
            <a:ext cx="2604976" cy="426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90924" y="2311899"/>
            <a:ext cx="2555863" cy="8727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69754" y="1204099"/>
            <a:ext cx="856315" cy="713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p:nvSpPr>
        <p:spPr>
          <a:xfrm>
            <a:off x="60892" y="5124621"/>
            <a:ext cx="2042033" cy="646331"/>
          </a:xfrm>
          <a:prstGeom prst="rect">
            <a:avLst/>
          </a:prstGeom>
        </p:spPr>
        <p:txBody>
          <a:bodyPr wrap="square">
            <a:spAutoFit/>
          </a:bodyPr>
          <a:lstStyle/>
          <a:p>
            <a:pPr algn="ctr"/>
            <a:r>
              <a:rPr lang="en-US" sz="1200" dirty="0" err="1" smtClean="0">
                <a:latin typeface="ApexSans-Book"/>
              </a:rPr>
              <a:t>Fabrizio</a:t>
            </a:r>
            <a:r>
              <a:rPr lang="en-US" sz="1200" dirty="0" smtClean="0">
                <a:latin typeface="ApexSans-Book"/>
              </a:rPr>
              <a:t> Lombardi, </a:t>
            </a:r>
            <a:r>
              <a:rPr lang="en-US" sz="1200" i="1" dirty="0" smtClean="0">
                <a:latin typeface="ApexSans-Book"/>
              </a:rPr>
              <a:t>IEEE Transactions on Emerging Topics in Computing</a:t>
            </a:r>
            <a:endParaRPr lang="en-US" sz="1200" i="1" dirty="0">
              <a:latin typeface="ApexSans-Book"/>
            </a:endParaRPr>
          </a:p>
        </p:txBody>
      </p:sp>
      <p:sp>
        <p:nvSpPr>
          <p:cNvPr id="11" name="Rectangle 10"/>
          <p:cNvSpPr/>
          <p:nvPr/>
        </p:nvSpPr>
        <p:spPr>
          <a:xfrm>
            <a:off x="2057400" y="5118481"/>
            <a:ext cx="1752600" cy="646331"/>
          </a:xfrm>
          <a:prstGeom prst="rect">
            <a:avLst/>
          </a:prstGeom>
        </p:spPr>
        <p:txBody>
          <a:bodyPr wrap="square">
            <a:spAutoFit/>
          </a:bodyPr>
          <a:lstStyle/>
          <a:p>
            <a:pPr algn="ctr"/>
            <a:r>
              <a:rPr lang="en-US" sz="1200" dirty="0" smtClean="0">
                <a:latin typeface="ApexSans-Book"/>
              </a:rPr>
              <a:t>Carmen S. </a:t>
            </a:r>
            <a:r>
              <a:rPr lang="en-US" sz="1200" dirty="0" err="1" smtClean="0">
                <a:latin typeface="ApexSans-Book"/>
              </a:rPr>
              <a:t>Menoni</a:t>
            </a:r>
            <a:r>
              <a:rPr lang="en-US" sz="1200" dirty="0" smtClean="0">
                <a:latin typeface="ApexSans-Book"/>
              </a:rPr>
              <a:t>, </a:t>
            </a:r>
            <a:br>
              <a:rPr lang="en-US" sz="1200" dirty="0" smtClean="0">
                <a:latin typeface="ApexSans-Book"/>
              </a:rPr>
            </a:br>
            <a:r>
              <a:rPr lang="en-US" sz="1200" i="1" dirty="0" smtClean="0">
                <a:latin typeface="ApexSans-Book"/>
              </a:rPr>
              <a:t>IEEE Photonics Journal</a:t>
            </a:r>
            <a:endParaRPr lang="en-US" sz="1200" i="1" dirty="0">
              <a:latin typeface="ApexSans-Book"/>
            </a:endParaRPr>
          </a:p>
        </p:txBody>
      </p:sp>
      <p:sp>
        <p:nvSpPr>
          <p:cNvPr id="12" name="Rectangle 11"/>
          <p:cNvSpPr/>
          <p:nvPr/>
        </p:nvSpPr>
        <p:spPr>
          <a:xfrm>
            <a:off x="5410200" y="5092985"/>
            <a:ext cx="1905000" cy="830997"/>
          </a:xfrm>
          <a:prstGeom prst="rect">
            <a:avLst/>
          </a:prstGeom>
        </p:spPr>
        <p:txBody>
          <a:bodyPr wrap="square">
            <a:spAutoFit/>
          </a:bodyPr>
          <a:lstStyle/>
          <a:p>
            <a:pPr algn="ctr"/>
            <a:r>
              <a:rPr lang="en-US" sz="1200" dirty="0" smtClean="0">
                <a:latin typeface="ApexSans-Book"/>
              </a:rPr>
              <a:t>Clifford </a:t>
            </a:r>
            <a:r>
              <a:rPr lang="en-US" sz="1200" dirty="0" err="1" smtClean="0">
                <a:latin typeface="ApexSans-Book"/>
              </a:rPr>
              <a:t>Dacso</a:t>
            </a:r>
            <a:r>
              <a:rPr lang="en-US" sz="1200" dirty="0" smtClean="0">
                <a:latin typeface="ApexSans-Book"/>
              </a:rPr>
              <a:t>, </a:t>
            </a:r>
            <a:r>
              <a:rPr lang="en-US" sz="1200" i="1" dirty="0" smtClean="0">
                <a:latin typeface="ApexSans-Book"/>
              </a:rPr>
              <a:t>IEEE Journal of Translational Engineering in Health &amp; Medicine</a:t>
            </a:r>
            <a:endParaRPr lang="en-US" sz="1200" i="1" dirty="0">
              <a:latin typeface="ApexSans-Book"/>
            </a:endParaRPr>
          </a:p>
        </p:txBody>
      </p:sp>
      <p:pic>
        <p:nvPicPr>
          <p:cNvPr id="13" name="Picture 8" descr="http://health.embs.org/wp-content/uploads/2012/06/Atam_P_Dhawan.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96200" y="3596110"/>
            <a:ext cx="982148" cy="130953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4" name="Rectangle 13"/>
          <p:cNvSpPr/>
          <p:nvPr/>
        </p:nvSpPr>
        <p:spPr>
          <a:xfrm>
            <a:off x="7270553" y="5068957"/>
            <a:ext cx="1873447" cy="830997"/>
          </a:xfrm>
          <a:prstGeom prst="rect">
            <a:avLst/>
          </a:prstGeom>
        </p:spPr>
        <p:txBody>
          <a:bodyPr wrap="square">
            <a:spAutoFit/>
          </a:bodyPr>
          <a:lstStyle/>
          <a:p>
            <a:pPr algn="ctr"/>
            <a:r>
              <a:rPr lang="en-US" sz="1200" dirty="0" err="1" smtClean="0">
                <a:latin typeface="ApexSans-Book"/>
              </a:rPr>
              <a:t>Atam</a:t>
            </a:r>
            <a:r>
              <a:rPr lang="en-US" sz="1200" dirty="0" smtClean="0">
                <a:latin typeface="ApexSans-Book"/>
              </a:rPr>
              <a:t> P. </a:t>
            </a:r>
            <a:r>
              <a:rPr lang="en-US" sz="1200" dirty="0" err="1" smtClean="0">
                <a:latin typeface="ApexSans-Book"/>
              </a:rPr>
              <a:t>Dhawan</a:t>
            </a:r>
            <a:r>
              <a:rPr lang="en-US" sz="1200" dirty="0" smtClean="0">
                <a:latin typeface="ApexSans-Book"/>
              </a:rPr>
              <a:t>, </a:t>
            </a:r>
            <a:r>
              <a:rPr lang="en-US" sz="1200" i="1" dirty="0" smtClean="0">
                <a:latin typeface="ApexSans-Book"/>
              </a:rPr>
              <a:t>IEEE Journal of Translational Engineering in Health and Medicine</a:t>
            </a:r>
            <a:endParaRPr lang="en-US" sz="1200" i="1" dirty="0">
              <a:latin typeface="ApexSans-Book"/>
            </a:endParaRPr>
          </a:p>
        </p:txBody>
      </p:sp>
      <p:sp>
        <p:nvSpPr>
          <p:cNvPr id="15" name="Rectangle 14"/>
          <p:cNvSpPr/>
          <p:nvPr/>
        </p:nvSpPr>
        <p:spPr>
          <a:xfrm>
            <a:off x="3770986" y="5108068"/>
            <a:ext cx="1710464" cy="830997"/>
          </a:xfrm>
          <a:prstGeom prst="rect">
            <a:avLst/>
          </a:prstGeom>
        </p:spPr>
        <p:txBody>
          <a:bodyPr wrap="square">
            <a:spAutoFit/>
          </a:bodyPr>
          <a:lstStyle/>
          <a:p>
            <a:pPr algn="ctr"/>
            <a:r>
              <a:rPr lang="en-US" sz="1200" dirty="0" err="1" smtClean="0">
                <a:latin typeface="ApexSans-Book"/>
              </a:rPr>
              <a:t>Renuka</a:t>
            </a:r>
            <a:r>
              <a:rPr lang="en-US" sz="1200" dirty="0" smtClean="0">
                <a:latin typeface="ApexSans-Book"/>
              </a:rPr>
              <a:t> P. Jindal, </a:t>
            </a:r>
            <a:r>
              <a:rPr lang="en-US" sz="1200" i="1" dirty="0" smtClean="0">
                <a:latin typeface="ApexSans-Book"/>
              </a:rPr>
              <a:t>IEEE Journal of Electron Devices Society</a:t>
            </a:r>
            <a:endParaRPr lang="en-US" sz="1200" i="1" dirty="0">
              <a:latin typeface="ApexSans-Book"/>
            </a:endParaRPr>
          </a:p>
        </p:txBody>
      </p:sp>
      <p:pic>
        <p:nvPicPr>
          <p:cNvPr id="16" name="Picture 2" descr="Inline image 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3800" y="3592318"/>
            <a:ext cx="981075" cy="133986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4" descr="Carmen S. Menoni"/>
          <p:cNvPicPr>
            <a:picLocks noChangeAspect="1" noChangeArrowheads="1"/>
          </p:cNvPicPr>
          <p:nvPr/>
        </p:nvPicPr>
        <p:blipFill rotWithShape="1">
          <a:blip r:embed="rId8">
            <a:extLst>
              <a:ext uri="{28A0092B-C50C-407E-A947-70E740481C1C}">
                <a14:useLocalDpi xmlns:a14="http://schemas.microsoft.com/office/drawing/2010/main" val="0"/>
              </a:ext>
            </a:extLst>
          </a:blip>
          <a:srcRect l="17081" r="20032"/>
          <a:stretch/>
        </p:blipFill>
        <p:spPr bwMode="auto">
          <a:xfrm>
            <a:off x="2421525" y="3618007"/>
            <a:ext cx="953864" cy="132719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8" name="Picture 6" descr="http://health.embs.org/wp-content/uploads/2012/06/clifford_dasco.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864542" y="3609463"/>
            <a:ext cx="996315" cy="132842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9" name="Picture 10" descr="renuka_jindal"/>
          <p:cNvPicPr>
            <a:picLocks noChangeAspect="1" noChangeArrowheads="1"/>
          </p:cNvPicPr>
          <p:nvPr/>
        </p:nvPicPr>
        <p:blipFill rotWithShape="1">
          <a:blip r:embed="rId10">
            <a:extLst>
              <a:ext uri="{28A0092B-C50C-407E-A947-70E740481C1C}">
                <a14:useLocalDpi xmlns:a14="http://schemas.microsoft.com/office/drawing/2010/main" val="0"/>
              </a:ext>
            </a:extLst>
          </a:blip>
          <a:srcRect l="8323" r="6517"/>
          <a:stretch/>
        </p:blipFill>
        <p:spPr bwMode="auto">
          <a:xfrm>
            <a:off x="4124289" y="3618988"/>
            <a:ext cx="1045465" cy="131858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50" name="Picture 2"/>
          <p:cNvPicPr>
            <a:picLocks noChangeAspect="1" noChangeArrowheads="1"/>
          </p:cNvPicPr>
          <p:nvPr/>
        </p:nvPicPr>
        <p:blipFill rotWithShape="1">
          <a:blip r:embed="rId11">
            <a:extLst>
              <a:ext uri="{28A0092B-C50C-407E-A947-70E740481C1C}">
                <a14:useLocalDpi xmlns:a14="http://schemas.microsoft.com/office/drawing/2010/main" val="0"/>
              </a:ext>
            </a:extLst>
          </a:blip>
          <a:srcRect l="9751" t="8750" r="64791" b="85213"/>
          <a:stretch/>
        </p:blipFill>
        <p:spPr bwMode="auto">
          <a:xfrm>
            <a:off x="1300479" y="1299255"/>
            <a:ext cx="2495467" cy="473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Rectangle 20"/>
          <p:cNvSpPr/>
          <p:nvPr/>
        </p:nvSpPr>
        <p:spPr>
          <a:xfrm>
            <a:off x="1006054" y="1802245"/>
            <a:ext cx="3103818" cy="523220"/>
          </a:xfrm>
          <a:prstGeom prst="rect">
            <a:avLst/>
          </a:prstGeom>
        </p:spPr>
        <p:txBody>
          <a:bodyPr wrap="square">
            <a:spAutoFit/>
          </a:bodyPr>
          <a:lstStyle/>
          <a:p>
            <a:pPr algn="ctr"/>
            <a:r>
              <a:rPr lang="en-US" sz="1400" b="1" dirty="0" smtClean="0"/>
              <a:t>IEEE Transactions on Emerging Topics in Computing</a:t>
            </a:r>
            <a:endParaRPr lang="en-US" sz="1400" b="1" i="1" dirty="0"/>
          </a:p>
        </p:txBody>
      </p:sp>
      <p:sp>
        <p:nvSpPr>
          <p:cNvPr id="22" name="Rectangle 21"/>
          <p:cNvSpPr/>
          <p:nvPr/>
        </p:nvSpPr>
        <p:spPr>
          <a:xfrm>
            <a:off x="6149339" y="1226462"/>
            <a:ext cx="1710464" cy="738664"/>
          </a:xfrm>
          <a:prstGeom prst="rect">
            <a:avLst/>
          </a:prstGeom>
        </p:spPr>
        <p:txBody>
          <a:bodyPr wrap="square">
            <a:spAutoFit/>
          </a:bodyPr>
          <a:lstStyle/>
          <a:p>
            <a:r>
              <a:rPr lang="en-US" sz="1400" b="1" dirty="0" smtClean="0"/>
              <a:t>IEEE Journal of Electron Devices Society</a:t>
            </a:r>
            <a:endParaRPr lang="en-US" sz="1400" b="1" i="1" dirty="0"/>
          </a:p>
        </p:txBody>
      </p:sp>
      <p:sp>
        <p:nvSpPr>
          <p:cNvPr id="23" name="Rectangle 22"/>
          <p:cNvSpPr/>
          <p:nvPr/>
        </p:nvSpPr>
        <p:spPr>
          <a:xfrm>
            <a:off x="2789085" y="3008081"/>
            <a:ext cx="3715871" cy="677108"/>
          </a:xfrm>
          <a:prstGeom prst="rect">
            <a:avLst/>
          </a:prstGeom>
        </p:spPr>
        <p:txBody>
          <a:bodyPr wrap="square">
            <a:spAutoFit/>
          </a:bodyPr>
          <a:lstStyle/>
          <a:p>
            <a:pPr algn="ctr"/>
            <a:endParaRPr lang="en-US" sz="1200" dirty="0" smtClean="0">
              <a:latin typeface="ApexSans-Book"/>
            </a:endParaRPr>
          </a:p>
          <a:p>
            <a:pPr algn="ctr"/>
            <a:r>
              <a:rPr lang="en-US" sz="1400" b="1" i="1" u="sng" dirty="0" smtClean="0">
                <a:latin typeface="ApexSans-Book"/>
              </a:rPr>
              <a:t>Editors in Chief</a:t>
            </a:r>
          </a:p>
          <a:p>
            <a:pPr algn="ctr"/>
            <a:endParaRPr lang="en-US" sz="1200" i="1" dirty="0"/>
          </a:p>
        </p:txBody>
      </p:sp>
    </p:spTree>
    <p:extLst>
      <p:ext uri="{BB962C8B-B14F-4D97-AF65-F5344CB8AC3E}">
        <p14:creationId xmlns:p14="http://schemas.microsoft.com/office/powerpoint/2010/main" val="1661289010"/>
      </p:ext>
    </p:extLst>
  </p:cSld>
  <p:clrMapOvr>
    <a:masterClrMapping/>
  </p:clrMapOvr>
  <p:transition spd="med">
    <p:fade/>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8" name="Rectangle 6"/>
          <p:cNvSpPr>
            <a:spLocks noChangeArrowheads="1"/>
          </p:cNvSpPr>
          <p:nvPr/>
        </p:nvSpPr>
        <p:spPr bwMode="auto">
          <a:xfrm>
            <a:off x="535841" y="1637769"/>
            <a:ext cx="8150959" cy="450200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marL="285750" lvl="2" indent="-285750">
              <a:lnSpc>
                <a:spcPct val="120000"/>
              </a:lnSpc>
              <a:spcAft>
                <a:spcPts val="600"/>
              </a:spcAft>
              <a:buClr>
                <a:srgbClr val="0066A1"/>
              </a:buClr>
              <a:buSzPct val="110000"/>
              <a:buFont typeface="Wingdings" pitchFamily="2" charset="2"/>
              <a:buChar char="§"/>
            </a:pPr>
            <a:r>
              <a:rPr lang="en-US" dirty="0" smtClean="0">
                <a:ea typeface="ＭＳ Ｐゴシック" pitchFamily="34" charset="-128"/>
              </a:rPr>
              <a:t>Download </a:t>
            </a:r>
            <a:r>
              <a:rPr lang="en-US" dirty="0">
                <a:ea typeface="ＭＳ Ｐゴシック" pitchFamily="34" charset="-128"/>
              </a:rPr>
              <a:t>the </a:t>
            </a:r>
            <a:r>
              <a:rPr lang="en-US" b="1" dirty="0">
                <a:solidFill>
                  <a:srgbClr val="FFC000"/>
                </a:solidFill>
                <a:ea typeface="ＭＳ Ｐゴシック" pitchFamily="34" charset="-128"/>
              </a:rPr>
              <a:t>“How to Write for Technical Periodicals and Conferences” </a:t>
            </a:r>
            <a:r>
              <a:rPr lang="en-US" dirty="0" smtClean="0">
                <a:ea typeface="ＭＳ Ｐゴシック" pitchFamily="34" charset="-128"/>
              </a:rPr>
              <a:t>manuscript</a:t>
            </a:r>
          </a:p>
          <a:p>
            <a:pPr marL="285750" lvl="2" indent="-285750">
              <a:lnSpc>
                <a:spcPct val="120000"/>
              </a:lnSpc>
              <a:spcAft>
                <a:spcPts val="600"/>
              </a:spcAft>
              <a:buClr>
                <a:srgbClr val="0066A1"/>
              </a:buClr>
              <a:buSzPct val="110000"/>
              <a:buFont typeface="Wingdings" pitchFamily="2" charset="2"/>
              <a:buChar char="§"/>
            </a:pPr>
            <a:r>
              <a:rPr lang="en-US" dirty="0" smtClean="0">
                <a:ea typeface="ＭＳ Ｐゴシック" pitchFamily="34" charset="-128"/>
              </a:rPr>
              <a:t>View </a:t>
            </a:r>
            <a:r>
              <a:rPr lang="en-US" dirty="0">
                <a:ea typeface="ＭＳ Ｐゴシック" pitchFamily="34" charset="-128"/>
              </a:rPr>
              <a:t>the IEEE’s presentation on “Benefits of Publishing</a:t>
            </a:r>
            <a:r>
              <a:rPr lang="en-US" dirty="0" smtClean="0">
                <a:ea typeface="ＭＳ Ｐゴシック" pitchFamily="34" charset="-128"/>
              </a:rPr>
              <a:t>”</a:t>
            </a:r>
          </a:p>
          <a:p>
            <a:pPr marL="285750" lvl="2" indent="-285750">
              <a:lnSpc>
                <a:spcPct val="120000"/>
              </a:lnSpc>
              <a:spcAft>
                <a:spcPts val="600"/>
              </a:spcAft>
              <a:buClr>
                <a:srgbClr val="0066A1"/>
              </a:buClr>
              <a:buSzPct val="110000"/>
              <a:buFont typeface="Wingdings" pitchFamily="2" charset="2"/>
              <a:buChar char="§"/>
            </a:pPr>
            <a:r>
              <a:rPr lang="en-US" dirty="0" smtClean="0">
                <a:ea typeface="ＭＳ Ｐゴシック" pitchFamily="34" charset="-128"/>
              </a:rPr>
              <a:t>View </a:t>
            </a:r>
            <a:r>
              <a:rPr lang="en-US" dirty="0">
                <a:ea typeface="ＭＳ Ｐゴシック" pitchFamily="34" charset="-128"/>
              </a:rPr>
              <a:t>the IEEE’s presentation on “How to publish with IEEE</a:t>
            </a:r>
            <a:r>
              <a:rPr lang="en-US" dirty="0" smtClean="0">
                <a:ea typeface="ＭＳ Ｐゴシック" pitchFamily="34" charset="-128"/>
              </a:rPr>
              <a:t>”</a:t>
            </a:r>
          </a:p>
          <a:p>
            <a:pPr marL="285750" lvl="2" indent="-285750">
              <a:lnSpc>
                <a:spcPct val="120000"/>
              </a:lnSpc>
              <a:spcAft>
                <a:spcPts val="600"/>
              </a:spcAft>
              <a:buClr>
                <a:srgbClr val="0066A1"/>
              </a:buClr>
              <a:buSzPct val="110000"/>
              <a:buFont typeface="Wingdings" pitchFamily="2" charset="2"/>
              <a:buChar char="§"/>
            </a:pPr>
            <a:r>
              <a:rPr lang="en-US" dirty="0" smtClean="0">
                <a:ea typeface="ＭＳ Ｐゴシック" pitchFamily="34" charset="-128"/>
              </a:rPr>
              <a:t>View </a:t>
            </a:r>
            <a:r>
              <a:rPr lang="en-US" dirty="0">
                <a:ea typeface="ＭＳ Ｐゴシック" pitchFamily="34" charset="-128"/>
              </a:rPr>
              <a:t>Copyright </a:t>
            </a:r>
            <a:r>
              <a:rPr lang="en-US" dirty="0" smtClean="0">
                <a:ea typeface="ＭＳ Ｐゴシック" pitchFamily="34" charset="-128"/>
              </a:rPr>
              <a:t>videos</a:t>
            </a:r>
          </a:p>
          <a:p>
            <a:pPr marL="285750" lvl="2" indent="-285750">
              <a:lnSpc>
                <a:spcPct val="120000"/>
              </a:lnSpc>
              <a:spcAft>
                <a:spcPts val="600"/>
              </a:spcAft>
              <a:buClr>
                <a:srgbClr val="0066A1"/>
              </a:buClr>
              <a:buSzPct val="110000"/>
              <a:buFont typeface="Wingdings" pitchFamily="2" charset="2"/>
              <a:buChar char="§"/>
            </a:pPr>
            <a:r>
              <a:rPr lang="en-US" dirty="0" smtClean="0">
                <a:ea typeface="ＭＳ Ｐゴシック" pitchFamily="34" charset="-128"/>
              </a:rPr>
              <a:t>Find the right Journal</a:t>
            </a:r>
          </a:p>
          <a:p>
            <a:pPr marL="285750" lvl="2" indent="-285750">
              <a:lnSpc>
                <a:spcPct val="120000"/>
              </a:lnSpc>
              <a:spcAft>
                <a:spcPts val="600"/>
              </a:spcAft>
              <a:buClr>
                <a:srgbClr val="0066A1"/>
              </a:buClr>
              <a:buSzPct val="110000"/>
              <a:buFont typeface="Wingdings" pitchFamily="2" charset="2"/>
              <a:buChar char="§"/>
            </a:pPr>
            <a:r>
              <a:rPr lang="en-US" dirty="0" smtClean="0">
                <a:ea typeface="ＭＳ Ｐゴシック" pitchFamily="34" charset="-128"/>
              </a:rPr>
              <a:t>Access </a:t>
            </a:r>
            <a:r>
              <a:rPr lang="en-US" dirty="0">
                <a:ea typeface="ＭＳ Ｐゴシック" pitchFamily="34" charset="-128"/>
              </a:rPr>
              <a:t>the IEEE Author Digital </a:t>
            </a:r>
            <a:r>
              <a:rPr lang="en-US" dirty="0" smtClean="0">
                <a:ea typeface="ＭＳ Ｐゴシック" pitchFamily="34" charset="-128"/>
              </a:rPr>
              <a:t>Toolbox</a:t>
            </a:r>
          </a:p>
          <a:p>
            <a:pPr marL="285750" lvl="2" indent="-285750">
              <a:lnSpc>
                <a:spcPct val="120000"/>
              </a:lnSpc>
              <a:spcAft>
                <a:spcPts val="600"/>
              </a:spcAft>
              <a:buClr>
                <a:srgbClr val="0066A1"/>
              </a:buClr>
              <a:buSzPct val="110000"/>
              <a:buFont typeface="Wingdings" pitchFamily="2" charset="2"/>
              <a:buChar char="§"/>
            </a:pPr>
            <a:r>
              <a:rPr lang="en-US" dirty="0" smtClean="0">
                <a:ea typeface="ＭＳ Ｐゴシック" pitchFamily="34" charset="-128"/>
              </a:rPr>
              <a:t>View </a:t>
            </a:r>
            <a:r>
              <a:rPr lang="en-US" dirty="0">
                <a:ea typeface="ＭＳ Ｐゴシック" pitchFamily="34" charset="-128"/>
              </a:rPr>
              <a:t>Frequently Asked Questions (FAQs</a:t>
            </a:r>
            <a:r>
              <a:rPr lang="en-US" dirty="0" smtClean="0">
                <a:ea typeface="ＭＳ Ｐゴシック" pitchFamily="34" charset="-128"/>
              </a:rPr>
              <a:t>)</a:t>
            </a:r>
            <a:endParaRPr lang="en-US" dirty="0">
              <a:ea typeface="ＭＳ Ｐゴシック" pitchFamily="34" charset="-128"/>
            </a:endParaRPr>
          </a:p>
        </p:txBody>
      </p:sp>
      <p:sp>
        <p:nvSpPr>
          <p:cNvPr id="6" name="标题 1"/>
          <p:cNvSpPr txBox="1">
            <a:spLocks/>
          </p:cNvSpPr>
          <p:nvPr/>
        </p:nvSpPr>
        <p:spPr bwMode="auto">
          <a:xfrm>
            <a:off x="762000" y="304800"/>
            <a:ext cx="7772400" cy="1143000"/>
          </a:xfrm>
          <a:prstGeom prst="rect">
            <a:avLst/>
          </a:prstGeom>
          <a:noFill/>
          <a:ln w="9525">
            <a:noFill/>
            <a:miter lim="800000"/>
            <a:headEnd/>
            <a:tailEnd/>
          </a:ln>
          <a:extLst>
            <a:ext uri="{FAA26D3D-D897-4be2-8F04-BA451C77F1D7}"/>
          </a:extLst>
        </p:spPr>
        <p:txBody>
          <a:bodyPr vert="horz" wrap="square" lIns="91440" tIns="45720" rIns="91440" bIns="45720" numCol="1" anchor="t" anchorCtr="0" compatLnSpc="1">
            <a:prstTxWarp prst="textNoShape">
              <a:avLst/>
            </a:prstTxWarp>
          </a:bodyPr>
          <a:lstStyle/>
          <a:p>
            <a:pPr marL="0" marR="0" lvl="2" indent="0" algn="l" defTabSz="914400" rtl="0" eaLnBrk="0" fontAlgn="base" latinLnBrk="0" hangingPunct="0">
              <a:lnSpc>
                <a:spcPct val="100000"/>
              </a:lnSpc>
              <a:spcBef>
                <a:spcPct val="0"/>
              </a:spcBef>
              <a:spcAft>
                <a:spcPts val="600"/>
              </a:spcAft>
              <a:buClrTx/>
              <a:buSzTx/>
              <a:buFontTx/>
              <a:buNone/>
              <a:tabLst/>
              <a:defRPr/>
            </a:pPr>
            <a:r>
              <a:rPr kumimoji="0" lang="en-US" sz="3200" b="0" i="0" u="none" strike="noStrike" kern="0" cap="none" spc="0" normalizeH="0" baseline="0" noProof="0" dirty="0" smtClean="0">
                <a:ln>
                  <a:noFill/>
                </a:ln>
                <a:solidFill>
                  <a:schemeClr val="bg1"/>
                </a:solidFill>
                <a:effectLst/>
                <a:uLnTx/>
                <a:uFillTx/>
                <a:latin typeface="Verdana" charset="0"/>
                <a:ea typeface="ＭＳ Ｐゴシック" pitchFamily="34" charset="-128"/>
                <a:cs typeface="ＭＳ Ｐゴシック" charset="0"/>
              </a:rPr>
              <a:t>IEEE Author tool box</a:t>
            </a:r>
            <a:r>
              <a:rPr kumimoji="0" lang="en-US" sz="3600" b="1" i="0" u="none" strike="noStrike" kern="0" cap="none" spc="0" normalizeH="0" baseline="0" noProof="0" dirty="0" smtClean="0">
                <a:ln>
                  <a:noFill/>
                </a:ln>
                <a:solidFill>
                  <a:schemeClr val="bg1"/>
                </a:solidFill>
                <a:effectLst/>
                <a:uLnTx/>
                <a:uFillTx/>
                <a:latin typeface="Verdana" charset="0"/>
                <a:ea typeface="ＭＳ Ｐゴシック" charset="0"/>
                <a:cs typeface="ＭＳ Ｐゴシック" charset="0"/>
              </a:rPr>
              <a:t> </a:t>
            </a:r>
            <a:r>
              <a:rPr kumimoji="0" lang="en-US" sz="2400" b="1" i="0" u="none" strike="noStrike" kern="0" cap="none" spc="0" normalizeH="0" baseline="0" noProof="0" dirty="0" smtClean="0">
                <a:ln>
                  <a:noFill/>
                </a:ln>
                <a:solidFill>
                  <a:schemeClr val="bg1"/>
                </a:solidFill>
                <a:effectLst/>
                <a:uLnTx/>
                <a:uFillTx/>
                <a:latin typeface="Verdana" charset="0"/>
                <a:ea typeface="ＭＳ Ｐゴシック" charset="0"/>
                <a:cs typeface="ＭＳ Ｐゴシック" charset="0"/>
              </a:rPr>
              <a:t>www.ieee.org/go/authorship</a:t>
            </a:r>
            <a:endParaRPr kumimoji="0" lang="zh-CN" sz="3500" b="0" i="0" u="none" strike="noStrike" kern="0" cap="none" spc="0" normalizeH="0" baseline="0" noProof="0" dirty="0" smtClean="0">
              <a:ln>
                <a:noFill/>
              </a:ln>
              <a:solidFill>
                <a:schemeClr val="bg1"/>
              </a:solidFill>
              <a:effectLst/>
              <a:uLnTx/>
              <a:uFillTx/>
              <a:latin typeface="Verdana" charset="0"/>
              <a:ea typeface="ＭＳ Ｐゴシック" pitchFamily="34" charset="-128"/>
              <a:cs typeface="ＭＳ Ｐゴシック" charset="0"/>
            </a:endParaRPr>
          </a:p>
        </p:txBody>
      </p:sp>
      <p:sp>
        <p:nvSpPr>
          <p:cNvPr id="4" name="Fußzeilenplatzhalter 3"/>
          <p:cNvSpPr>
            <a:spLocks noGrp="1"/>
          </p:cNvSpPr>
          <p:nvPr>
            <p:ph type="ftr" sz="quarter" idx="10"/>
          </p:nvPr>
        </p:nvSpPr>
        <p:spPr/>
        <p:txBody>
          <a:bodyPr/>
          <a:lstStyle/>
          <a:p>
            <a:r>
              <a:rPr lang="en-US" smtClean="0"/>
              <a:t>Check my training dates on Twitter: @IEEE_elukacs</a:t>
            </a:r>
            <a:endParaRPr lang="en-US" dirty="0"/>
          </a:p>
        </p:txBody>
      </p:sp>
    </p:spTree>
    <p:extLst>
      <p:ext uri="{BB962C8B-B14F-4D97-AF65-F5344CB8AC3E}">
        <p14:creationId xmlns:p14="http://schemas.microsoft.com/office/powerpoint/2010/main" val="814434194"/>
      </p:ext>
    </p:extLst>
  </p:cSld>
  <p:clrMapOvr>
    <a:masterClrMapping/>
  </p:clrMapOvr>
  <p:transition spd="med">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4"/>
          <p:cNvSpPr>
            <a:spLocks noChangeArrowheads="1"/>
          </p:cNvSpPr>
          <p:nvPr/>
        </p:nvSpPr>
        <p:spPr bwMode="auto">
          <a:xfrm>
            <a:off x="3910013" y="1947457"/>
            <a:ext cx="36861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bg2"/>
              </a:buClr>
              <a:buSzPct val="80000"/>
              <a:buBlip>
                <a:blip r:embed="rId2"/>
              </a:buBlip>
              <a:defRPr sz="2800">
                <a:solidFill>
                  <a:schemeClr val="tx1"/>
                </a:solidFill>
                <a:latin typeface="Verdana" pitchFamily="34" charset="0"/>
                <a:ea typeface="ＭＳ Ｐゴシック" pitchFamily="34" charset="-128"/>
              </a:defRPr>
            </a:lvl1pPr>
            <a:lvl2pPr marL="742950" indent="-285750" eaLnBrk="0" hangingPunct="0">
              <a:spcBef>
                <a:spcPct val="20000"/>
              </a:spcBef>
              <a:buClr>
                <a:srgbClr val="595959"/>
              </a:buClr>
              <a:buChar char="–"/>
              <a:defRPr sz="2600">
                <a:solidFill>
                  <a:schemeClr val="tx1"/>
                </a:solidFill>
                <a:latin typeface="Verdana" pitchFamily="34" charset="0"/>
                <a:ea typeface="ＭＳ Ｐゴシック" pitchFamily="34" charset="-128"/>
              </a:defRPr>
            </a:lvl2pPr>
            <a:lvl3pPr marL="1143000" indent="-228600" eaLnBrk="0" hangingPunct="0">
              <a:spcBef>
                <a:spcPct val="20000"/>
              </a:spcBef>
              <a:buClr>
                <a:srgbClr val="595959"/>
              </a:buClr>
              <a:buFont typeface="Wingdings" pitchFamily="2" charset="2"/>
              <a:buChar char="§"/>
              <a:defRPr sz="2200">
                <a:solidFill>
                  <a:schemeClr val="tx1"/>
                </a:solidFill>
                <a:latin typeface="Verdana" pitchFamily="34" charset="0"/>
                <a:ea typeface="ＭＳ Ｐゴシック" pitchFamily="34" charset="-128"/>
              </a:defRPr>
            </a:lvl3pPr>
            <a:lvl4pPr marL="1600200" indent="-228600" eaLnBrk="0" hangingPunct="0">
              <a:spcBef>
                <a:spcPct val="20000"/>
              </a:spcBef>
              <a:buClr>
                <a:srgbClr val="595959"/>
              </a:buClr>
              <a:buChar char="–"/>
              <a:defRPr sz="2000">
                <a:solidFill>
                  <a:schemeClr val="tx1"/>
                </a:solidFill>
                <a:latin typeface="Verdana" pitchFamily="34" charset="0"/>
                <a:ea typeface="ＭＳ Ｐゴシック" pitchFamily="34" charset="-128"/>
              </a:defRPr>
            </a:lvl4pPr>
            <a:lvl5pPr marL="2057400" indent="-228600" eaLnBrk="0" hangingPunct="0">
              <a:spcBef>
                <a:spcPct val="20000"/>
              </a:spcBef>
              <a:buClr>
                <a:srgbClr val="595959"/>
              </a:buClr>
              <a:buFont typeface="Wingdings" pitchFamily="2" charset="2"/>
              <a:buChar char="§"/>
              <a:defRPr>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lr>
                <a:srgbClr val="595959"/>
              </a:buClr>
              <a:buFont typeface="Wingdings" pitchFamily="2" charset="2"/>
              <a:buChar char="§"/>
              <a:defRPr>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lr>
                <a:srgbClr val="595959"/>
              </a:buClr>
              <a:buFont typeface="Wingdings" pitchFamily="2" charset="2"/>
              <a:buChar char="§"/>
              <a:defRPr>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lr>
                <a:srgbClr val="595959"/>
              </a:buClr>
              <a:buFont typeface="Wingdings" pitchFamily="2" charset="2"/>
              <a:buChar char="§"/>
              <a:defRPr>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lr>
                <a:srgbClr val="595959"/>
              </a:buClr>
              <a:buFont typeface="Wingdings" pitchFamily="2" charset="2"/>
              <a:buChar char="§"/>
              <a:defRPr>
                <a:solidFill>
                  <a:schemeClr val="tx1"/>
                </a:solidFill>
                <a:latin typeface="Verdana" pitchFamily="34" charset="0"/>
                <a:ea typeface="ＭＳ Ｐゴシック" pitchFamily="34" charset="-128"/>
              </a:defRPr>
            </a:lvl9pPr>
          </a:lstStyle>
          <a:p>
            <a:pPr algn="ctr" eaLnBrk="1" hangingPunct="1">
              <a:spcBef>
                <a:spcPct val="0"/>
              </a:spcBef>
              <a:buClrTx/>
              <a:buSzTx/>
              <a:buFontTx/>
              <a:buNone/>
            </a:pPr>
            <a:r>
              <a:rPr lang="en-US" altLang="en-US" sz="2500" b="1" dirty="0">
                <a:solidFill>
                  <a:srgbClr val="00B050"/>
                </a:solidFill>
                <a:latin typeface="Arial" pitchFamily="34" charset="0"/>
                <a:cs typeface="Arial" pitchFamily="34" charset="0"/>
              </a:rPr>
              <a:t>RENEWABLE ENERGY</a:t>
            </a:r>
          </a:p>
        </p:txBody>
      </p:sp>
      <p:sp>
        <p:nvSpPr>
          <p:cNvPr id="24579" name="Rectangle 2"/>
          <p:cNvSpPr>
            <a:spLocks noGrp="1" noChangeArrowheads="1"/>
          </p:cNvSpPr>
          <p:nvPr>
            <p:ph type="title"/>
          </p:nvPr>
        </p:nvSpPr>
        <p:spPr>
          <a:xfrm>
            <a:off x="457200" y="0"/>
            <a:ext cx="8212138" cy="1277938"/>
          </a:xfrm>
        </p:spPr>
        <p:txBody>
          <a:bodyPr/>
          <a:lstStyle/>
          <a:p>
            <a:pPr eaLnBrk="1" hangingPunct="1"/>
            <a:r>
              <a:rPr lang="en-US" altLang="en-US" dirty="0" smtClean="0">
                <a:ea typeface="ＭＳ Ｐゴシック" pitchFamily="34" charset="-128"/>
              </a:rPr>
              <a:t>IEEE </a:t>
            </a:r>
            <a:r>
              <a:rPr lang="ru-RU" altLang="en-US" dirty="0" smtClean="0">
                <a:ea typeface="ＭＳ Ｐゴシック" pitchFamily="34" charset="-128"/>
              </a:rPr>
              <a:t>охватывает все сферы в области технологий </a:t>
            </a:r>
            <a:r>
              <a:rPr lang="en-US" altLang="en-US" sz="1800" dirty="0" smtClean="0">
                <a:solidFill>
                  <a:srgbClr val="A50021"/>
                </a:solidFill>
                <a:ea typeface="ＭＳ Ｐゴシック" pitchFamily="34" charset="-128"/>
              </a:rPr>
              <a:t/>
            </a:r>
            <a:br>
              <a:rPr lang="en-US" altLang="en-US" sz="1800" dirty="0" smtClean="0">
                <a:solidFill>
                  <a:srgbClr val="A50021"/>
                </a:solidFill>
                <a:ea typeface="ＭＳ Ｐゴシック" pitchFamily="34" charset="-128"/>
              </a:rPr>
            </a:br>
            <a:endParaRPr lang="en-US" altLang="en-US" sz="1800" dirty="0" smtClean="0">
              <a:solidFill>
                <a:srgbClr val="A50021"/>
              </a:solidFill>
              <a:ea typeface="ＭＳ Ｐゴシック" pitchFamily="34" charset="-128"/>
            </a:endParaRPr>
          </a:p>
        </p:txBody>
      </p:sp>
      <p:cxnSp>
        <p:nvCxnSpPr>
          <p:cNvPr id="24580" name="Straight Connector 31"/>
          <p:cNvCxnSpPr>
            <a:cxnSpLocks noChangeShapeType="1"/>
          </p:cNvCxnSpPr>
          <p:nvPr/>
        </p:nvCxnSpPr>
        <p:spPr bwMode="auto">
          <a:xfrm>
            <a:off x="930275" y="1201738"/>
            <a:ext cx="2209800" cy="762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lgn="ctr">
                <a:solidFill>
                  <a:srgbClr val="000000"/>
                </a:solidFill>
                <a:round/>
                <a:headEnd/>
                <a:tailEnd/>
              </a14:hiddenLine>
            </a:ext>
          </a:extLst>
        </p:spPr>
      </p:cxnSp>
      <p:sp>
        <p:nvSpPr>
          <p:cNvPr id="24581" name="Rectangle 7"/>
          <p:cNvSpPr>
            <a:spLocks noChangeArrowheads="1"/>
          </p:cNvSpPr>
          <p:nvPr/>
        </p:nvSpPr>
        <p:spPr bwMode="auto">
          <a:xfrm>
            <a:off x="5320635" y="4701067"/>
            <a:ext cx="31083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bg2"/>
              </a:buClr>
              <a:buSzPct val="80000"/>
              <a:buBlip>
                <a:blip r:embed="rId2"/>
              </a:buBlip>
              <a:defRPr sz="2800">
                <a:solidFill>
                  <a:schemeClr val="tx1"/>
                </a:solidFill>
                <a:latin typeface="Verdana" pitchFamily="34" charset="0"/>
                <a:ea typeface="ＭＳ Ｐゴシック" pitchFamily="34" charset="-128"/>
              </a:defRPr>
            </a:lvl1pPr>
            <a:lvl2pPr marL="742950" indent="-285750" eaLnBrk="0" hangingPunct="0">
              <a:spcBef>
                <a:spcPct val="20000"/>
              </a:spcBef>
              <a:buClr>
                <a:srgbClr val="595959"/>
              </a:buClr>
              <a:buChar char="–"/>
              <a:defRPr sz="2600">
                <a:solidFill>
                  <a:schemeClr val="tx1"/>
                </a:solidFill>
                <a:latin typeface="Verdana" pitchFamily="34" charset="0"/>
                <a:ea typeface="ＭＳ Ｐゴシック" pitchFamily="34" charset="-128"/>
              </a:defRPr>
            </a:lvl2pPr>
            <a:lvl3pPr marL="1143000" indent="-228600" eaLnBrk="0" hangingPunct="0">
              <a:spcBef>
                <a:spcPct val="20000"/>
              </a:spcBef>
              <a:buClr>
                <a:srgbClr val="595959"/>
              </a:buClr>
              <a:buFont typeface="Wingdings" pitchFamily="2" charset="2"/>
              <a:buChar char="§"/>
              <a:defRPr sz="2200">
                <a:solidFill>
                  <a:schemeClr val="tx1"/>
                </a:solidFill>
                <a:latin typeface="Verdana" pitchFamily="34" charset="0"/>
                <a:ea typeface="ＭＳ Ｐゴシック" pitchFamily="34" charset="-128"/>
              </a:defRPr>
            </a:lvl3pPr>
            <a:lvl4pPr marL="1600200" indent="-228600" eaLnBrk="0" hangingPunct="0">
              <a:spcBef>
                <a:spcPct val="20000"/>
              </a:spcBef>
              <a:buClr>
                <a:srgbClr val="595959"/>
              </a:buClr>
              <a:buChar char="–"/>
              <a:defRPr sz="2000">
                <a:solidFill>
                  <a:schemeClr val="tx1"/>
                </a:solidFill>
                <a:latin typeface="Verdana" pitchFamily="34" charset="0"/>
                <a:ea typeface="ＭＳ Ｐゴシック" pitchFamily="34" charset="-128"/>
              </a:defRPr>
            </a:lvl4pPr>
            <a:lvl5pPr marL="2057400" indent="-228600" eaLnBrk="0" hangingPunct="0">
              <a:spcBef>
                <a:spcPct val="20000"/>
              </a:spcBef>
              <a:buClr>
                <a:srgbClr val="595959"/>
              </a:buClr>
              <a:buFont typeface="Wingdings" pitchFamily="2" charset="2"/>
              <a:buChar char="§"/>
              <a:defRPr>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lr>
                <a:srgbClr val="595959"/>
              </a:buClr>
              <a:buFont typeface="Wingdings" pitchFamily="2" charset="2"/>
              <a:buChar char="§"/>
              <a:defRPr>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lr>
                <a:srgbClr val="595959"/>
              </a:buClr>
              <a:buFont typeface="Wingdings" pitchFamily="2" charset="2"/>
              <a:buChar char="§"/>
              <a:defRPr>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lr>
                <a:srgbClr val="595959"/>
              </a:buClr>
              <a:buFont typeface="Wingdings" pitchFamily="2" charset="2"/>
              <a:buChar char="§"/>
              <a:defRPr>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lr>
                <a:srgbClr val="595959"/>
              </a:buClr>
              <a:buFont typeface="Wingdings" pitchFamily="2" charset="2"/>
              <a:buChar char="§"/>
              <a:defRPr>
                <a:solidFill>
                  <a:schemeClr val="tx1"/>
                </a:solidFill>
                <a:latin typeface="Verdana" pitchFamily="34" charset="0"/>
                <a:ea typeface="ＭＳ Ｐゴシック" pitchFamily="34" charset="-128"/>
              </a:defRPr>
            </a:lvl9pPr>
          </a:lstStyle>
          <a:p>
            <a:pPr algn="ctr" eaLnBrk="1" hangingPunct="1">
              <a:spcBef>
                <a:spcPct val="0"/>
              </a:spcBef>
              <a:buClrTx/>
              <a:buSzTx/>
              <a:buFontTx/>
              <a:buNone/>
            </a:pPr>
            <a:r>
              <a:rPr lang="en-US" altLang="en-US" sz="3600" b="1" dirty="0">
                <a:solidFill>
                  <a:srgbClr val="FF6600"/>
                </a:solidFill>
                <a:latin typeface="Arial" pitchFamily="34" charset="0"/>
                <a:cs typeface="Arial" pitchFamily="34" charset="0"/>
              </a:rPr>
              <a:t>SMART GRID</a:t>
            </a:r>
          </a:p>
        </p:txBody>
      </p:sp>
      <p:sp>
        <p:nvSpPr>
          <p:cNvPr id="9" name="Rectangle 8"/>
          <p:cNvSpPr/>
          <p:nvPr/>
        </p:nvSpPr>
        <p:spPr>
          <a:xfrm>
            <a:off x="2963863" y="3403600"/>
            <a:ext cx="3395662" cy="708025"/>
          </a:xfrm>
          <a:prstGeom prst="rect">
            <a:avLst/>
          </a:prstGeom>
          <a:noFill/>
        </p:spPr>
        <p:txBody>
          <a:bodyPr wrap="none">
            <a:spAutoFit/>
          </a:bodyPr>
          <a:lstStyle/>
          <a:p>
            <a:pPr algn="ctr">
              <a:defRPr/>
            </a:pPr>
            <a:r>
              <a:rPr lang="en-US" sz="4000" b="1" dirty="0">
                <a:ln w="1905"/>
                <a:solidFill>
                  <a:schemeClr val="tx2">
                    <a:lumMod val="60000"/>
                    <a:lumOff val="40000"/>
                  </a:schemeClr>
                </a:solidFill>
                <a:latin typeface=""/>
                <a:ea typeface="ＭＳ Ｐゴシック" charset="0"/>
                <a:cs typeface="ＭＳ Ｐゴシック" charset="0"/>
              </a:rPr>
              <a:t>AEROSPACE</a:t>
            </a:r>
          </a:p>
        </p:txBody>
      </p:sp>
      <p:sp>
        <p:nvSpPr>
          <p:cNvPr id="24583" name="Rectangle 9"/>
          <p:cNvSpPr>
            <a:spLocks noChangeArrowheads="1"/>
          </p:cNvSpPr>
          <p:nvPr/>
        </p:nvSpPr>
        <p:spPr bwMode="auto">
          <a:xfrm>
            <a:off x="417513" y="3643313"/>
            <a:ext cx="25733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bg2"/>
              </a:buClr>
              <a:buSzPct val="80000"/>
              <a:buBlip>
                <a:blip r:embed="rId2"/>
              </a:buBlip>
              <a:defRPr sz="2800">
                <a:solidFill>
                  <a:schemeClr val="tx1"/>
                </a:solidFill>
                <a:latin typeface="Verdana" pitchFamily="34" charset="0"/>
                <a:ea typeface="ＭＳ Ｐゴシック" pitchFamily="34" charset="-128"/>
              </a:defRPr>
            </a:lvl1pPr>
            <a:lvl2pPr marL="742950" indent="-285750" eaLnBrk="0" hangingPunct="0">
              <a:spcBef>
                <a:spcPct val="20000"/>
              </a:spcBef>
              <a:buClr>
                <a:srgbClr val="595959"/>
              </a:buClr>
              <a:buChar char="–"/>
              <a:defRPr sz="2600">
                <a:solidFill>
                  <a:schemeClr val="tx1"/>
                </a:solidFill>
                <a:latin typeface="Verdana" pitchFamily="34" charset="0"/>
                <a:ea typeface="ＭＳ Ｐゴシック" pitchFamily="34" charset="-128"/>
              </a:defRPr>
            </a:lvl2pPr>
            <a:lvl3pPr marL="1143000" indent="-228600" eaLnBrk="0" hangingPunct="0">
              <a:spcBef>
                <a:spcPct val="20000"/>
              </a:spcBef>
              <a:buClr>
                <a:srgbClr val="595959"/>
              </a:buClr>
              <a:buFont typeface="Wingdings" pitchFamily="2" charset="2"/>
              <a:buChar char="§"/>
              <a:defRPr sz="2200">
                <a:solidFill>
                  <a:schemeClr val="tx1"/>
                </a:solidFill>
                <a:latin typeface="Verdana" pitchFamily="34" charset="0"/>
                <a:ea typeface="ＭＳ Ｐゴシック" pitchFamily="34" charset="-128"/>
              </a:defRPr>
            </a:lvl3pPr>
            <a:lvl4pPr marL="1600200" indent="-228600" eaLnBrk="0" hangingPunct="0">
              <a:spcBef>
                <a:spcPct val="20000"/>
              </a:spcBef>
              <a:buClr>
                <a:srgbClr val="595959"/>
              </a:buClr>
              <a:buChar char="–"/>
              <a:defRPr sz="2000">
                <a:solidFill>
                  <a:schemeClr val="tx1"/>
                </a:solidFill>
                <a:latin typeface="Verdana" pitchFamily="34" charset="0"/>
                <a:ea typeface="ＭＳ Ｐゴシック" pitchFamily="34" charset="-128"/>
              </a:defRPr>
            </a:lvl4pPr>
            <a:lvl5pPr marL="2057400" indent="-228600" eaLnBrk="0" hangingPunct="0">
              <a:spcBef>
                <a:spcPct val="20000"/>
              </a:spcBef>
              <a:buClr>
                <a:srgbClr val="595959"/>
              </a:buClr>
              <a:buFont typeface="Wingdings" pitchFamily="2" charset="2"/>
              <a:buChar char="§"/>
              <a:defRPr>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lr>
                <a:srgbClr val="595959"/>
              </a:buClr>
              <a:buFont typeface="Wingdings" pitchFamily="2" charset="2"/>
              <a:buChar char="§"/>
              <a:defRPr>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lr>
                <a:srgbClr val="595959"/>
              </a:buClr>
              <a:buFont typeface="Wingdings" pitchFamily="2" charset="2"/>
              <a:buChar char="§"/>
              <a:defRPr>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lr>
                <a:srgbClr val="595959"/>
              </a:buClr>
              <a:buFont typeface="Wingdings" pitchFamily="2" charset="2"/>
              <a:buChar char="§"/>
              <a:defRPr>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lr>
                <a:srgbClr val="595959"/>
              </a:buClr>
              <a:buFont typeface="Wingdings" pitchFamily="2" charset="2"/>
              <a:buChar char="§"/>
              <a:defRPr>
                <a:solidFill>
                  <a:schemeClr val="tx1"/>
                </a:solidFill>
                <a:latin typeface="Verdana" pitchFamily="34" charset="0"/>
                <a:ea typeface="ＭＳ Ｐゴシック" pitchFamily="34" charset="-128"/>
              </a:defRPr>
            </a:lvl9pPr>
          </a:lstStyle>
          <a:p>
            <a:pPr algn="ctr" eaLnBrk="1" hangingPunct="1">
              <a:spcBef>
                <a:spcPct val="0"/>
              </a:spcBef>
              <a:buClrTx/>
              <a:buSzTx/>
              <a:buFontTx/>
              <a:buNone/>
            </a:pPr>
            <a:r>
              <a:rPr lang="en-US" altLang="en-US" sz="2000" b="1">
                <a:solidFill>
                  <a:srgbClr val="FF8000"/>
                </a:solidFill>
                <a:latin typeface="Arial" pitchFamily="34" charset="0"/>
                <a:cs typeface="Arial" pitchFamily="34" charset="0"/>
              </a:rPr>
              <a:t>COMMUNICATIONS</a:t>
            </a:r>
          </a:p>
        </p:txBody>
      </p:sp>
      <p:sp>
        <p:nvSpPr>
          <p:cNvPr id="24584" name="Rectangle 10"/>
          <p:cNvSpPr>
            <a:spLocks noChangeArrowheads="1"/>
          </p:cNvSpPr>
          <p:nvPr/>
        </p:nvSpPr>
        <p:spPr bwMode="auto">
          <a:xfrm>
            <a:off x="2087563" y="1892300"/>
            <a:ext cx="1855787"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bg2"/>
              </a:buClr>
              <a:buSzPct val="80000"/>
              <a:buBlip>
                <a:blip r:embed="rId2"/>
              </a:buBlip>
              <a:defRPr sz="2800">
                <a:solidFill>
                  <a:schemeClr val="tx1"/>
                </a:solidFill>
                <a:latin typeface="Verdana" pitchFamily="34" charset="0"/>
                <a:ea typeface="ＭＳ Ｐゴシック" pitchFamily="34" charset="-128"/>
              </a:defRPr>
            </a:lvl1pPr>
            <a:lvl2pPr marL="742950" indent="-285750" eaLnBrk="0" hangingPunct="0">
              <a:spcBef>
                <a:spcPct val="20000"/>
              </a:spcBef>
              <a:buClr>
                <a:srgbClr val="595959"/>
              </a:buClr>
              <a:buChar char="–"/>
              <a:defRPr sz="2600">
                <a:solidFill>
                  <a:schemeClr val="tx1"/>
                </a:solidFill>
                <a:latin typeface="Verdana" pitchFamily="34" charset="0"/>
                <a:ea typeface="ＭＳ Ｐゴシック" pitchFamily="34" charset="-128"/>
              </a:defRPr>
            </a:lvl2pPr>
            <a:lvl3pPr marL="1143000" indent="-228600" eaLnBrk="0" hangingPunct="0">
              <a:spcBef>
                <a:spcPct val="20000"/>
              </a:spcBef>
              <a:buClr>
                <a:srgbClr val="595959"/>
              </a:buClr>
              <a:buFont typeface="Wingdings" pitchFamily="2" charset="2"/>
              <a:buChar char="§"/>
              <a:defRPr sz="2200">
                <a:solidFill>
                  <a:schemeClr val="tx1"/>
                </a:solidFill>
                <a:latin typeface="Verdana" pitchFamily="34" charset="0"/>
                <a:ea typeface="ＭＳ Ｐゴシック" pitchFamily="34" charset="-128"/>
              </a:defRPr>
            </a:lvl3pPr>
            <a:lvl4pPr marL="1600200" indent="-228600" eaLnBrk="0" hangingPunct="0">
              <a:spcBef>
                <a:spcPct val="20000"/>
              </a:spcBef>
              <a:buClr>
                <a:srgbClr val="595959"/>
              </a:buClr>
              <a:buChar char="–"/>
              <a:defRPr sz="2000">
                <a:solidFill>
                  <a:schemeClr val="tx1"/>
                </a:solidFill>
                <a:latin typeface="Verdana" pitchFamily="34" charset="0"/>
                <a:ea typeface="ＭＳ Ｐゴシック" pitchFamily="34" charset="-128"/>
              </a:defRPr>
            </a:lvl4pPr>
            <a:lvl5pPr marL="2057400" indent="-228600" eaLnBrk="0" hangingPunct="0">
              <a:spcBef>
                <a:spcPct val="20000"/>
              </a:spcBef>
              <a:buClr>
                <a:srgbClr val="595959"/>
              </a:buClr>
              <a:buFont typeface="Wingdings" pitchFamily="2" charset="2"/>
              <a:buChar char="§"/>
              <a:defRPr>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lr>
                <a:srgbClr val="595959"/>
              </a:buClr>
              <a:buFont typeface="Wingdings" pitchFamily="2" charset="2"/>
              <a:buChar char="§"/>
              <a:defRPr>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lr>
                <a:srgbClr val="595959"/>
              </a:buClr>
              <a:buFont typeface="Wingdings" pitchFamily="2" charset="2"/>
              <a:buChar char="§"/>
              <a:defRPr>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lr>
                <a:srgbClr val="595959"/>
              </a:buClr>
              <a:buFont typeface="Wingdings" pitchFamily="2" charset="2"/>
              <a:buChar char="§"/>
              <a:defRPr>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lr>
                <a:srgbClr val="595959"/>
              </a:buClr>
              <a:buFont typeface="Wingdings" pitchFamily="2" charset="2"/>
              <a:buChar char="§"/>
              <a:defRPr>
                <a:solidFill>
                  <a:schemeClr val="tx1"/>
                </a:solidFill>
                <a:latin typeface="Verdana" pitchFamily="34" charset="0"/>
                <a:ea typeface="ＭＳ Ｐゴシック" pitchFamily="34" charset="-128"/>
              </a:defRPr>
            </a:lvl9pPr>
          </a:lstStyle>
          <a:p>
            <a:pPr algn="ctr" eaLnBrk="1" hangingPunct="1">
              <a:spcBef>
                <a:spcPct val="0"/>
              </a:spcBef>
              <a:buClrTx/>
              <a:buSzTx/>
              <a:buFontTx/>
              <a:buNone/>
            </a:pPr>
            <a:r>
              <a:rPr lang="en-US" altLang="en-US" sz="3500" b="1">
                <a:solidFill>
                  <a:srgbClr val="2EB2FF"/>
                </a:solidFill>
                <a:latin typeface="Arial" pitchFamily="34" charset="0"/>
                <a:cs typeface="Arial" pitchFamily="34" charset="0"/>
              </a:rPr>
              <a:t>OPTICS</a:t>
            </a:r>
          </a:p>
        </p:txBody>
      </p:sp>
      <p:sp>
        <p:nvSpPr>
          <p:cNvPr id="24585" name="Rectangle 11"/>
          <p:cNvSpPr>
            <a:spLocks noChangeArrowheads="1"/>
          </p:cNvSpPr>
          <p:nvPr/>
        </p:nvSpPr>
        <p:spPr bwMode="auto">
          <a:xfrm>
            <a:off x="3559175" y="3027363"/>
            <a:ext cx="38655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bg2"/>
              </a:buClr>
              <a:buSzPct val="80000"/>
              <a:buBlip>
                <a:blip r:embed="rId2"/>
              </a:buBlip>
              <a:defRPr sz="2800">
                <a:solidFill>
                  <a:schemeClr val="tx1"/>
                </a:solidFill>
                <a:latin typeface="Verdana" pitchFamily="34" charset="0"/>
                <a:ea typeface="ＭＳ Ｐゴシック" pitchFamily="34" charset="-128"/>
              </a:defRPr>
            </a:lvl1pPr>
            <a:lvl2pPr marL="742950" indent="-285750" eaLnBrk="0" hangingPunct="0">
              <a:spcBef>
                <a:spcPct val="20000"/>
              </a:spcBef>
              <a:buClr>
                <a:srgbClr val="595959"/>
              </a:buClr>
              <a:buChar char="–"/>
              <a:defRPr sz="2600">
                <a:solidFill>
                  <a:schemeClr val="tx1"/>
                </a:solidFill>
                <a:latin typeface="Verdana" pitchFamily="34" charset="0"/>
                <a:ea typeface="ＭＳ Ｐゴシック" pitchFamily="34" charset="-128"/>
              </a:defRPr>
            </a:lvl2pPr>
            <a:lvl3pPr marL="1143000" indent="-228600" eaLnBrk="0" hangingPunct="0">
              <a:spcBef>
                <a:spcPct val="20000"/>
              </a:spcBef>
              <a:buClr>
                <a:srgbClr val="595959"/>
              </a:buClr>
              <a:buFont typeface="Wingdings" pitchFamily="2" charset="2"/>
              <a:buChar char="§"/>
              <a:defRPr sz="2200">
                <a:solidFill>
                  <a:schemeClr val="tx1"/>
                </a:solidFill>
                <a:latin typeface="Verdana" pitchFamily="34" charset="0"/>
                <a:ea typeface="ＭＳ Ｐゴシック" pitchFamily="34" charset="-128"/>
              </a:defRPr>
            </a:lvl3pPr>
            <a:lvl4pPr marL="1600200" indent="-228600" eaLnBrk="0" hangingPunct="0">
              <a:spcBef>
                <a:spcPct val="20000"/>
              </a:spcBef>
              <a:buClr>
                <a:srgbClr val="595959"/>
              </a:buClr>
              <a:buChar char="–"/>
              <a:defRPr sz="2000">
                <a:solidFill>
                  <a:schemeClr val="tx1"/>
                </a:solidFill>
                <a:latin typeface="Verdana" pitchFamily="34" charset="0"/>
                <a:ea typeface="ＭＳ Ｐゴシック" pitchFamily="34" charset="-128"/>
              </a:defRPr>
            </a:lvl4pPr>
            <a:lvl5pPr marL="2057400" indent="-228600" eaLnBrk="0" hangingPunct="0">
              <a:spcBef>
                <a:spcPct val="20000"/>
              </a:spcBef>
              <a:buClr>
                <a:srgbClr val="595959"/>
              </a:buClr>
              <a:buFont typeface="Wingdings" pitchFamily="2" charset="2"/>
              <a:buChar char="§"/>
              <a:defRPr>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lr>
                <a:srgbClr val="595959"/>
              </a:buClr>
              <a:buFont typeface="Wingdings" pitchFamily="2" charset="2"/>
              <a:buChar char="§"/>
              <a:defRPr>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lr>
                <a:srgbClr val="595959"/>
              </a:buClr>
              <a:buFont typeface="Wingdings" pitchFamily="2" charset="2"/>
              <a:buChar char="§"/>
              <a:defRPr>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lr>
                <a:srgbClr val="595959"/>
              </a:buClr>
              <a:buFont typeface="Wingdings" pitchFamily="2" charset="2"/>
              <a:buChar char="§"/>
              <a:defRPr>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lr>
                <a:srgbClr val="595959"/>
              </a:buClr>
              <a:buFont typeface="Wingdings" pitchFamily="2" charset="2"/>
              <a:buChar char="§"/>
              <a:defRPr>
                <a:solidFill>
                  <a:schemeClr val="tx1"/>
                </a:solidFill>
                <a:latin typeface="Verdana" pitchFamily="34" charset="0"/>
                <a:ea typeface="ＭＳ Ｐゴシック" pitchFamily="34" charset="-128"/>
              </a:defRPr>
            </a:lvl9pPr>
          </a:lstStyle>
          <a:p>
            <a:pPr algn="ctr" eaLnBrk="1" hangingPunct="1">
              <a:spcBef>
                <a:spcPct val="0"/>
              </a:spcBef>
              <a:buClrTx/>
              <a:buSzTx/>
              <a:buFontTx/>
              <a:buNone/>
            </a:pPr>
            <a:r>
              <a:rPr lang="en-US" altLang="en-US" sz="2000" b="1" dirty="0">
                <a:solidFill>
                  <a:srgbClr val="71953D"/>
                </a:solidFill>
                <a:latin typeface="Arial" pitchFamily="34" charset="0"/>
                <a:cs typeface="Arial" pitchFamily="34" charset="0"/>
              </a:rPr>
              <a:t>INFORMATION TECHNOLOGY</a:t>
            </a:r>
          </a:p>
        </p:txBody>
      </p:sp>
      <p:sp>
        <p:nvSpPr>
          <p:cNvPr id="24586" name="Rectangle 12"/>
          <p:cNvSpPr>
            <a:spLocks noChangeArrowheads="1"/>
          </p:cNvSpPr>
          <p:nvPr/>
        </p:nvSpPr>
        <p:spPr bwMode="auto">
          <a:xfrm>
            <a:off x="1397000" y="2882900"/>
            <a:ext cx="2154238" cy="63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bg2"/>
              </a:buClr>
              <a:buSzPct val="80000"/>
              <a:buBlip>
                <a:blip r:embed="rId2"/>
              </a:buBlip>
              <a:defRPr sz="2800">
                <a:solidFill>
                  <a:schemeClr val="tx1"/>
                </a:solidFill>
                <a:latin typeface="Verdana" pitchFamily="34" charset="0"/>
                <a:ea typeface="ＭＳ Ｐゴシック" pitchFamily="34" charset="-128"/>
              </a:defRPr>
            </a:lvl1pPr>
            <a:lvl2pPr marL="742950" indent="-285750" eaLnBrk="0" hangingPunct="0">
              <a:spcBef>
                <a:spcPct val="20000"/>
              </a:spcBef>
              <a:buClr>
                <a:srgbClr val="595959"/>
              </a:buClr>
              <a:buChar char="–"/>
              <a:defRPr sz="2600">
                <a:solidFill>
                  <a:schemeClr val="tx1"/>
                </a:solidFill>
                <a:latin typeface="Verdana" pitchFamily="34" charset="0"/>
                <a:ea typeface="ＭＳ Ｐゴシック" pitchFamily="34" charset="-128"/>
              </a:defRPr>
            </a:lvl2pPr>
            <a:lvl3pPr marL="1143000" indent="-228600" eaLnBrk="0" hangingPunct="0">
              <a:spcBef>
                <a:spcPct val="20000"/>
              </a:spcBef>
              <a:buClr>
                <a:srgbClr val="595959"/>
              </a:buClr>
              <a:buFont typeface="Wingdings" pitchFamily="2" charset="2"/>
              <a:buChar char="§"/>
              <a:defRPr sz="2200">
                <a:solidFill>
                  <a:schemeClr val="tx1"/>
                </a:solidFill>
                <a:latin typeface="Verdana" pitchFamily="34" charset="0"/>
                <a:ea typeface="ＭＳ Ｐゴシック" pitchFamily="34" charset="-128"/>
              </a:defRPr>
            </a:lvl3pPr>
            <a:lvl4pPr marL="1600200" indent="-228600" eaLnBrk="0" hangingPunct="0">
              <a:spcBef>
                <a:spcPct val="20000"/>
              </a:spcBef>
              <a:buClr>
                <a:srgbClr val="595959"/>
              </a:buClr>
              <a:buChar char="–"/>
              <a:defRPr sz="2000">
                <a:solidFill>
                  <a:schemeClr val="tx1"/>
                </a:solidFill>
                <a:latin typeface="Verdana" pitchFamily="34" charset="0"/>
                <a:ea typeface="ＭＳ Ｐゴシック" pitchFamily="34" charset="-128"/>
              </a:defRPr>
            </a:lvl4pPr>
            <a:lvl5pPr marL="2057400" indent="-228600" eaLnBrk="0" hangingPunct="0">
              <a:spcBef>
                <a:spcPct val="20000"/>
              </a:spcBef>
              <a:buClr>
                <a:srgbClr val="595959"/>
              </a:buClr>
              <a:buFont typeface="Wingdings" pitchFamily="2" charset="2"/>
              <a:buChar char="§"/>
              <a:defRPr>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lr>
                <a:srgbClr val="595959"/>
              </a:buClr>
              <a:buFont typeface="Wingdings" pitchFamily="2" charset="2"/>
              <a:buChar char="§"/>
              <a:defRPr>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lr>
                <a:srgbClr val="595959"/>
              </a:buClr>
              <a:buFont typeface="Wingdings" pitchFamily="2" charset="2"/>
              <a:buChar char="§"/>
              <a:defRPr>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lr>
                <a:srgbClr val="595959"/>
              </a:buClr>
              <a:buFont typeface="Wingdings" pitchFamily="2" charset="2"/>
              <a:buChar char="§"/>
              <a:defRPr>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lr>
                <a:srgbClr val="595959"/>
              </a:buClr>
              <a:buFont typeface="Wingdings" pitchFamily="2" charset="2"/>
              <a:buChar char="§"/>
              <a:defRPr>
                <a:solidFill>
                  <a:schemeClr val="tx1"/>
                </a:solidFill>
                <a:latin typeface="Verdana" pitchFamily="34" charset="0"/>
                <a:ea typeface="ＭＳ Ｐゴシック" pitchFamily="34" charset="-128"/>
              </a:defRPr>
            </a:lvl9pPr>
          </a:lstStyle>
          <a:p>
            <a:pPr algn="ctr" eaLnBrk="1" hangingPunct="1">
              <a:spcBef>
                <a:spcPct val="0"/>
              </a:spcBef>
              <a:buClrTx/>
              <a:buSzTx/>
              <a:buFontTx/>
              <a:buNone/>
            </a:pPr>
            <a:r>
              <a:rPr lang="en-US" altLang="en-US" sz="3500" b="1" dirty="0">
                <a:solidFill>
                  <a:srgbClr val="0066A1"/>
                </a:solidFill>
                <a:latin typeface="Arial" pitchFamily="34" charset="0"/>
                <a:cs typeface="Arial" pitchFamily="34" charset="0"/>
              </a:rPr>
              <a:t>IMAGING</a:t>
            </a:r>
          </a:p>
        </p:txBody>
      </p:sp>
      <p:sp>
        <p:nvSpPr>
          <p:cNvPr id="24587" name="Rectangle 13"/>
          <p:cNvSpPr>
            <a:spLocks noChangeArrowheads="1"/>
          </p:cNvSpPr>
          <p:nvPr/>
        </p:nvSpPr>
        <p:spPr bwMode="auto">
          <a:xfrm>
            <a:off x="1462088" y="2465388"/>
            <a:ext cx="26447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bg2"/>
              </a:buClr>
              <a:buSzPct val="80000"/>
              <a:buBlip>
                <a:blip r:embed="rId2"/>
              </a:buBlip>
              <a:defRPr sz="2800">
                <a:solidFill>
                  <a:schemeClr val="tx1"/>
                </a:solidFill>
                <a:latin typeface="Verdana" pitchFamily="34" charset="0"/>
                <a:ea typeface="ＭＳ Ｐゴシック" pitchFamily="34" charset="-128"/>
              </a:defRPr>
            </a:lvl1pPr>
            <a:lvl2pPr marL="742950" indent="-285750" eaLnBrk="0" hangingPunct="0">
              <a:spcBef>
                <a:spcPct val="20000"/>
              </a:spcBef>
              <a:buClr>
                <a:srgbClr val="595959"/>
              </a:buClr>
              <a:buChar char="–"/>
              <a:defRPr sz="2600">
                <a:solidFill>
                  <a:schemeClr val="tx1"/>
                </a:solidFill>
                <a:latin typeface="Verdana" pitchFamily="34" charset="0"/>
                <a:ea typeface="ＭＳ Ｐゴシック" pitchFamily="34" charset="-128"/>
              </a:defRPr>
            </a:lvl2pPr>
            <a:lvl3pPr marL="1143000" indent="-228600" eaLnBrk="0" hangingPunct="0">
              <a:spcBef>
                <a:spcPct val="20000"/>
              </a:spcBef>
              <a:buClr>
                <a:srgbClr val="595959"/>
              </a:buClr>
              <a:buFont typeface="Wingdings" pitchFamily="2" charset="2"/>
              <a:buChar char="§"/>
              <a:defRPr sz="2200">
                <a:solidFill>
                  <a:schemeClr val="tx1"/>
                </a:solidFill>
                <a:latin typeface="Verdana" pitchFamily="34" charset="0"/>
                <a:ea typeface="ＭＳ Ｐゴシック" pitchFamily="34" charset="-128"/>
              </a:defRPr>
            </a:lvl3pPr>
            <a:lvl4pPr marL="1600200" indent="-228600" eaLnBrk="0" hangingPunct="0">
              <a:spcBef>
                <a:spcPct val="20000"/>
              </a:spcBef>
              <a:buClr>
                <a:srgbClr val="595959"/>
              </a:buClr>
              <a:buChar char="–"/>
              <a:defRPr sz="2000">
                <a:solidFill>
                  <a:schemeClr val="tx1"/>
                </a:solidFill>
                <a:latin typeface="Verdana" pitchFamily="34" charset="0"/>
                <a:ea typeface="ＭＳ Ｐゴシック" pitchFamily="34" charset="-128"/>
              </a:defRPr>
            </a:lvl4pPr>
            <a:lvl5pPr marL="2057400" indent="-228600" eaLnBrk="0" hangingPunct="0">
              <a:spcBef>
                <a:spcPct val="20000"/>
              </a:spcBef>
              <a:buClr>
                <a:srgbClr val="595959"/>
              </a:buClr>
              <a:buFont typeface="Wingdings" pitchFamily="2" charset="2"/>
              <a:buChar char="§"/>
              <a:defRPr>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lr>
                <a:srgbClr val="595959"/>
              </a:buClr>
              <a:buFont typeface="Wingdings" pitchFamily="2" charset="2"/>
              <a:buChar char="§"/>
              <a:defRPr>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lr>
                <a:srgbClr val="595959"/>
              </a:buClr>
              <a:buFont typeface="Wingdings" pitchFamily="2" charset="2"/>
              <a:buChar char="§"/>
              <a:defRPr>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lr>
                <a:srgbClr val="595959"/>
              </a:buClr>
              <a:buFont typeface="Wingdings" pitchFamily="2" charset="2"/>
              <a:buChar char="§"/>
              <a:defRPr>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lr>
                <a:srgbClr val="595959"/>
              </a:buClr>
              <a:buFont typeface="Wingdings" pitchFamily="2" charset="2"/>
              <a:buChar char="§"/>
              <a:defRPr>
                <a:solidFill>
                  <a:schemeClr val="tx1"/>
                </a:solidFill>
                <a:latin typeface="Verdana" pitchFamily="34" charset="0"/>
                <a:ea typeface="ＭＳ Ｐゴシック" pitchFamily="34" charset="-128"/>
              </a:defRPr>
            </a:lvl9pPr>
          </a:lstStyle>
          <a:p>
            <a:pPr algn="ctr" eaLnBrk="1" hangingPunct="1">
              <a:spcBef>
                <a:spcPct val="0"/>
              </a:spcBef>
              <a:buClrTx/>
              <a:buSzTx/>
              <a:buFontTx/>
              <a:buNone/>
            </a:pPr>
            <a:r>
              <a:rPr lang="en-US" altLang="en-US" sz="2000" b="1">
                <a:solidFill>
                  <a:srgbClr val="FF8000"/>
                </a:solidFill>
                <a:latin typeface="Arial" pitchFamily="34" charset="0"/>
                <a:cs typeface="Arial" pitchFamily="34" charset="0"/>
              </a:rPr>
              <a:t>SEMICONDUCTORS</a:t>
            </a:r>
          </a:p>
        </p:txBody>
      </p:sp>
      <p:sp>
        <p:nvSpPr>
          <p:cNvPr id="24588" name="Rectangle 14"/>
          <p:cNvSpPr>
            <a:spLocks noChangeArrowheads="1"/>
          </p:cNvSpPr>
          <p:nvPr/>
        </p:nvSpPr>
        <p:spPr bwMode="auto">
          <a:xfrm>
            <a:off x="6427787" y="3427413"/>
            <a:ext cx="21224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bg2"/>
              </a:buClr>
              <a:buSzPct val="80000"/>
              <a:buBlip>
                <a:blip r:embed="rId2"/>
              </a:buBlip>
              <a:defRPr sz="2800">
                <a:solidFill>
                  <a:schemeClr val="tx1"/>
                </a:solidFill>
                <a:latin typeface="Verdana" pitchFamily="34" charset="0"/>
                <a:ea typeface="ＭＳ Ｐゴシック" pitchFamily="34" charset="-128"/>
              </a:defRPr>
            </a:lvl1pPr>
            <a:lvl2pPr marL="742950" indent="-285750" eaLnBrk="0" hangingPunct="0">
              <a:spcBef>
                <a:spcPct val="20000"/>
              </a:spcBef>
              <a:buClr>
                <a:srgbClr val="595959"/>
              </a:buClr>
              <a:buChar char="–"/>
              <a:defRPr sz="2600">
                <a:solidFill>
                  <a:schemeClr val="tx1"/>
                </a:solidFill>
                <a:latin typeface="Verdana" pitchFamily="34" charset="0"/>
                <a:ea typeface="ＭＳ Ｐゴシック" pitchFamily="34" charset="-128"/>
              </a:defRPr>
            </a:lvl2pPr>
            <a:lvl3pPr marL="1143000" indent="-228600" eaLnBrk="0" hangingPunct="0">
              <a:spcBef>
                <a:spcPct val="20000"/>
              </a:spcBef>
              <a:buClr>
                <a:srgbClr val="595959"/>
              </a:buClr>
              <a:buFont typeface="Wingdings" pitchFamily="2" charset="2"/>
              <a:buChar char="§"/>
              <a:defRPr sz="2200">
                <a:solidFill>
                  <a:schemeClr val="tx1"/>
                </a:solidFill>
                <a:latin typeface="Verdana" pitchFamily="34" charset="0"/>
                <a:ea typeface="ＭＳ Ｐゴシック" pitchFamily="34" charset="-128"/>
              </a:defRPr>
            </a:lvl3pPr>
            <a:lvl4pPr marL="1600200" indent="-228600" eaLnBrk="0" hangingPunct="0">
              <a:spcBef>
                <a:spcPct val="20000"/>
              </a:spcBef>
              <a:buClr>
                <a:srgbClr val="595959"/>
              </a:buClr>
              <a:buChar char="–"/>
              <a:defRPr sz="2000">
                <a:solidFill>
                  <a:schemeClr val="tx1"/>
                </a:solidFill>
                <a:latin typeface="Verdana" pitchFamily="34" charset="0"/>
                <a:ea typeface="ＭＳ Ｐゴシック" pitchFamily="34" charset="-128"/>
              </a:defRPr>
            </a:lvl4pPr>
            <a:lvl5pPr marL="2057400" indent="-228600" eaLnBrk="0" hangingPunct="0">
              <a:spcBef>
                <a:spcPct val="20000"/>
              </a:spcBef>
              <a:buClr>
                <a:srgbClr val="595959"/>
              </a:buClr>
              <a:buFont typeface="Wingdings" pitchFamily="2" charset="2"/>
              <a:buChar char="§"/>
              <a:defRPr>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lr>
                <a:srgbClr val="595959"/>
              </a:buClr>
              <a:buFont typeface="Wingdings" pitchFamily="2" charset="2"/>
              <a:buChar char="§"/>
              <a:defRPr>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lr>
                <a:srgbClr val="595959"/>
              </a:buClr>
              <a:buFont typeface="Wingdings" pitchFamily="2" charset="2"/>
              <a:buChar char="§"/>
              <a:defRPr>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lr>
                <a:srgbClr val="595959"/>
              </a:buClr>
              <a:buFont typeface="Wingdings" pitchFamily="2" charset="2"/>
              <a:buChar char="§"/>
              <a:defRPr>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lr>
                <a:srgbClr val="595959"/>
              </a:buClr>
              <a:buFont typeface="Wingdings" pitchFamily="2" charset="2"/>
              <a:buChar char="§"/>
              <a:defRPr>
                <a:solidFill>
                  <a:schemeClr val="tx1"/>
                </a:solidFill>
                <a:latin typeface="Verdana" pitchFamily="34" charset="0"/>
                <a:ea typeface="ＭＳ Ｐゴシック" pitchFamily="34" charset="-128"/>
              </a:defRPr>
            </a:lvl9pPr>
          </a:lstStyle>
          <a:p>
            <a:pPr algn="ctr" eaLnBrk="1" hangingPunct="1">
              <a:spcBef>
                <a:spcPct val="0"/>
              </a:spcBef>
              <a:buClrTx/>
              <a:buSzTx/>
              <a:buFontTx/>
              <a:buNone/>
            </a:pPr>
            <a:r>
              <a:rPr lang="en-US" altLang="en-US" sz="3200" b="1" dirty="0">
                <a:solidFill>
                  <a:srgbClr val="71953D"/>
                </a:solidFill>
                <a:latin typeface="Arial" pitchFamily="34" charset="0"/>
                <a:cs typeface="Arial" pitchFamily="34" charset="0"/>
              </a:rPr>
              <a:t>CIRCUITS</a:t>
            </a:r>
          </a:p>
        </p:txBody>
      </p:sp>
      <p:sp>
        <p:nvSpPr>
          <p:cNvPr id="24589" name="Rectangle 15"/>
          <p:cNvSpPr>
            <a:spLocks noChangeArrowheads="1"/>
          </p:cNvSpPr>
          <p:nvPr/>
        </p:nvSpPr>
        <p:spPr bwMode="auto">
          <a:xfrm>
            <a:off x="850900" y="4179888"/>
            <a:ext cx="4021138"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bg2"/>
              </a:buClr>
              <a:buSzPct val="80000"/>
              <a:buBlip>
                <a:blip r:embed="rId2"/>
              </a:buBlip>
              <a:defRPr sz="2800">
                <a:solidFill>
                  <a:schemeClr val="tx1"/>
                </a:solidFill>
                <a:latin typeface="Verdana" pitchFamily="34" charset="0"/>
                <a:ea typeface="ＭＳ Ｐゴシック" pitchFamily="34" charset="-128"/>
              </a:defRPr>
            </a:lvl1pPr>
            <a:lvl2pPr marL="742950" indent="-285750" eaLnBrk="0" hangingPunct="0">
              <a:spcBef>
                <a:spcPct val="20000"/>
              </a:spcBef>
              <a:buClr>
                <a:srgbClr val="595959"/>
              </a:buClr>
              <a:buChar char="–"/>
              <a:defRPr sz="2600">
                <a:solidFill>
                  <a:schemeClr val="tx1"/>
                </a:solidFill>
                <a:latin typeface="Verdana" pitchFamily="34" charset="0"/>
                <a:ea typeface="ＭＳ Ｐゴシック" pitchFamily="34" charset="-128"/>
              </a:defRPr>
            </a:lvl2pPr>
            <a:lvl3pPr marL="1143000" indent="-228600" eaLnBrk="0" hangingPunct="0">
              <a:spcBef>
                <a:spcPct val="20000"/>
              </a:spcBef>
              <a:buClr>
                <a:srgbClr val="595959"/>
              </a:buClr>
              <a:buFont typeface="Wingdings" pitchFamily="2" charset="2"/>
              <a:buChar char="§"/>
              <a:defRPr sz="2200">
                <a:solidFill>
                  <a:schemeClr val="tx1"/>
                </a:solidFill>
                <a:latin typeface="Verdana" pitchFamily="34" charset="0"/>
                <a:ea typeface="ＭＳ Ｐゴシック" pitchFamily="34" charset="-128"/>
              </a:defRPr>
            </a:lvl3pPr>
            <a:lvl4pPr marL="1600200" indent="-228600" eaLnBrk="0" hangingPunct="0">
              <a:spcBef>
                <a:spcPct val="20000"/>
              </a:spcBef>
              <a:buClr>
                <a:srgbClr val="595959"/>
              </a:buClr>
              <a:buChar char="–"/>
              <a:defRPr sz="2000">
                <a:solidFill>
                  <a:schemeClr val="tx1"/>
                </a:solidFill>
                <a:latin typeface="Verdana" pitchFamily="34" charset="0"/>
                <a:ea typeface="ＭＳ Ｐゴシック" pitchFamily="34" charset="-128"/>
              </a:defRPr>
            </a:lvl4pPr>
            <a:lvl5pPr marL="2057400" indent="-228600" eaLnBrk="0" hangingPunct="0">
              <a:spcBef>
                <a:spcPct val="20000"/>
              </a:spcBef>
              <a:buClr>
                <a:srgbClr val="595959"/>
              </a:buClr>
              <a:buFont typeface="Wingdings" pitchFamily="2" charset="2"/>
              <a:buChar char="§"/>
              <a:defRPr>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lr>
                <a:srgbClr val="595959"/>
              </a:buClr>
              <a:buFont typeface="Wingdings" pitchFamily="2" charset="2"/>
              <a:buChar char="§"/>
              <a:defRPr>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lr>
                <a:srgbClr val="595959"/>
              </a:buClr>
              <a:buFont typeface="Wingdings" pitchFamily="2" charset="2"/>
              <a:buChar char="§"/>
              <a:defRPr>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lr>
                <a:srgbClr val="595959"/>
              </a:buClr>
              <a:buFont typeface="Wingdings" pitchFamily="2" charset="2"/>
              <a:buChar char="§"/>
              <a:defRPr>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lr>
                <a:srgbClr val="595959"/>
              </a:buClr>
              <a:buFont typeface="Wingdings" pitchFamily="2" charset="2"/>
              <a:buChar char="§"/>
              <a:defRPr>
                <a:solidFill>
                  <a:schemeClr val="tx1"/>
                </a:solidFill>
                <a:latin typeface="Verdana" pitchFamily="34" charset="0"/>
                <a:ea typeface="ＭＳ Ｐゴシック" pitchFamily="34" charset="-128"/>
              </a:defRPr>
            </a:lvl9pPr>
          </a:lstStyle>
          <a:p>
            <a:pPr algn="ctr" eaLnBrk="1" hangingPunct="1">
              <a:spcBef>
                <a:spcPct val="0"/>
              </a:spcBef>
              <a:buClrTx/>
              <a:buSzTx/>
              <a:buFontTx/>
              <a:buNone/>
            </a:pPr>
            <a:r>
              <a:rPr lang="en-US" altLang="en-US" sz="2200" b="1">
                <a:solidFill>
                  <a:srgbClr val="71953D"/>
                </a:solidFill>
                <a:latin typeface="Arial" pitchFamily="34" charset="0"/>
                <a:cs typeface="Arial" pitchFamily="34" charset="0"/>
              </a:rPr>
              <a:t>BIOMEDICAL ENGINEERING</a:t>
            </a:r>
          </a:p>
        </p:txBody>
      </p:sp>
      <p:sp>
        <p:nvSpPr>
          <p:cNvPr id="24590" name="Rectangle 16"/>
          <p:cNvSpPr>
            <a:spLocks noChangeArrowheads="1"/>
          </p:cNvSpPr>
          <p:nvPr/>
        </p:nvSpPr>
        <p:spPr bwMode="auto">
          <a:xfrm>
            <a:off x="585788" y="4705350"/>
            <a:ext cx="4721225"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bg2"/>
              </a:buClr>
              <a:buSzPct val="80000"/>
              <a:buBlip>
                <a:blip r:embed="rId2"/>
              </a:buBlip>
              <a:defRPr sz="2800">
                <a:solidFill>
                  <a:schemeClr val="tx1"/>
                </a:solidFill>
                <a:latin typeface="Verdana" pitchFamily="34" charset="0"/>
                <a:ea typeface="ＭＳ Ｐゴシック" pitchFamily="34" charset="-128"/>
              </a:defRPr>
            </a:lvl1pPr>
            <a:lvl2pPr marL="742950" indent="-285750" eaLnBrk="0" hangingPunct="0">
              <a:spcBef>
                <a:spcPct val="20000"/>
              </a:spcBef>
              <a:buClr>
                <a:srgbClr val="595959"/>
              </a:buClr>
              <a:buChar char="–"/>
              <a:defRPr sz="2600">
                <a:solidFill>
                  <a:schemeClr val="tx1"/>
                </a:solidFill>
                <a:latin typeface="Verdana" pitchFamily="34" charset="0"/>
                <a:ea typeface="ＭＳ Ｐゴシック" pitchFamily="34" charset="-128"/>
              </a:defRPr>
            </a:lvl2pPr>
            <a:lvl3pPr marL="1143000" indent="-228600" eaLnBrk="0" hangingPunct="0">
              <a:spcBef>
                <a:spcPct val="20000"/>
              </a:spcBef>
              <a:buClr>
                <a:srgbClr val="595959"/>
              </a:buClr>
              <a:buFont typeface="Wingdings" pitchFamily="2" charset="2"/>
              <a:buChar char="§"/>
              <a:defRPr sz="2200">
                <a:solidFill>
                  <a:schemeClr val="tx1"/>
                </a:solidFill>
                <a:latin typeface="Verdana" pitchFamily="34" charset="0"/>
                <a:ea typeface="ＭＳ Ｐゴシック" pitchFamily="34" charset="-128"/>
              </a:defRPr>
            </a:lvl3pPr>
            <a:lvl4pPr marL="1600200" indent="-228600" eaLnBrk="0" hangingPunct="0">
              <a:spcBef>
                <a:spcPct val="20000"/>
              </a:spcBef>
              <a:buClr>
                <a:srgbClr val="595959"/>
              </a:buClr>
              <a:buChar char="–"/>
              <a:defRPr sz="2000">
                <a:solidFill>
                  <a:schemeClr val="tx1"/>
                </a:solidFill>
                <a:latin typeface="Verdana" pitchFamily="34" charset="0"/>
                <a:ea typeface="ＭＳ Ｐゴシック" pitchFamily="34" charset="-128"/>
              </a:defRPr>
            </a:lvl4pPr>
            <a:lvl5pPr marL="2057400" indent="-228600" eaLnBrk="0" hangingPunct="0">
              <a:spcBef>
                <a:spcPct val="20000"/>
              </a:spcBef>
              <a:buClr>
                <a:srgbClr val="595959"/>
              </a:buClr>
              <a:buFont typeface="Wingdings" pitchFamily="2" charset="2"/>
              <a:buChar char="§"/>
              <a:defRPr>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lr>
                <a:srgbClr val="595959"/>
              </a:buClr>
              <a:buFont typeface="Wingdings" pitchFamily="2" charset="2"/>
              <a:buChar char="§"/>
              <a:defRPr>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lr>
                <a:srgbClr val="595959"/>
              </a:buClr>
              <a:buFont typeface="Wingdings" pitchFamily="2" charset="2"/>
              <a:buChar char="§"/>
              <a:defRPr>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lr>
                <a:srgbClr val="595959"/>
              </a:buClr>
              <a:buFont typeface="Wingdings" pitchFamily="2" charset="2"/>
              <a:buChar char="§"/>
              <a:defRPr>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lr>
                <a:srgbClr val="595959"/>
              </a:buClr>
              <a:buFont typeface="Wingdings" pitchFamily="2" charset="2"/>
              <a:buChar char="§"/>
              <a:defRPr>
                <a:solidFill>
                  <a:schemeClr val="tx1"/>
                </a:solidFill>
                <a:latin typeface="Verdana" pitchFamily="34" charset="0"/>
                <a:ea typeface="ＭＳ Ｐゴシック" pitchFamily="34" charset="-128"/>
              </a:defRPr>
            </a:lvl9pPr>
          </a:lstStyle>
          <a:p>
            <a:pPr algn="ctr" eaLnBrk="1" hangingPunct="1">
              <a:spcBef>
                <a:spcPct val="0"/>
              </a:spcBef>
              <a:buClrTx/>
              <a:buSzTx/>
              <a:buFontTx/>
              <a:buNone/>
            </a:pPr>
            <a:r>
              <a:rPr lang="en-US" altLang="en-US" sz="2500" b="1">
                <a:solidFill>
                  <a:srgbClr val="0066A1"/>
                </a:solidFill>
                <a:latin typeface="Arial" pitchFamily="34" charset="0"/>
                <a:cs typeface="Arial" pitchFamily="34" charset="0"/>
              </a:rPr>
              <a:t>LTE WIRELESS BROADBAND</a:t>
            </a:r>
          </a:p>
        </p:txBody>
      </p:sp>
      <p:sp>
        <p:nvSpPr>
          <p:cNvPr id="24591" name="Rectangle 17"/>
          <p:cNvSpPr>
            <a:spLocks noChangeArrowheads="1"/>
          </p:cNvSpPr>
          <p:nvPr/>
        </p:nvSpPr>
        <p:spPr bwMode="auto">
          <a:xfrm>
            <a:off x="4833938" y="4121150"/>
            <a:ext cx="31257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bg2"/>
              </a:buClr>
              <a:buSzPct val="80000"/>
              <a:buBlip>
                <a:blip r:embed="rId2"/>
              </a:buBlip>
              <a:defRPr sz="2800">
                <a:solidFill>
                  <a:schemeClr val="tx1"/>
                </a:solidFill>
                <a:latin typeface="Verdana" pitchFamily="34" charset="0"/>
                <a:ea typeface="ＭＳ Ｐゴシック" pitchFamily="34" charset="-128"/>
              </a:defRPr>
            </a:lvl1pPr>
            <a:lvl2pPr marL="742950" indent="-285750" eaLnBrk="0" hangingPunct="0">
              <a:spcBef>
                <a:spcPct val="20000"/>
              </a:spcBef>
              <a:buClr>
                <a:srgbClr val="595959"/>
              </a:buClr>
              <a:buChar char="–"/>
              <a:defRPr sz="2600">
                <a:solidFill>
                  <a:schemeClr val="tx1"/>
                </a:solidFill>
                <a:latin typeface="Verdana" pitchFamily="34" charset="0"/>
                <a:ea typeface="ＭＳ Ｐゴシック" pitchFamily="34" charset="-128"/>
              </a:defRPr>
            </a:lvl2pPr>
            <a:lvl3pPr marL="1143000" indent="-228600" eaLnBrk="0" hangingPunct="0">
              <a:spcBef>
                <a:spcPct val="20000"/>
              </a:spcBef>
              <a:buClr>
                <a:srgbClr val="595959"/>
              </a:buClr>
              <a:buFont typeface="Wingdings" pitchFamily="2" charset="2"/>
              <a:buChar char="§"/>
              <a:defRPr sz="2200">
                <a:solidFill>
                  <a:schemeClr val="tx1"/>
                </a:solidFill>
                <a:latin typeface="Verdana" pitchFamily="34" charset="0"/>
                <a:ea typeface="ＭＳ Ｐゴシック" pitchFamily="34" charset="-128"/>
              </a:defRPr>
            </a:lvl3pPr>
            <a:lvl4pPr marL="1600200" indent="-228600" eaLnBrk="0" hangingPunct="0">
              <a:spcBef>
                <a:spcPct val="20000"/>
              </a:spcBef>
              <a:buClr>
                <a:srgbClr val="595959"/>
              </a:buClr>
              <a:buChar char="–"/>
              <a:defRPr sz="2000">
                <a:solidFill>
                  <a:schemeClr val="tx1"/>
                </a:solidFill>
                <a:latin typeface="Verdana" pitchFamily="34" charset="0"/>
                <a:ea typeface="ＭＳ Ｐゴシック" pitchFamily="34" charset="-128"/>
              </a:defRPr>
            </a:lvl4pPr>
            <a:lvl5pPr marL="2057400" indent="-228600" eaLnBrk="0" hangingPunct="0">
              <a:spcBef>
                <a:spcPct val="20000"/>
              </a:spcBef>
              <a:buClr>
                <a:srgbClr val="595959"/>
              </a:buClr>
              <a:buFont typeface="Wingdings" pitchFamily="2" charset="2"/>
              <a:buChar char="§"/>
              <a:defRPr>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lr>
                <a:srgbClr val="595959"/>
              </a:buClr>
              <a:buFont typeface="Wingdings" pitchFamily="2" charset="2"/>
              <a:buChar char="§"/>
              <a:defRPr>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lr>
                <a:srgbClr val="595959"/>
              </a:buClr>
              <a:buFont typeface="Wingdings" pitchFamily="2" charset="2"/>
              <a:buChar char="§"/>
              <a:defRPr>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lr>
                <a:srgbClr val="595959"/>
              </a:buClr>
              <a:buFont typeface="Wingdings" pitchFamily="2" charset="2"/>
              <a:buChar char="§"/>
              <a:defRPr>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lr>
                <a:srgbClr val="595959"/>
              </a:buClr>
              <a:buFont typeface="Wingdings" pitchFamily="2" charset="2"/>
              <a:buChar char="§"/>
              <a:defRPr>
                <a:solidFill>
                  <a:schemeClr val="tx1"/>
                </a:solidFill>
                <a:latin typeface="Verdana" pitchFamily="34" charset="0"/>
                <a:ea typeface="ＭＳ Ｐゴシック" pitchFamily="34" charset="-128"/>
              </a:defRPr>
            </a:lvl9pPr>
          </a:lstStyle>
          <a:p>
            <a:pPr algn="ctr" eaLnBrk="1" hangingPunct="1">
              <a:spcBef>
                <a:spcPct val="0"/>
              </a:spcBef>
              <a:buClrTx/>
              <a:buSzTx/>
              <a:buFontTx/>
              <a:buNone/>
            </a:pPr>
            <a:r>
              <a:rPr lang="en-US" altLang="en-US" sz="3200" b="1" dirty="0">
                <a:solidFill>
                  <a:srgbClr val="0070C0"/>
                </a:solidFill>
                <a:latin typeface="Arial" pitchFamily="34" charset="0"/>
                <a:cs typeface="Arial" pitchFamily="34" charset="0"/>
              </a:rPr>
              <a:t>ELECTRONICS</a:t>
            </a:r>
          </a:p>
        </p:txBody>
      </p:sp>
      <p:sp>
        <p:nvSpPr>
          <p:cNvPr id="24592" name="Rectangle 18"/>
          <p:cNvSpPr>
            <a:spLocks noChangeArrowheads="1"/>
          </p:cNvSpPr>
          <p:nvPr/>
        </p:nvSpPr>
        <p:spPr bwMode="auto">
          <a:xfrm>
            <a:off x="4872038" y="5316196"/>
            <a:ext cx="27622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bg2"/>
              </a:buClr>
              <a:buSzPct val="80000"/>
              <a:buBlip>
                <a:blip r:embed="rId2"/>
              </a:buBlip>
              <a:defRPr sz="2800">
                <a:solidFill>
                  <a:schemeClr val="tx1"/>
                </a:solidFill>
                <a:latin typeface="Verdana" pitchFamily="34" charset="0"/>
                <a:ea typeface="ＭＳ Ｐゴシック" pitchFamily="34" charset="-128"/>
              </a:defRPr>
            </a:lvl1pPr>
            <a:lvl2pPr marL="742950" indent="-285750" eaLnBrk="0" hangingPunct="0">
              <a:spcBef>
                <a:spcPct val="20000"/>
              </a:spcBef>
              <a:buClr>
                <a:srgbClr val="595959"/>
              </a:buClr>
              <a:buChar char="–"/>
              <a:defRPr sz="2600">
                <a:solidFill>
                  <a:schemeClr val="tx1"/>
                </a:solidFill>
                <a:latin typeface="Verdana" pitchFamily="34" charset="0"/>
                <a:ea typeface="ＭＳ Ｐゴシック" pitchFamily="34" charset="-128"/>
              </a:defRPr>
            </a:lvl2pPr>
            <a:lvl3pPr marL="1143000" indent="-228600" eaLnBrk="0" hangingPunct="0">
              <a:spcBef>
                <a:spcPct val="20000"/>
              </a:spcBef>
              <a:buClr>
                <a:srgbClr val="595959"/>
              </a:buClr>
              <a:buFont typeface="Wingdings" pitchFamily="2" charset="2"/>
              <a:buChar char="§"/>
              <a:defRPr sz="2200">
                <a:solidFill>
                  <a:schemeClr val="tx1"/>
                </a:solidFill>
                <a:latin typeface="Verdana" pitchFamily="34" charset="0"/>
                <a:ea typeface="ＭＳ Ｐゴシック" pitchFamily="34" charset="-128"/>
              </a:defRPr>
            </a:lvl3pPr>
            <a:lvl4pPr marL="1600200" indent="-228600" eaLnBrk="0" hangingPunct="0">
              <a:spcBef>
                <a:spcPct val="20000"/>
              </a:spcBef>
              <a:buClr>
                <a:srgbClr val="595959"/>
              </a:buClr>
              <a:buChar char="–"/>
              <a:defRPr sz="2000">
                <a:solidFill>
                  <a:schemeClr val="tx1"/>
                </a:solidFill>
                <a:latin typeface="Verdana" pitchFamily="34" charset="0"/>
                <a:ea typeface="ＭＳ Ｐゴシック" pitchFamily="34" charset="-128"/>
              </a:defRPr>
            </a:lvl4pPr>
            <a:lvl5pPr marL="2057400" indent="-228600" eaLnBrk="0" hangingPunct="0">
              <a:spcBef>
                <a:spcPct val="20000"/>
              </a:spcBef>
              <a:buClr>
                <a:srgbClr val="595959"/>
              </a:buClr>
              <a:buFont typeface="Wingdings" pitchFamily="2" charset="2"/>
              <a:buChar char="§"/>
              <a:defRPr>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lr>
                <a:srgbClr val="595959"/>
              </a:buClr>
              <a:buFont typeface="Wingdings" pitchFamily="2" charset="2"/>
              <a:buChar char="§"/>
              <a:defRPr>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lr>
                <a:srgbClr val="595959"/>
              </a:buClr>
              <a:buFont typeface="Wingdings" pitchFamily="2" charset="2"/>
              <a:buChar char="§"/>
              <a:defRPr>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lr>
                <a:srgbClr val="595959"/>
              </a:buClr>
              <a:buFont typeface="Wingdings" pitchFamily="2" charset="2"/>
              <a:buChar char="§"/>
              <a:defRPr>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lr>
                <a:srgbClr val="595959"/>
              </a:buClr>
              <a:buFont typeface="Wingdings" pitchFamily="2" charset="2"/>
              <a:buChar char="§"/>
              <a:defRPr>
                <a:solidFill>
                  <a:schemeClr val="tx1"/>
                </a:solidFill>
                <a:latin typeface="Verdana" pitchFamily="34" charset="0"/>
                <a:ea typeface="ＭＳ Ｐゴシック" pitchFamily="34" charset="-128"/>
              </a:defRPr>
            </a:lvl9pPr>
          </a:lstStyle>
          <a:p>
            <a:pPr algn="ctr" eaLnBrk="1" hangingPunct="1">
              <a:spcBef>
                <a:spcPct val="0"/>
              </a:spcBef>
              <a:buClrTx/>
              <a:buSzTx/>
              <a:buFontTx/>
              <a:buNone/>
            </a:pPr>
            <a:r>
              <a:rPr lang="en-US" altLang="en-US" sz="2000" b="1" dirty="0">
                <a:solidFill>
                  <a:srgbClr val="71953D"/>
                </a:solidFill>
                <a:latin typeface="Arial" pitchFamily="34" charset="0"/>
                <a:cs typeface="Arial" pitchFamily="34" charset="0"/>
              </a:rPr>
              <a:t>NANOTECHNOLOGY</a:t>
            </a:r>
          </a:p>
        </p:txBody>
      </p:sp>
      <p:sp>
        <p:nvSpPr>
          <p:cNvPr id="24593" name="Rectangle 19"/>
          <p:cNvSpPr>
            <a:spLocks noChangeArrowheads="1"/>
          </p:cNvSpPr>
          <p:nvPr/>
        </p:nvSpPr>
        <p:spPr bwMode="auto">
          <a:xfrm>
            <a:off x="1834060" y="5131501"/>
            <a:ext cx="2827634"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bg2"/>
              </a:buClr>
              <a:buSzPct val="80000"/>
              <a:buBlip>
                <a:blip r:embed="rId2"/>
              </a:buBlip>
              <a:defRPr sz="2800">
                <a:solidFill>
                  <a:schemeClr val="tx1"/>
                </a:solidFill>
                <a:latin typeface="Verdana" pitchFamily="34" charset="0"/>
                <a:ea typeface="ＭＳ Ｐゴシック" pitchFamily="34" charset="-128"/>
              </a:defRPr>
            </a:lvl1pPr>
            <a:lvl2pPr marL="742950" indent="-285750" eaLnBrk="0" hangingPunct="0">
              <a:spcBef>
                <a:spcPct val="20000"/>
              </a:spcBef>
              <a:buClr>
                <a:srgbClr val="595959"/>
              </a:buClr>
              <a:buChar char="–"/>
              <a:defRPr sz="2600">
                <a:solidFill>
                  <a:schemeClr val="tx1"/>
                </a:solidFill>
                <a:latin typeface="Verdana" pitchFamily="34" charset="0"/>
                <a:ea typeface="ＭＳ Ｐゴシック" pitchFamily="34" charset="-128"/>
              </a:defRPr>
            </a:lvl2pPr>
            <a:lvl3pPr marL="1143000" indent="-228600" eaLnBrk="0" hangingPunct="0">
              <a:spcBef>
                <a:spcPct val="20000"/>
              </a:spcBef>
              <a:buClr>
                <a:srgbClr val="595959"/>
              </a:buClr>
              <a:buFont typeface="Wingdings" pitchFamily="2" charset="2"/>
              <a:buChar char="§"/>
              <a:defRPr sz="2200">
                <a:solidFill>
                  <a:schemeClr val="tx1"/>
                </a:solidFill>
                <a:latin typeface="Verdana" pitchFamily="34" charset="0"/>
                <a:ea typeface="ＭＳ Ｐゴシック" pitchFamily="34" charset="-128"/>
              </a:defRPr>
            </a:lvl3pPr>
            <a:lvl4pPr marL="1600200" indent="-228600" eaLnBrk="0" hangingPunct="0">
              <a:spcBef>
                <a:spcPct val="20000"/>
              </a:spcBef>
              <a:buClr>
                <a:srgbClr val="595959"/>
              </a:buClr>
              <a:buChar char="–"/>
              <a:defRPr sz="2000">
                <a:solidFill>
                  <a:schemeClr val="tx1"/>
                </a:solidFill>
                <a:latin typeface="Verdana" pitchFamily="34" charset="0"/>
                <a:ea typeface="ＭＳ Ｐゴシック" pitchFamily="34" charset="-128"/>
              </a:defRPr>
            </a:lvl4pPr>
            <a:lvl5pPr marL="2057400" indent="-228600" eaLnBrk="0" hangingPunct="0">
              <a:spcBef>
                <a:spcPct val="20000"/>
              </a:spcBef>
              <a:buClr>
                <a:srgbClr val="595959"/>
              </a:buClr>
              <a:buFont typeface="Wingdings" pitchFamily="2" charset="2"/>
              <a:buChar char="§"/>
              <a:defRPr>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lr>
                <a:srgbClr val="595959"/>
              </a:buClr>
              <a:buFont typeface="Wingdings" pitchFamily="2" charset="2"/>
              <a:buChar char="§"/>
              <a:defRPr>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lr>
                <a:srgbClr val="595959"/>
              </a:buClr>
              <a:buFont typeface="Wingdings" pitchFamily="2" charset="2"/>
              <a:buChar char="§"/>
              <a:defRPr>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lr>
                <a:srgbClr val="595959"/>
              </a:buClr>
              <a:buFont typeface="Wingdings" pitchFamily="2" charset="2"/>
              <a:buChar char="§"/>
              <a:defRPr>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lr>
                <a:srgbClr val="595959"/>
              </a:buClr>
              <a:buFont typeface="Wingdings" pitchFamily="2" charset="2"/>
              <a:buChar char="§"/>
              <a:defRPr>
                <a:solidFill>
                  <a:schemeClr val="tx1"/>
                </a:solidFill>
                <a:latin typeface="Verdana" pitchFamily="34" charset="0"/>
                <a:ea typeface="ＭＳ Ｐゴシック" pitchFamily="34" charset="-128"/>
              </a:defRPr>
            </a:lvl9pPr>
          </a:lstStyle>
          <a:p>
            <a:pPr algn="ctr" eaLnBrk="1" hangingPunct="1">
              <a:spcBef>
                <a:spcPct val="0"/>
              </a:spcBef>
              <a:buClrTx/>
              <a:buSzTx/>
              <a:buFontTx/>
              <a:buNone/>
            </a:pPr>
            <a:r>
              <a:rPr lang="en-US" altLang="en-US" sz="4400" b="1" dirty="0" smtClean="0">
                <a:solidFill>
                  <a:srgbClr val="FF6600"/>
                </a:solidFill>
                <a:latin typeface="Arial" pitchFamily="34" charset="0"/>
                <a:cs typeface="Arial" pitchFamily="34" charset="0"/>
              </a:rPr>
              <a:t>BIG DATA</a:t>
            </a:r>
            <a:endParaRPr lang="en-US" altLang="en-US" sz="4400" b="1" dirty="0">
              <a:solidFill>
                <a:srgbClr val="FF6600"/>
              </a:solidFill>
              <a:latin typeface="Arial" pitchFamily="34" charset="0"/>
              <a:cs typeface="Arial" pitchFamily="34" charset="0"/>
            </a:endParaRPr>
          </a:p>
        </p:txBody>
      </p:sp>
      <p:sp>
        <p:nvSpPr>
          <p:cNvPr id="24594" name="Rectangle 20"/>
          <p:cNvSpPr>
            <a:spLocks noChangeArrowheads="1"/>
          </p:cNvSpPr>
          <p:nvPr/>
        </p:nvSpPr>
        <p:spPr bwMode="auto">
          <a:xfrm>
            <a:off x="533399" y="1384523"/>
            <a:ext cx="832167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bg2"/>
              </a:buClr>
              <a:buSzPct val="80000"/>
              <a:buBlip>
                <a:blip r:embed="rId2"/>
              </a:buBlip>
              <a:defRPr sz="2800">
                <a:solidFill>
                  <a:schemeClr val="tx1"/>
                </a:solidFill>
                <a:latin typeface="Verdana" pitchFamily="34" charset="0"/>
                <a:ea typeface="ＭＳ Ｐゴシック" pitchFamily="34" charset="-128"/>
              </a:defRPr>
            </a:lvl1pPr>
            <a:lvl2pPr marL="742950" indent="-285750" eaLnBrk="0" hangingPunct="0">
              <a:spcBef>
                <a:spcPct val="20000"/>
              </a:spcBef>
              <a:buClr>
                <a:srgbClr val="595959"/>
              </a:buClr>
              <a:buChar char="–"/>
              <a:defRPr sz="2600">
                <a:solidFill>
                  <a:schemeClr val="tx1"/>
                </a:solidFill>
                <a:latin typeface="Verdana" pitchFamily="34" charset="0"/>
                <a:ea typeface="ＭＳ Ｐゴシック" pitchFamily="34" charset="-128"/>
              </a:defRPr>
            </a:lvl2pPr>
            <a:lvl3pPr marL="1143000" indent="-228600" eaLnBrk="0" hangingPunct="0">
              <a:spcBef>
                <a:spcPct val="20000"/>
              </a:spcBef>
              <a:buClr>
                <a:srgbClr val="595959"/>
              </a:buClr>
              <a:buFont typeface="Wingdings" pitchFamily="2" charset="2"/>
              <a:buChar char="§"/>
              <a:defRPr sz="2200">
                <a:solidFill>
                  <a:schemeClr val="tx1"/>
                </a:solidFill>
                <a:latin typeface="Verdana" pitchFamily="34" charset="0"/>
                <a:ea typeface="ＭＳ Ｐゴシック" pitchFamily="34" charset="-128"/>
              </a:defRPr>
            </a:lvl3pPr>
            <a:lvl4pPr marL="1600200" indent="-228600" eaLnBrk="0" hangingPunct="0">
              <a:spcBef>
                <a:spcPct val="20000"/>
              </a:spcBef>
              <a:buClr>
                <a:srgbClr val="595959"/>
              </a:buClr>
              <a:buChar char="–"/>
              <a:defRPr sz="2000">
                <a:solidFill>
                  <a:schemeClr val="tx1"/>
                </a:solidFill>
                <a:latin typeface="Verdana" pitchFamily="34" charset="0"/>
                <a:ea typeface="ＭＳ Ｐゴシック" pitchFamily="34" charset="-128"/>
              </a:defRPr>
            </a:lvl4pPr>
            <a:lvl5pPr marL="2057400" indent="-228600" eaLnBrk="0" hangingPunct="0">
              <a:spcBef>
                <a:spcPct val="20000"/>
              </a:spcBef>
              <a:buClr>
                <a:srgbClr val="595959"/>
              </a:buClr>
              <a:buFont typeface="Wingdings" pitchFamily="2" charset="2"/>
              <a:buChar char="§"/>
              <a:defRPr>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lr>
                <a:srgbClr val="595959"/>
              </a:buClr>
              <a:buFont typeface="Wingdings" pitchFamily="2" charset="2"/>
              <a:buChar char="§"/>
              <a:defRPr>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lr>
                <a:srgbClr val="595959"/>
              </a:buClr>
              <a:buFont typeface="Wingdings" pitchFamily="2" charset="2"/>
              <a:buChar char="§"/>
              <a:defRPr>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lr>
                <a:srgbClr val="595959"/>
              </a:buClr>
              <a:buFont typeface="Wingdings" pitchFamily="2" charset="2"/>
              <a:buChar char="§"/>
              <a:defRPr>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lr>
                <a:srgbClr val="595959"/>
              </a:buClr>
              <a:buFont typeface="Wingdings" pitchFamily="2" charset="2"/>
              <a:buChar char="§"/>
              <a:defRPr>
                <a:solidFill>
                  <a:schemeClr val="tx1"/>
                </a:solidFill>
                <a:latin typeface="Verdana" pitchFamily="34" charset="0"/>
                <a:ea typeface="ＭＳ Ｐゴシック" pitchFamily="34" charset="-128"/>
              </a:defRPr>
            </a:lvl9pPr>
          </a:lstStyle>
          <a:p>
            <a:pPr eaLnBrk="1" hangingPunct="1">
              <a:spcBef>
                <a:spcPct val="0"/>
              </a:spcBef>
              <a:buClrTx/>
              <a:buSzTx/>
              <a:buFontTx/>
              <a:buNone/>
            </a:pPr>
            <a:r>
              <a:rPr lang="ru-RU" altLang="en-US" sz="2000" dirty="0" smtClean="0">
                <a:solidFill>
                  <a:srgbClr val="0070C0"/>
                </a:solidFill>
                <a:cs typeface="Arial" pitchFamily="34" charset="0"/>
              </a:rPr>
              <a:t>Не ограничивающиеся электротехникой и теорией ЭВМ</a:t>
            </a:r>
            <a:endParaRPr lang="en-US" altLang="en-US" sz="2000" dirty="0">
              <a:solidFill>
                <a:srgbClr val="0070C0"/>
              </a:solidFill>
              <a:cs typeface="Arial" pitchFamily="34" charset="0"/>
            </a:endParaRPr>
          </a:p>
        </p:txBody>
      </p:sp>
      <p:sp>
        <p:nvSpPr>
          <p:cNvPr id="19" name="Rectangle 19"/>
          <p:cNvSpPr>
            <a:spLocks noChangeArrowheads="1"/>
          </p:cNvSpPr>
          <p:nvPr/>
        </p:nvSpPr>
        <p:spPr bwMode="auto">
          <a:xfrm>
            <a:off x="4106863" y="2465388"/>
            <a:ext cx="4010025"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bg2"/>
              </a:buClr>
              <a:buSzPct val="80000"/>
              <a:buBlip>
                <a:blip r:embed="rId2"/>
              </a:buBlip>
              <a:defRPr sz="2800">
                <a:solidFill>
                  <a:schemeClr val="tx1"/>
                </a:solidFill>
                <a:latin typeface="Verdana" pitchFamily="34" charset="0"/>
                <a:ea typeface="ＭＳ Ｐゴシック" pitchFamily="34" charset="-128"/>
              </a:defRPr>
            </a:lvl1pPr>
            <a:lvl2pPr marL="742950" indent="-285750" eaLnBrk="0" hangingPunct="0">
              <a:spcBef>
                <a:spcPct val="20000"/>
              </a:spcBef>
              <a:buClr>
                <a:srgbClr val="595959"/>
              </a:buClr>
              <a:buChar char="–"/>
              <a:defRPr sz="2600">
                <a:solidFill>
                  <a:schemeClr val="tx1"/>
                </a:solidFill>
                <a:latin typeface="Verdana" pitchFamily="34" charset="0"/>
                <a:ea typeface="ＭＳ Ｐゴシック" pitchFamily="34" charset="-128"/>
              </a:defRPr>
            </a:lvl2pPr>
            <a:lvl3pPr marL="1143000" indent="-228600" eaLnBrk="0" hangingPunct="0">
              <a:spcBef>
                <a:spcPct val="20000"/>
              </a:spcBef>
              <a:buClr>
                <a:srgbClr val="595959"/>
              </a:buClr>
              <a:buFont typeface="Wingdings" pitchFamily="2" charset="2"/>
              <a:buChar char="§"/>
              <a:defRPr sz="2200">
                <a:solidFill>
                  <a:schemeClr val="tx1"/>
                </a:solidFill>
                <a:latin typeface="Verdana" pitchFamily="34" charset="0"/>
                <a:ea typeface="ＭＳ Ｐゴシック" pitchFamily="34" charset="-128"/>
              </a:defRPr>
            </a:lvl3pPr>
            <a:lvl4pPr marL="1600200" indent="-228600" eaLnBrk="0" hangingPunct="0">
              <a:spcBef>
                <a:spcPct val="20000"/>
              </a:spcBef>
              <a:buClr>
                <a:srgbClr val="595959"/>
              </a:buClr>
              <a:buChar char="–"/>
              <a:defRPr sz="2000">
                <a:solidFill>
                  <a:schemeClr val="tx1"/>
                </a:solidFill>
                <a:latin typeface="Verdana" pitchFamily="34" charset="0"/>
                <a:ea typeface="ＭＳ Ｐゴシック" pitchFamily="34" charset="-128"/>
              </a:defRPr>
            </a:lvl4pPr>
            <a:lvl5pPr marL="2057400" indent="-228600" eaLnBrk="0" hangingPunct="0">
              <a:spcBef>
                <a:spcPct val="20000"/>
              </a:spcBef>
              <a:buClr>
                <a:srgbClr val="595959"/>
              </a:buClr>
              <a:buFont typeface="Wingdings" pitchFamily="2" charset="2"/>
              <a:buChar char="§"/>
              <a:defRPr>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lr>
                <a:srgbClr val="595959"/>
              </a:buClr>
              <a:buFont typeface="Wingdings" pitchFamily="2" charset="2"/>
              <a:buChar char="§"/>
              <a:defRPr>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lr>
                <a:srgbClr val="595959"/>
              </a:buClr>
              <a:buFont typeface="Wingdings" pitchFamily="2" charset="2"/>
              <a:buChar char="§"/>
              <a:defRPr>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lr>
                <a:srgbClr val="595959"/>
              </a:buClr>
              <a:buFont typeface="Wingdings" pitchFamily="2" charset="2"/>
              <a:buChar char="§"/>
              <a:defRPr>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lr>
                <a:srgbClr val="595959"/>
              </a:buClr>
              <a:buFont typeface="Wingdings" pitchFamily="2" charset="2"/>
              <a:buChar char="§"/>
              <a:defRPr>
                <a:solidFill>
                  <a:schemeClr val="tx1"/>
                </a:solidFill>
                <a:latin typeface="Verdana" pitchFamily="34" charset="0"/>
                <a:ea typeface="ＭＳ Ｐゴシック" pitchFamily="34" charset="-128"/>
              </a:defRPr>
            </a:lvl9pPr>
          </a:lstStyle>
          <a:p>
            <a:pPr algn="ctr" eaLnBrk="1" hangingPunct="1">
              <a:spcBef>
                <a:spcPct val="0"/>
              </a:spcBef>
              <a:buClrTx/>
              <a:buSzTx/>
              <a:buFontTx/>
              <a:buNone/>
            </a:pPr>
            <a:r>
              <a:rPr lang="en-US" altLang="en-US" sz="3000" b="1" dirty="0">
                <a:solidFill>
                  <a:srgbClr val="2EB2FF"/>
                </a:solidFill>
                <a:latin typeface="Arial" pitchFamily="34" charset="0"/>
                <a:cs typeface="Arial" pitchFamily="34" charset="0"/>
              </a:rPr>
              <a:t>CLOUD COMPUTING</a:t>
            </a:r>
          </a:p>
        </p:txBody>
      </p:sp>
      <p:sp>
        <p:nvSpPr>
          <p:cNvPr id="2" name="Cloud 1"/>
          <p:cNvSpPr/>
          <p:nvPr/>
        </p:nvSpPr>
        <p:spPr>
          <a:xfrm>
            <a:off x="3755564" y="2279816"/>
            <a:ext cx="4458309" cy="1017255"/>
          </a:xfrm>
          <a:prstGeom prst="cloud">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29693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91450" y="887411"/>
            <a:ext cx="5973801" cy="5399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3494" name="Rectangle 2"/>
          <p:cNvSpPr txBox="1">
            <a:spLocks noChangeArrowheads="1"/>
          </p:cNvSpPr>
          <p:nvPr/>
        </p:nvSpPr>
        <p:spPr bwMode="auto">
          <a:xfrm>
            <a:off x="1" y="277813"/>
            <a:ext cx="91567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a:cs typeface="ＭＳ Ｐゴシック"/>
              </a:defRPr>
            </a:lvl1pPr>
            <a:lvl2pPr marL="742950" indent="-285750">
              <a:defRPr sz="2400">
                <a:solidFill>
                  <a:schemeClr val="tx1"/>
                </a:solidFill>
                <a:latin typeface="Arial" pitchFamily="34" charset="0"/>
                <a:ea typeface="ＭＳ Ｐゴシック"/>
                <a:cs typeface="ＭＳ Ｐゴシック"/>
              </a:defRPr>
            </a:lvl2pPr>
            <a:lvl3pPr marL="1143000" indent="-228600">
              <a:defRPr sz="2400">
                <a:solidFill>
                  <a:schemeClr val="tx1"/>
                </a:solidFill>
                <a:latin typeface="Arial" pitchFamily="34" charset="0"/>
                <a:ea typeface="ＭＳ Ｐゴシック"/>
                <a:cs typeface="ＭＳ Ｐゴシック"/>
              </a:defRPr>
            </a:lvl3pPr>
            <a:lvl4pPr marL="1600200" indent="-228600">
              <a:defRPr sz="2400">
                <a:solidFill>
                  <a:schemeClr val="tx1"/>
                </a:solidFill>
                <a:latin typeface="Arial" pitchFamily="34" charset="0"/>
                <a:ea typeface="ＭＳ Ｐゴシック"/>
                <a:cs typeface="ＭＳ Ｐゴシック"/>
              </a:defRPr>
            </a:lvl4pPr>
            <a:lvl5pPr marL="2057400" indent="-228600">
              <a:defRPr sz="2400">
                <a:solidFill>
                  <a:schemeClr val="tx1"/>
                </a:solidFill>
                <a:latin typeface="Arial" pitchFamily="34" charset="0"/>
                <a:ea typeface="ＭＳ Ｐゴシック"/>
                <a:cs typeface="ＭＳ Ｐゴシック"/>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a:cs typeface="ＭＳ Ｐゴシック"/>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a:cs typeface="ＭＳ Ｐゴシック"/>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a:cs typeface="ＭＳ Ｐゴシック"/>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a:cs typeface="ＭＳ Ｐゴシック"/>
              </a:defRPr>
            </a:lvl9pPr>
          </a:lstStyle>
          <a:p>
            <a:pPr algn="ctr"/>
            <a:r>
              <a:rPr lang="ru-RU" sz="2800" b="1" dirty="0" smtClean="0">
                <a:solidFill>
                  <a:srgbClr val="005582"/>
                </a:solidFill>
                <a:latin typeface="Verdana" pitchFamily="34" charset="0"/>
              </a:rPr>
              <a:t>Домашняя страничка журнала</a:t>
            </a:r>
            <a:endParaRPr lang="en-US" sz="2800" b="1" dirty="0">
              <a:solidFill>
                <a:srgbClr val="005582"/>
              </a:solidFill>
              <a:latin typeface="Verdana" pitchFamily="34" charset="0"/>
            </a:endParaRPr>
          </a:p>
        </p:txBody>
      </p:sp>
      <p:sp>
        <p:nvSpPr>
          <p:cNvPr id="5" name="Rectangle 4"/>
          <p:cNvSpPr/>
          <p:nvPr/>
        </p:nvSpPr>
        <p:spPr bwMode="auto">
          <a:xfrm>
            <a:off x="1591450" y="1600200"/>
            <a:ext cx="6015850" cy="584200"/>
          </a:xfrm>
          <a:prstGeom prst="rect">
            <a:avLst/>
          </a:prstGeom>
          <a:noFill/>
          <a:ln w="19050" cap="flat" cmpd="sng" algn="ctr">
            <a:solidFill>
              <a:srgbClr val="FF339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28" charset="0"/>
              <a:ea typeface="ＭＳ Ｐゴシック" pitchFamily="28" charset="-128"/>
              <a:cs typeface="ＭＳ Ｐゴシック" pitchFamily="28" charset="-128"/>
            </a:endParaRPr>
          </a:p>
        </p:txBody>
      </p:sp>
      <p:sp>
        <p:nvSpPr>
          <p:cNvPr id="6" name="Rectangle 5"/>
          <p:cNvSpPr/>
          <p:nvPr/>
        </p:nvSpPr>
        <p:spPr bwMode="auto">
          <a:xfrm>
            <a:off x="5499100" y="2286000"/>
            <a:ext cx="2099639" cy="762000"/>
          </a:xfrm>
          <a:prstGeom prst="rect">
            <a:avLst/>
          </a:prstGeom>
          <a:noFill/>
          <a:ln w="19050" cap="flat" cmpd="sng" algn="ctr">
            <a:solidFill>
              <a:srgbClr val="FF339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28" charset="0"/>
              <a:ea typeface="ＭＳ Ｐゴシック" pitchFamily="28" charset="-128"/>
              <a:cs typeface="ＭＳ Ｐゴシック" pitchFamily="28" charset="-128"/>
            </a:endParaRPr>
          </a:p>
        </p:txBody>
      </p:sp>
      <p:sp>
        <p:nvSpPr>
          <p:cNvPr id="7" name="Rectangle 6"/>
          <p:cNvSpPr/>
          <p:nvPr/>
        </p:nvSpPr>
        <p:spPr bwMode="auto">
          <a:xfrm>
            <a:off x="1591450" y="3187700"/>
            <a:ext cx="5977750" cy="558800"/>
          </a:xfrm>
          <a:prstGeom prst="rect">
            <a:avLst/>
          </a:prstGeom>
          <a:noFill/>
          <a:ln w="19050" cap="flat" cmpd="sng" algn="ctr">
            <a:solidFill>
              <a:srgbClr val="FF339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28" charset="0"/>
              <a:ea typeface="ＭＳ Ｐゴシック" pitchFamily="28" charset="-128"/>
              <a:cs typeface="ＭＳ Ｐゴシック" pitchFamily="28" charset="-128"/>
            </a:endParaRPr>
          </a:p>
        </p:txBody>
      </p:sp>
    </p:spTree>
    <p:extLst>
      <p:ext uri="{BB962C8B-B14F-4D97-AF65-F5344CB8AC3E}">
        <p14:creationId xmlns:p14="http://schemas.microsoft.com/office/powerpoint/2010/main" val="145438855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8014" y="438150"/>
            <a:ext cx="8686800" cy="979488"/>
          </a:xfrm>
        </p:spPr>
        <p:txBody>
          <a:bodyPr/>
          <a:lstStyle/>
          <a:p>
            <a:r>
              <a:rPr lang="ru-RU" dirty="0" smtClean="0"/>
              <a:t>Опубликуйтесь в </a:t>
            </a:r>
            <a:r>
              <a:rPr lang="en-US" dirty="0" smtClean="0"/>
              <a:t>IEEE Conferences</a:t>
            </a:r>
            <a:endParaRPr lang="en-US" dirty="0"/>
          </a:p>
        </p:txBody>
      </p:sp>
      <p:sp>
        <p:nvSpPr>
          <p:cNvPr id="3" name="Content Placeholder 2"/>
          <p:cNvSpPr>
            <a:spLocks noGrp="1"/>
          </p:cNvSpPr>
          <p:nvPr>
            <p:ph idx="1"/>
          </p:nvPr>
        </p:nvSpPr>
        <p:spPr>
          <a:xfrm>
            <a:off x="88024" y="1417637"/>
            <a:ext cx="7189076" cy="4872803"/>
          </a:xfrm>
        </p:spPr>
        <p:txBody>
          <a:bodyPr>
            <a:normAutofit/>
          </a:bodyPr>
          <a:lstStyle/>
          <a:p>
            <a:r>
              <a:rPr lang="en-US" dirty="0" smtClean="0">
                <a:solidFill>
                  <a:schemeClr val="tx1">
                    <a:lumMod val="75000"/>
                    <a:lumOff val="25000"/>
                  </a:schemeClr>
                </a:solidFill>
              </a:rPr>
              <a:t>IEEE </a:t>
            </a:r>
            <a:r>
              <a:rPr lang="ru-RU" dirty="0" smtClean="0">
                <a:solidFill>
                  <a:schemeClr val="tx1">
                    <a:lumMod val="75000"/>
                    <a:lumOff val="25000"/>
                  </a:schemeClr>
                </a:solidFill>
              </a:rPr>
              <a:t>организует ежегодно свыше </a:t>
            </a:r>
            <a:r>
              <a:rPr lang="en-US" dirty="0" smtClean="0">
                <a:solidFill>
                  <a:schemeClr val="tx1">
                    <a:lumMod val="75000"/>
                    <a:lumOff val="25000"/>
                  </a:schemeClr>
                </a:solidFill>
              </a:rPr>
              <a:t>1,250 </a:t>
            </a:r>
            <a:r>
              <a:rPr lang="ru-RU" dirty="0" smtClean="0">
                <a:solidFill>
                  <a:schemeClr val="tx1">
                    <a:lumMod val="75000"/>
                    <a:lumOff val="25000"/>
                  </a:schemeClr>
                </a:solidFill>
              </a:rPr>
              <a:t>конференций в разных странах</a:t>
            </a:r>
            <a:r>
              <a:rPr lang="en-US" dirty="0" smtClean="0">
                <a:solidFill>
                  <a:schemeClr val="tx1">
                    <a:lumMod val="75000"/>
                    <a:lumOff val="25000"/>
                  </a:schemeClr>
                </a:solidFill>
              </a:rPr>
              <a:t>.</a:t>
            </a:r>
          </a:p>
          <a:p>
            <a:r>
              <a:rPr lang="en-US" dirty="0" smtClean="0">
                <a:solidFill>
                  <a:schemeClr val="tx1">
                    <a:lumMod val="75000"/>
                    <a:lumOff val="25000"/>
                  </a:schemeClr>
                </a:solidFill>
              </a:rPr>
              <a:t>IEEE </a:t>
            </a:r>
            <a:r>
              <a:rPr lang="ru-RU" dirty="0" smtClean="0">
                <a:solidFill>
                  <a:schemeClr val="tx1">
                    <a:lumMod val="75000"/>
                    <a:lumOff val="25000"/>
                  </a:schemeClr>
                </a:solidFill>
              </a:rPr>
              <a:t>предоставляет для авторов и экспертов форум для презентации своей работы  на ежегодных конференциях</a:t>
            </a:r>
            <a:r>
              <a:rPr lang="en-US" dirty="0" smtClean="0">
                <a:solidFill>
                  <a:schemeClr val="tx1">
                    <a:lumMod val="75000"/>
                    <a:lumOff val="25000"/>
                  </a:schemeClr>
                </a:solidFill>
              </a:rPr>
              <a:t>. </a:t>
            </a:r>
          </a:p>
          <a:p>
            <a:r>
              <a:rPr lang="ru-RU" dirty="0" smtClean="0">
                <a:solidFill>
                  <a:schemeClr val="tx1">
                    <a:lumMod val="75000"/>
                    <a:lumOff val="25000"/>
                  </a:schemeClr>
                </a:solidFill>
              </a:rPr>
              <a:t>Найти подходящую конференцию и разместить свою публикацию можно по ссылке</a:t>
            </a:r>
            <a:r>
              <a:rPr lang="en-US" dirty="0" smtClean="0">
                <a:solidFill>
                  <a:schemeClr val="tx1">
                    <a:lumMod val="75000"/>
                    <a:lumOff val="25000"/>
                  </a:schemeClr>
                </a:solidFill>
              </a:rPr>
              <a:t>:  </a:t>
            </a:r>
          </a:p>
          <a:p>
            <a:r>
              <a:rPr lang="en-US" dirty="0" smtClean="0">
                <a:hlinkClick r:id="rId2"/>
              </a:rPr>
              <a:t>www.ieee.org/conferences</a:t>
            </a:r>
            <a:endParaRPr lang="en-US" dirty="0" smtClean="0"/>
          </a:p>
          <a:p>
            <a:pPr>
              <a:buNone/>
            </a:pPr>
            <a:endParaRPr lang="en-US" dirty="0"/>
          </a:p>
        </p:txBody>
      </p:sp>
      <p:pic>
        <p:nvPicPr>
          <p:cNvPr id="65538" name="Picture 2" descr="global"/>
          <p:cNvPicPr>
            <a:picLocks noChangeAspect="1" noChangeArrowheads="1"/>
          </p:cNvPicPr>
          <p:nvPr/>
        </p:nvPicPr>
        <p:blipFill>
          <a:blip r:embed="rId3"/>
          <a:srcRect/>
          <a:stretch>
            <a:fillRect/>
          </a:stretch>
        </p:blipFill>
        <p:spPr bwMode="auto">
          <a:xfrm>
            <a:off x="7277100" y="2111321"/>
            <a:ext cx="1677714" cy="1813746"/>
          </a:xfrm>
          <a:prstGeom prst="rect">
            <a:avLst/>
          </a:prstGeom>
          <a:noFill/>
        </p:spPr>
      </p:pic>
    </p:spTree>
    <p:extLst>
      <p:ext uri="{BB962C8B-B14F-4D97-AF65-F5344CB8AC3E}">
        <p14:creationId xmlns:p14="http://schemas.microsoft.com/office/powerpoint/2010/main" val="2817710660"/>
      </p:ext>
    </p:extLst>
  </p:cSld>
  <p:clrMapOvr>
    <a:masterClrMapping/>
  </p:clrMapOvr>
  <p:transition spd="med">
    <p:fade/>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2533" y="0"/>
            <a:ext cx="9003124" cy="979488"/>
          </a:xfrm>
        </p:spPr>
        <p:txBody>
          <a:bodyPr/>
          <a:lstStyle/>
          <a:p>
            <a:r>
              <a:rPr lang="ru-RU" sz="2500" dirty="0" smtClean="0"/>
              <a:t>Примеры конференций </a:t>
            </a:r>
            <a:r>
              <a:rPr lang="en-US" sz="2500" dirty="0" smtClean="0"/>
              <a:t>IEEE </a:t>
            </a:r>
            <a:r>
              <a:rPr lang="ru-RU" sz="2500" dirty="0" smtClean="0"/>
              <a:t>в России</a:t>
            </a:r>
            <a:endParaRPr lang="en-US" sz="2500" dirty="0"/>
          </a:p>
        </p:txBody>
      </p:sp>
      <p:sp>
        <p:nvSpPr>
          <p:cNvPr id="6" name="Rectangle 5"/>
          <p:cNvSpPr/>
          <p:nvPr/>
        </p:nvSpPr>
        <p:spPr>
          <a:xfrm>
            <a:off x="457200" y="955973"/>
            <a:ext cx="3798476" cy="461665"/>
          </a:xfrm>
          <a:prstGeom prst="rect">
            <a:avLst/>
          </a:prstGeom>
        </p:spPr>
        <p:txBody>
          <a:bodyPr wrap="none">
            <a:spAutoFit/>
          </a:bodyPr>
          <a:lstStyle/>
          <a:p>
            <a:r>
              <a:rPr lang="en-US" dirty="0" smtClean="0">
                <a:hlinkClick r:id="rId2"/>
              </a:rPr>
              <a:t>www.ieee.org/conferences</a:t>
            </a:r>
            <a:endParaRPr lang="en-US" dirty="0" smtClean="0"/>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1932" t="17501" r="14977" b="5000"/>
          <a:stretch/>
        </p:blipFill>
        <p:spPr bwMode="auto">
          <a:xfrm>
            <a:off x="312533" y="1370340"/>
            <a:ext cx="8145667" cy="49770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p:cNvSpPr>
            <a:spLocks noChangeArrowheads="1"/>
          </p:cNvSpPr>
          <p:nvPr/>
        </p:nvSpPr>
        <p:spPr bwMode="auto">
          <a:xfrm>
            <a:off x="4799226" y="3299365"/>
            <a:ext cx="3548055" cy="559514"/>
          </a:xfrm>
          <a:prstGeom prst="rect">
            <a:avLst/>
          </a:prstGeom>
          <a:noFill/>
          <a:ln w="38100" algn="ctr">
            <a:solidFill>
              <a:srgbClr val="FF3399"/>
            </a:solidFill>
            <a:round/>
            <a:headEnd/>
            <a:tailEnd/>
          </a:ln>
        </p:spPr>
        <p:txBody>
          <a:bodyPr/>
          <a:lstStyle/>
          <a:p>
            <a:endParaRPr lang="en-US"/>
          </a:p>
        </p:txBody>
      </p:sp>
      <p:sp>
        <p:nvSpPr>
          <p:cNvPr id="8" name="Rectangle 7"/>
          <p:cNvSpPr>
            <a:spLocks noChangeArrowheads="1"/>
          </p:cNvSpPr>
          <p:nvPr/>
        </p:nvSpPr>
        <p:spPr bwMode="auto">
          <a:xfrm>
            <a:off x="457201" y="5625358"/>
            <a:ext cx="2067636" cy="269875"/>
          </a:xfrm>
          <a:prstGeom prst="rect">
            <a:avLst/>
          </a:prstGeom>
          <a:noFill/>
          <a:ln w="38100" algn="ctr">
            <a:solidFill>
              <a:srgbClr val="FF3399"/>
            </a:solidFill>
            <a:round/>
            <a:headEnd/>
            <a:tailEnd/>
          </a:ln>
        </p:spPr>
        <p:txBody>
          <a:bodyPr/>
          <a:lstStyle/>
          <a:p>
            <a:endParaRPr lang="en-US"/>
          </a:p>
        </p:txBody>
      </p:sp>
      <p:pic>
        <p:nvPicPr>
          <p:cNvPr id="3" name="Picture 2"/>
          <p:cNvPicPr>
            <a:picLocks noChangeAspect="1"/>
          </p:cNvPicPr>
          <p:nvPr/>
        </p:nvPicPr>
        <p:blipFill>
          <a:blip r:embed="rId4"/>
          <a:stretch>
            <a:fillRect/>
          </a:stretch>
        </p:blipFill>
        <p:spPr>
          <a:xfrm>
            <a:off x="-691615" y="1028120"/>
            <a:ext cx="10153962" cy="5708816"/>
          </a:xfrm>
          <a:prstGeom prst="rect">
            <a:avLst/>
          </a:prstGeom>
        </p:spPr>
      </p:pic>
    </p:spTree>
    <p:extLst>
      <p:ext uri="{BB962C8B-B14F-4D97-AF65-F5344CB8AC3E}">
        <p14:creationId xmlns:p14="http://schemas.microsoft.com/office/powerpoint/2010/main" val="165912938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ssolv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Grp="1" noChangeAspect="1" noChangeArrowheads="1"/>
          </p:cNvPicPr>
          <p:nvPr>
            <p:ph idx="1"/>
          </p:nvPr>
        </p:nvPicPr>
        <p:blipFill>
          <a:blip r:embed="rId2"/>
          <a:srcRect/>
          <a:stretch>
            <a:fillRect/>
          </a:stretch>
        </p:blipFill>
        <p:spPr>
          <a:xfrm>
            <a:off x="3276600" y="1600082"/>
            <a:ext cx="6096000" cy="6030912"/>
          </a:xfrm>
          <a:noFill/>
        </p:spPr>
      </p:pic>
      <p:sp>
        <p:nvSpPr>
          <p:cNvPr id="32771" name="标题 1"/>
          <p:cNvSpPr>
            <a:spLocks noGrp="1"/>
          </p:cNvSpPr>
          <p:nvPr>
            <p:ph type="title"/>
          </p:nvPr>
        </p:nvSpPr>
        <p:spPr>
          <a:xfrm>
            <a:off x="413981" y="38100"/>
            <a:ext cx="8579893" cy="1143000"/>
          </a:xfrm>
        </p:spPr>
        <p:txBody>
          <a:bodyPr/>
          <a:lstStyle/>
          <a:p>
            <a:r>
              <a:rPr lang="ru-RU" altLang="zh-CN" dirty="0" smtClean="0"/>
              <a:t>Процесс рецензирования</a:t>
            </a:r>
            <a:endParaRPr lang="zh-CN" dirty="0" smtClean="0">
              <a:latin typeface="宋体" pitchFamily="2" charset="-122"/>
            </a:endParaRPr>
          </a:p>
        </p:txBody>
      </p:sp>
      <p:sp>
        <p:nvSpPr>
          <p:cNvPr id="32772" name="日期占位符 3"/>
          <p:cNvSpPr>
            <a:spLocks noGrp="1"/>
          </p:cNvSpPr>
          <p:nvPr>
            <p:ph type="dt" sz="quarter" idx="4294967295"/>
          </p:nvPr>
        </p:nvSpPr>
        <p:spPr bwMode="auto">
          <a:xfrm>
            <a:off x="685800" y="6580188"/>
            <a:ext cx="914400" cy="228600"/>
          </a:xfrm>
          <a:prstGeom prst="rect">
            <a:avLst/>
          </a:prstGeom>
          <a:noFill/>
          <a:ln>
            <a:miter lim="800000"/>
            <a:headEnd/>
            <a:tailEnd/>
          </a:ln>
        </p:spPr>
        <p:txBody>
          <a:bodyPr/>
          <a:lstStyle/>
          <a:p>
            <a:pPr eaLnBrk="0" hangingPunct="0">
              <a:lnSpc>
                <a:spcPct val="100000"/>
              </a:lnSpc>
              <a:spcBef>
                <a:spcPct val="0"/>
              </a:spcBef>
              <a:buClrTx/>
              <a:buSzTx/>
              <a:buFontTx/>
              <a:buNone/>
            </a:pPr>
            <a:fld id="{F24D6E94-1C20-44B6-AA82-FDFA5475CD4F}" type="datetime5">
              <a:rPr lang="zh-CN" altLang="en-US" sz="1000">
                <a:solidFill>
                  <a:schemeClr val="bg1"/>
                </a:solidFill>
              </a:rPr>
              <a:pPr eaLnBrk="0" hangingPunct="0">
                <a:lnSpc>
                  <a:spcPct val="100000"/>
                </a:lnSpc>
                <a:spcBef>
                  <a:spcPct val="0"/>
                </a:spcBef>
                <a:buClrTx/>
                <a:buSzTx/>
                <a:buFontTx/>
                <a:buNone/>
              </a:pPr>
              <a:t>2016/3/15</a:t>
            </a:fld>
            <a:endParaRPr lang="en-US" altLang="zh-CN" sz="1000">
              <a:solidFill>
                <a:schemeClr val="bg1"/>
              </a:solidFill>
            </a:endParaRPr>
          </a:p>
        </p:txBody>
      </p:sp>
      <p:sp>
        <p:nvSpPr>
          <p:cNvPr id="32773" name="矩形 5"/>
          <p:cNvSpPr>
            <a:spLocks noChangeArrowheads="1"/>
          </p:cNvSpPr>
          <p:nvPr/>
        </p:nvSpPr>
        <p:spPr bwMode="auto">
          <a:xfrm>
            <a:off x="304800" y="4517409"/>
            <a:ext cx="2971800" cy="1200329"/>
          </a:xfrm>
          <a:prstGeom prst="rect">
            <a:avLst/>
          </a:prstGeom>
          <a:noFill/>
          <a:ln w="9525">
            <a:noFill/>
            <a:miter lim="800000"/>
            <a:headEnd/>
            <a:tailEnd/>
          </a:ln>
        </p:spPr>
        <p:txBody>
          <a:bodyPr>
            <a:spAutoFit/>
          </a:bodyPr>
          <a:lstStyle/>
          <a:p>
            <a:r>
              <a:rPr lang="ru-RU" altLang="zh-CN" dirty="0" smtClean="0"/>
              <a:t>На примере</a:t>
            </a:r>
            <a:r>
              <a:rPr lang="en-US" altLang="zh-CN" dirty="0" smtClean="0"/>
              <a:t> </a:t>
            </a:r>
            <a:r>
              <a:rPr lang="en-US" altLang="zh-CN" dirty="0"/>
              <a:t>IEEE Transactions on Information</a:t>
            </a:r>
            <a:r>
              <a:rPr lang="zh-CN" altLang="en-US" dirty="0"/>
              <a:t> </a:t>
            </a:r>
            <a:r>
              <a:rPr lang="en-US" altLang="zh-CN" dirty="0"/>
              <a:t>Technology in Biomedicine </a:t>
            </a:r>
            <a:endParaRPr lang="zh-CN" altLang="en-US" dirty="0"/>
          </a:p>
        </p:txBody>
      </p:sp>
    </p:spTree>
    <p:extLst>
      <p:ext uri="{BB962C8B-B14F-4D97-AF65-F5344CB8AC3E}">
        <p14:creationId xmlns:p14="http://schemas.microsoft.com/office/powerpoint/2010/main" val="178481101"/>
      </p:ext>
    </p:extLst>
  </p:cSld>
  <p:clrMapOvr>
    <a:masterClrMapping/>
  </p:clrMapOvr>
  <p:transition spd="med">
    <p:fade/>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3"/>
          <p:cNvSpPr>
            <a:spLocks noGrp="1"/>
          </p:cNvSpPr>
          <p:nvPr>
            <p:ph type="title"/>
          </p:nvPr>
        </p:nvSpPr>
        <p:spPr/>
        <p:txBody>
          <a:bodyPr/>
          <a:lstStyle/>
          <a:p>
            <a:r>
              <a:rPr lang="en-US" sz="2200" smtClean="0">
                <a:solidFill>
                  <a:srgbClr val="541868"/>
                </a:solidFill>
                <a:ea typeface="ＭＳ Ｐゴシック" pitchFamily="34" charset="-128"/>
              </a:rPr>
              <a:t>Review</a:t>
            </a:r>
            <a:r>
              <a:rPr lang="en-US" smtClean="0">
                <a:solidFill>
                  <a:srgbClr val="541868"/>
                </a:solidFill>
                <a:ea typeface="ＭＳ Ｐゴシック" pitchFamily="34" charset="-128"/>
              </a:rPr>
              <a:t/>
            </a:r>
            <a:br>
              <a:rPr lang="en-US" smtClean="0">
                <a:solidFill>
                  <a:srgbClr val="541868"/>
                </a:solidFill>
                <a:ea typeface="ＭＳ Ｐゴシック" pitchFamily="34" charset="-128"/>
              </a:rPr>
            </a:br>
            <a:r>
              <a:rPr lang="en-US" smtClean="0">
                <a:ea typeface="ＭＳ Ｐゴシック" pitchFamily="34" charset="-128"/>
              </a:rPr>
              <a:t>Possible review decisions</a:t>
            </a:r>
            <a:r>
              <a:rPr lang="en-US" i="1" smtClean="0">
                <a:ea typeface="ＭＳ Ｐゴシック" pitchFamily="34" charset="-128"/>
              </a:rPr>
              <a:t/>
            </a:r>
            <a:br>
              <a:rPr lang="en-US" i="1" smtClean="0">
                <a:ea typeface="ＭＳ Ｐゴシック" pitchFamily="34" charset="-128"/>
              </a:rPr>
            </a:br>
            <a:endParaRPr lang="en-US" smtClean="0">
              <a:ea typeface="ＭＳ Ｐゴシック" pitchFamily="34" charset="-128"/>
            </a:endParaRPr>
          </a:p>
        </p:txBody>
      </p:sp>
      <p:sp>
        <p:nvSpPr>
          <p:cNvPr id="5" name="Content Placeholder 4"/>
          <p:cNvSpPr>
            <a:spLocks noGrp="1"/>
          </p:cNvSpPr>
          <p:nvPr>
            <p:ph idx="1"/>
          </p:nvPr>
        </p:nvSpPr>
        <p:spPr>
          <a:xfrm>
            <a:off x="685800" y="1917700"/>
            <a:ext cx="7924800" cy="4114800"/>
          </a:xfrm>
        </p:spPr>
        <p:txBody>
          <a:bodyPr/>
          <a:lstStyle/>
          <a:p>
            <a:pPr eaLnBrk="1" hangingPunct="1">
              <a:spcBef>
                <a:spcPts val="0"/>
              </a:spcBef>
              <a:defRPr/>
            </a:pPr>
            <a:r>
              <a:rPr lang="en-US" sz="2000" b="1" dirty="0">
                <a:ea typeface="ＭＳ Ｐゴシック" charset="0"/>
                <a:cs typeface="ＭＳ Ｐゴシック" charset="0"/>
              </a:rPr>
              <a:t>ACCEPT:</a:t>
            </a:r>
            <a:r>
              <a:rPr lang="en-US" sz="2000" dirty="0">
                <a:ea typeface="ＭＳ Ｐゴシック" charset="0"/>
                <a:cs typeface="ＭＳ Ｐゴシック" charset="0"/>
              </a:rPr>
              <a:t> </a:t>
            </a:r>
            <a:r>
              <a:rPr lang="en-US" sz="2000" dirty="0"/>
              <a:t>Congratulations! The paper now is entered into a production process</a:t>
            </a:r>
            <a:r>
              <a:rPr lang="en-US" sz="2000" dirty="0" smtClean="0"/>
              <a:t>.</a:t>
            </a:r>
          </a:p>
          <a:p>
            <a:pPr marL="0" indent="0" eaLnBrk="1" hangingPunct="1">
              <a:spcBef>
                <a:spcPts val="0"/>
              </a:spcBef>
              <a:buFontTx/>
              <a:buNone/>
              <a:defRPr/>
            </a:pPr>
            <a:endParaRPr lang="en-US" sz="2000" dirty="0">
              <a:ea typeface="ＭＳ Ｐゴシック" charset="0"/>
              <a:cs typeface="ＭＳ Ｐゴシック" charset="0"/>
            </a:endParaRPr>
          </a:p>
          <a:p>
            <a:pPr eaLnBrk="1" hangingPunct="1">
              <a:spcBef>
                <a:spcPts val="0"/>
              </a:spcBef>
              <a:defRPr/>
            </a:pPr>
            <a:r>
              <a:rPr lang="en-US" sz="2000" b="1" dirty="0">
                <a:ea typeface="ＭＳ Ｐゴシック" charset="0"/>
                <a:cs typeface="ＭＳ Ｐゴシック" charset="0"/>
              </a:rPr>
              <a:t>ACCEPT WITH MINOR CORRECTIONS: </a:t>
            </a:r>
            <a:r>
              <a:rPr lang="en-US" sz="2000" dirty="0"/>
              <a:t>One or more of the referees have made suggestions for improvement</a:t>
            </a:r>
            <a:r>
              <a:rPr lang="en-US" sz="2000" dirty="0" smtClean="0"/>
              <a:t>.</a:t>
            </a:r>
            <a:endParaRPr lang="en-US" sz="2000" dirty="0">
              <a:ea typeface="ＭＳ Ｐゴシック" charset="0"/>
              <a:cs typeface="ＭＳ Ｐゴシック" charset="0"/>
            </a:endParaRPr>
          </a:p>
          <a:p>
            <a:pPr marL="0" indent="0" eaLnBrk="1" hangingPunct="1">
              <a:spcBef>
                <a:spcPts val="0"/>
              </a:spcBef>
              <a:buFontTx/>
              <a:buNone/>
              <a:defRPr/>
            </a:pPr>
            <a:endParaRPr lang="en-US" sz="2000" dirty="0">
              <a:ea typeface="ＭＳ Ｐゴシック" charset="0"/>
              <a:cs typeface="ＭＳ Ｐゴシック" charset="0"/>
            </a:endParaRPr>
          </a:p>
          <a:p>
            <a:pPr>
              <a:spcBef>
                <a:spcPts val="0"/>
              </a:spcBef>
              <a:defRPr/>
            </a:pPr>
            <a:r>
              <a:rPr lang="en-US" sz="2000" b="1" dirty="0">
                <a:ea typeface="ＭＳ Ｐゴシック" charset="0"/>
                <a:cs typeface="ＭＳ Ｐゴシック" charset="0"/>
              </a:rPr>
              <a:t>RESUBMIT:</a:t>
            </a:r>
            <a:r>
              <a:rPr lang="en-US" sz="2000" dirty="0">
                <a:ea typeface="ＭＳ Ｐゴシック" charset="0"/>
                <a:cs typeface="ＭＳ Ｐゴシック" charset="0"/>
              </a:rPr>
              <a:t> </a:t>
            </a:r>
            <a:r>
              <a:rPr lang="en-US" sz="2000" dirty="0"/>
              <a:t>The paper has major deficiencies that could be repaired by the </a:t>
            </a:r>
            <a:r>
              <a:rPr lang="en-US" sz="2000" dirty="0" smtClean="0"/>
              <a:t>author. </a:t>
            </a:r>
            <a:endParaRPr lang="en-US" sz="2000" dirty="0"/>
          </a:p>
          <a:p>
            <a:pPr marL="0" indent="0" eaLnBrk="1" hangingPunct="1">
              <a:spcBef>
                <a:spcPts val="0"/>
              </a:spcBef>
              <a:buFontTx/>
              <a:buNone/>
              <a:defRPr/>
            </a:pPr>
            <a:endParaRPr lang="en-US" sz="2000" dirty="0">
              <a:ea typeface="ＭＳ Ｐゴシック" charset="0"/>
              <a:cs typeface="ＭＳ Ｐゴシック" charset="0"/>
            </a:endParaRPr>
          </a:p>
          <a:p>
            <a:pPr eaLnBrk="1" hangingPunct="1">
              <a:spcBef>
                <a:spcPts val="0"/>
              </a:spcBef>
              <a:defRPr/>
            </a:pPr>
            <a:r>
              <a:rPr lang="en-US" sz="2000" b="1" dirty="0">
                <a:ea typeface="ＭＳ Ｐゴシック" charset="0"/>
                <a:cs typeface="ＭＳ Ｐゴシック" charset="0"/>
              </a:rPr>
              <a:t>REJECT:</a:t>
            </a:r>
            <a:r>
              <a:rPr lang="en-US" sz="2000" dirty="0">
                <a:ea typeface="ＭＳ Ｐゴシック" charset="0"/>
                <a:cs typeface="ＭＳ Ｐゴシック" charset="0"/>
              </a:rPr>
              <a:t> </a:t>
            </a:r>
            <a:r>
              <a:rPr lang="en-US" sz="2000" dirty="0"/>
              <a:t>If </a:t>
            </a:r>
            <a:r>
              <a:rPr lang="en-US" sz="2000" dirty="0" smtClean="0"/>
              <a:t>you </a:t>
            </a:r>
            <a:r>
              <a:rPr lang="en-US" sz="2000" dirty="0"/>
              <a:t>have a rejection from a top publication, </a:t>
            </a:r>
            <a:r>
              <a:rPr lang="en-US" sz="2000" dirty="0" smtClean="0"/>
              <a:t>you </a:t>
            </a:r>
            <a:r>
              <a:rPr lang="en-US" sz="2000" dirty="0"/>
              <a:t>can try submitting the paper to a </a:t>
            </a:r>
            <a:r>
              <a:rPr lang="en-US" sz="2000" dirty="0" smtClean="0"/>
              <a:t>less-selective publication</a:t>
            </a:r>
            <a:r>
              <a:rPr lang="en-US" sz="2000" dirty="0"/>
              <a:t>.</a:t>
            </a:r>
            <a:endParaRPr lang="en-US" sz="2000" dirty="0">
              <a:latin typeface="Times New Roman" charset="0"/>
            </a:endParaRPr>
          </a:p>
          <a:p>
            <a:pPr eaLnBrk="1" hangingPunct="1">
              <a:spcBef>
                <a:spcPts val="0"/>
              </a:spcBef>
              <a:defRPr/>
            </a:pPr>
            <a:endParaRPr lang="en-US" sz="2000" dirty="0">
              <a:ea typeface="ＭＳ Ｐゴシック" charset="0"/>
              <a:cs typeface="ＭＳ Ｐゴシック" charset="0"/>
            </a:endParaRPr>
          </a:p>
          <a:p>
            <a:pPr eaLnBrk="1" hangingPunct="1">
              <a:spcBef>
                <a:spcPts val="0"/>
              </a:spcBef>
              <a:defRPr/>
            </a:pPr>
            <a:endParaRPr lang="en-US" sz="2000" dirty="0">
              <a:ea typeface="ＭＳ Ｐゴシック" charset="0"/>
              <a:cs typeface="ＭＳ Ｐゴシック" charset="0"/>
            </a:endParaRPr>
          </a:p>
          <a:p>
            <a:pPr>
              <a:spcBef>
                <a:spcPts val="0"/>
              </a:spcBef>
              <a:defRPr/>
            </a:pPr>
            <a:endParaRPr lang="en-US" sz="2000" dirty="0"/>
          </a:p>
        </p:txBody>
      </p:sp>
      <p:grpSp>
        <p:nvGrpSpPr>
          <p:cNvPr id="2" name="Group 12"/>
          <p:cNvGrpSpPr/>
          <p:nvPr/>
        </p:nvGrpSpPr>
        <p:grpSpPr>
          <a:xfrm>
            <a:off x="354842" y="5894388"/>
            <a:ext cx="7131808" cy="377825"/>
            <a:chOff x="354842" y="5894388"/>
            <a:chExt cx="7131808" cy="377825"/>
          </a:xfrm>
        </p:grpSpPr>
        <p:sp>
          <p:nvSpPr>
            <p:cNvPr id="14" name="Right Arrow 13"/>
            <p:cNvSpPr/>
            <p:nvPr/>
          </p:nvSpPr>
          <p:spPr bwMode="auto">
            <a:xfrm>
              <a:off x="354842" y="5894388"/>
              <a:ext cx="7131808" cy="377825"/>
            </a:xfrm>
            <a:prstGeom prst="rightArrow">
              <a:avLst>
                <a:gd name="adj1" fmla="val 50000"/>
                <a:gd name="adj2" fmla="val 64047"/>
              </a:avLst>
            </a:prstGeom>
            <a:solidFill>
              <a:schemeClr val="bg1">
                <a:lumMod val="85000"/>
              </a:schemeClr>
            </a:solidFill>
            <a:ln w="38100" cap="flat" cmpd="sng" algn="ctr">
              <a:noFill/>
              <a:prstDash val="solid"/>
              <a:round/>
              <a:headEnd type="none" w="med" len="med"/>
              <a:tailEnd type="none" w="med" len="med"/>
            </a:ln>
            <a:effectLst/>
          </p:spPr>
          <p:txBody>
            <a:bodyPr/>
            <a:lstStyle/>
            <a:p>
              <a:pPr>
                <a:defRPr/>
              </a:pPr>
              <a:endParaRPr lang="en-US" dirty="0">
                <a:solidFill>
                  <a:srgbClr val="000000"/>
                </a:solidFill>
                <a:latin typeface="Arial" charset="0"/>
                <a:ea typeface="ＭＳ Ｐゴシック" charset="-128"/>
              </a:endParaRPr>
            </a:p>
          </p:txBody>
        </p:sp>
        <p:sp>
          <p:nvSpPr>
            <p:cNvPr id="15" name="Oval 14"/>
            <p:cNvSpPr/>
            <p:nvPr/>
          </p:nvSpPr>
          <p:spPr bwMode="auto">
            <a:xfrm>
              <a:off x="2001838" y="5932488"/>
              <a:ext cx="311150" cy="311150"/>
            </a:xfrm>
            <a:prstGeom prst="ellipse">
              <a:avLst/>
            </a:prstGeom>
            <a:solidFill>
              <a:schemeClr val="bg1">
                <a:lumMod val="50000"/>
              </a:schemeClr>
            </a:solidFill>
            <a:ln w="31750" cap="flat" cmpd="sng" algn="ctr">
              <a:solidFill>
                <a:schemeClr val="bg1"/>
              </a:solidFill>
              <a:prstDash val="solid"/>
              <a:round/>
              <a:headEnd type="none" w="med" len="med"/>
              <a:tailEnd type="none" w="med" len="med"/>
            </a:ln>
            <a:effectLst/>
          </p:spPr>
          <p:txBody>
            <a:bodyPr anchor="ctr"/>
            <a:lstStyle/>
            <a:p>
              <a:pPr algn="ctr">
                <a:defRPr/>
              </a:pPr>
              <a:endParaRPr lang="en-US" dirty="0">
                <a:solidFill>
                  <a:srgbClr val="000000"/>
                </a:solidFill>
                <a:latin typeface="Arial" pitchFamily="28" charset="0"/>
                <a:ea typeface="ＭＳ Ｐゴシック" pitchFamily="28" charset="-128"/>
                <a:cs typeface="ＭＳ Ｐゴシック" pitchFamily="28" charset="-128"/>
              </a:endParaRPr>
            </a:p>
          </p:txBody>
        </p:sp>
        <p:sp>
          <p:nvSpPr>
            <p:cNvPr id="16" name="Oval 15"/>
            <p:cNvSpPr/>
            <p:nvPr/>
          </p:nvSpPr>
          <p:spPr bwMode="auto">
            <a:xfrm>
              <a:off x="3438525" y="5932488"/>
              <a:ext cx="311150" cy="311150"/>
            </a:xfrm>
            <a:prstGeom prst="ellipse">
              <a:avLst/>
            </a:prstGeom>
            <a:solidFill>
              <a:schemeClr val="bg1">
                <a:lumMod val="50000"/>
              </a:schemeClr>
            </a:solidFill>
            <a:ln w="31750" cap="flat" cmpd="sng" algn="ctr">
              <a:solidFill>
                <a:schemeClr val="bg1"/>
              </a:solidFill>
              <a:prstDash val="solid"/>
              <a:round/>
              <a:headEnd type="none" w="med" len="med"/>
              <a:tailEnd type="none" w="med" len="med"/>
            </a:ln>
            <a:effectLst/>
          </p:spPr>
          <p:txBody>
            <a:bodyPr anchor="ctr"/>
            <a:lstStyle/>
            <a:p>
              <a:pPr algn="ctr">
                <a:defRPr/>
              </a:pPr>
              <a:endParaRPr lang="en-US" dirty="0">
                <a:solidFill>
                  <a:srgbClr val="000000"/>
                </a:solidFill>
                <a:latin typeface="Arial" pitchFamily="28" charset="0"/>
                <a:ea typeface="ＭＳ Ｐゴシック" pitchFamily="28" charset="-128"/>
                <a:cs typeface="ＭＳ Ｐゴシック" pitchFamily="28" charset="-128"/>
              </a:endParaRPr>
            </a:p>
          </p:txBody>
        </p:sp>
        <p:sp>
          <p:nvSpPr>
            <p:cNvPr id="17" name="Oval 16"/>
            <p:cNvSpPr/>
            <p:nvPr/>
          </p:nvSpPr>
          <p:spPr bwMode="auto">
            <a:xfrm>
              <a:off x="4875213" y="5932488"/>
              <a:ext cx="311150" cy="311150"/>
            </a:xfrm>
            <a:prstGeom prst="ellipse">
              <a:avLst/>
            </a:prstGeom>
            <a:solidFill>
              <a:srgbClr val="800080"/>
            </a:solidFill>
            <a:ln w="31750" cap="flat" cmpd="sng" algn="ctr">
              <a:solidFill>
                <a:schemeClr val="bg1"/>
              </a:solidFill>
              <a:prstDash val="solid"/>
              <a:round/>
              <a:headEnd type="none" w="med" len="med"/>
              <a:tailEnd type="none" w="med" len="med"/>
            </a:ln>
            <a:effectLst/>
          </p:spPr>
          <p:txBody>
            <a:bodyPr anchor="ctr"/>
            <a:lstStyle/>
            <a:p>
              <a:pPr algn="ctr">
                <a:defRPr/>
              </a:pPr>
              <a:endParaRPr lang="en-US" dirty="0">
                <a:solidFill>
                  <a:srgbClr val="000000"/>
                </a:solidFill>
                <a:latin typeface="Arial" pitchFamily="28" charset="0"/>
                <a:ea typeface="ＭＳ Ｐゴシック" pitchFamily="28" charset="-128"/>
                <a:cs typeface="ＭＳ Ｐゴシック" pitchFamily="28" charset="-128"/>
              </a:endParaRPr>
            </a:p>
          </p:txBody>
        </p:sp>
        <p:sp>
          <p:nvSpPr>
            <p:cNvPr id="18" name="Oval 17"/>
            <p:cNvSpPr/>
            <p:nvPr/>
          </p:nvSpPr>
          <p:spPr bwMode="auto">
            <a:xfrm>
              <a:off x="6311900" y="5932488"/>
              <a:ext cx="311150" cy="311150"/>
            </a:xfrm>
            <a:prstGeom prst="ellipse">
              <a:avLst/>
            </a:prstGeom>
            <a:solidFill>
              <a:schemeClr val="bg1">
                <a:lumMod val="50000"/>
              </a:schemeClr>
            </a:solidFill>
            <a:ln w="31750" cap="flat" cmpd="sng" algn="ctr">
              <a:solidFill>
                <a:schemeClr val="bg1"/>
              </a:solidFill>
              <a:prstDash val="solid"/>
              <a:round/>
              <a:headEnd type="none" w="med" len="med"/>
              <a:tailEnd type="none" w="med" len="med"/>
            </a:ln>
            <a:effectLst/>
          </p:spPr>
          <p:txBody>
            <a:bodyPr anchor="ctr"/>
            <a:lstStyle/>
            <a:p>
              <a:pPr algn="ctr">
                <a:defRPr/>
              </a:pPr>
              <a:endParaRPr lang="en-US" dirty="0">
                <a:solidFill>
                  <a:srgbClr val="000000"/>
                </a:solidFill>
                <a:latin typeface="Arial" pitchFamily="28" charset="0"/>
                <a:ea typeface="ＭＳ Ｐゴシック" pitchFamily="28" charset="-128"/>
                <a:cs typeface="ＭＳ Ｐゴシック" pitchFamily="28" charset="-128"/>
              </a:endParaRPr>
            </a:p>
          </p:txBody>
        </p:sp>
        <p:sp>
          <p:nvSpPr>
            <p:cNvPr id="19" name="Oval 18"/>
            <p:cNvSpPr/>
            <p:nvPr/>
          </p:nvSpPr>
          <p:spPr bwMode="auto">
            <a:xfrm>
              <a:off x="535841" y="5927725"/>
              <a:ext cx="311150" cy="311150"/>
            </a:xfrm>
            <a:prstGeom prst="ellipse">
              <a:avLst/>
            </a:prstGeom>
            <a:solidFill>
              <a:schemeClr val="bg1">
                <a:lumMod val="50000"/>
              </a:schemeClr>
            </a:solidFill>
            <a:ln w="31750" cap="flat" cmpd="sng" algn="ctr">
              <a:solidFill>
                <a:schemeClr val="bg1"/>
              </a:solidFill>
              <a:prstDash val="solid"/>
              <a:round/>
              <a:headEnd type="none" w="med" len="med"/>
              <a:tailEnd type="none" w="med" len="med"/>
            </a:ln>
            <a:effectLst/>
          </p:spPr>
          <p:txBody>
            <a:bodyPr anchor="ctr"/>
            <a:lstStyle/>
            <a:p>
              <a:pPr algn="ctr">
                <a:defRPr/>
              </a:pPr>
              <a:endParaRPr lang="en-US" dirty="0">
                <a:solidFill>
                  <a:srgbClr val="000000"/>
                </a:solidFill>
                <a:latin typeface="Arial" pitchFamily="28" charset="0"/>
                <a:ea typeface="ＭＳ Ｐゴシック" pitchFamily="28" charset="-128"/>
                <a:cs typeface="ＭＳ Ｐゴシック" pitchFamily="28" charset="-128"/>
              </a:endParaRPr>
            </a:p>
          </p:txBody>
        </p:sp>
      </p:grpSp>
      <p:sp>
        <p:nvSpPr>
          <p:cNvPr id="20" name="Fußzeilenplatzhalter 19"/>
          <p:cNvSpPr>
            <a:spLocks noGrp="1"/>
          </p:cNvSpPr>
          <p:nvPr>
            <p:ph type="ftr" sz="quarter" idx="10"/>
          </p:nvPr>
        </p:nvSpPr>
        <p:spPr/>
        <p:txBody>
          <a:bodyPr/>
          <a:lstStyle/>
          <a:p>
            <a:r>
              <a:rPr lang="en-US" smtClean="0"/>
              <a:t>Check my training dates on Twitter: @IEEE_elukacs</a:t>
            </a:r>
            <a:endParaRPr lang="en-US" dirty="0"/>
          </a:p>
        </p:txBody>
      </p:sp>
    </p:spTree>
    <p:extLst>
      <p:ext uri="{BB962C8B-B14F-4D97-AF65-F5344CB8AC3E}">
        <p14:creationId xmlns:p14="http://schemas.microsoft.com/office/powerpoint/2010/main" val="102504787"/>
      </p:ext>
    </p:extLst>
  </p:cSld>
  <p:clrMapOvr>
    <a:masterClrMapping/>
  </p:clrMapOvr>
  <p:transition spd="med">
    <p:fade/>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t>Author Processing</a:t>
            </a:r>
            <a:br>
              <a:rPr lang="en-US" sz="2400" dirty="0" smtClean="0"/>
            </a:br>
            <a:r>
              <a:rPr lang="en-US" sz="3200" dirty="0" smtClean="0"/>
              <a:t>Once accepted…</a:t>
            </a:r>
            <a:r>
              <a:rPr lang="en-US" sz="4000" dirty="0" smtClean="0"/>
              <a:t/>
            </a:r>
            <a:br>
              <a:rPr lang="en-US" sz="4000" dirty="0" smtClean="0"/>
            </a:br>
            <a:r>
              <a:rPr lang="en-US" dirty="0" smtClean="0"/>
              <a:t> </a:t>
            </a:r>
            <a:endParaRPr lang="en-US" dirty="0"/>
          </a:p>
        </p:txBody>
      </p:sp>
      <p:sp>
        <p:nvSpPr>
          <p:cNvPr id="3" name="Content Placeholder 2"/>
          <p:cNvSpPr>
            <a:spLocks noGrp="1"/>
          </p:cNvSpPr>
          <p:nvPr>
            <p:ph idx="1"/>
          </p:nvPr>
        </p:nvSpPr>
        <p:spPr/>
        <p:txBody>
          <a:bodyPr/>
          <a:lstStyle/>
          <a:p>
            <a:r>
              <a:rPr lang="en-US" dirty="0" smtClean="0">
                <a:latin typeface="Verdana" pitchFamily="34" charset="0"/>
                <a:ea typeface="ＭＳ Ｐゴシック" pitchFamily="34" charset="-128"/>
              </a:rPr>
              <a:t>Bills are sent to the author, </a:t>
            </a:r>
            <a:r>
              <a:rPr lang="en-US" dirty="0">
                <a:latin typeface="Verdana" pitchFamily="34" charset="0"/>
                <a:ea typeface="ＭＳ Ｐゴシック" pitchFamily="34" charset="-128"/>
              </a:rPr>
              <a:t>if open </a:t>
            </a:r>
            <a:r>
              <a:rPr lang="en-US" dirty="0" smtClean="0">
                <a:latin typeface="Verdana" pitchFamily="34" charset="0"/>
                <a:ea typeface="ＭＳ Ｐゴシック" pitchFamily="34" charset="-128"/>
              </a:rPr>
              <a:t>access</a:t>
            </a:r>
            <a:r>
              <a:rPr lang="en-US" dirty="0">
                <a:latin typeface="Verdana" pitchFamily="34" charset="0"/>
                <a:ea typeface="ＭＳ Ｐゴシック" pitchFamily="34" charset="-128"/>
              </a:rPr>
              <a:t>.</a:t>
            </a:r>
            <a:endParaRPr lang="en-US" dirty="0" smtClean="0">
              <a:latin typeface="Verdana" pitchFamily="34" charset="0"/>
              <a:ea typeface="ＭＳ Ｐゴシック" pitchFamily="34" charset="-128"/>
            </a:endParaRPr>
          </a:p>
          <a:p>
            <a:r>
              <a:rPr lang="en-US" dirty="0" smtClean="0">
                <a:latin typeface="Verdana" pitchFamily="34" charset="0"/>
                <a:ea typeface="ＭＳ Ｐゴシック" pitchFamily="34" charset="-128"/>
              </a:rPr>
              <a:t>Article production is initiated.</a:t>
            </a:r>
          </a:p>
          <a:p>
            <a:r>
              <a:rPr lang="en-US" dirty="0" smtClean="0">
                <a:latin typeface="Verdana" pitchFamily="34" charset="0"/>
                <a:ea typeface="ＭＳ Ｐゴシック" pitchFamily="34" charset="-128"/>
              </a:rPr>
              <a:t>Articles are posted online and included in the print version, if available.</a:t>
            </a:r>
          </a:p>
          <a:p>
            <a:endParaRPr lang="en-US" b="1" dirty="0" smtClean="0">
              <a:latin typeface="Verdana" pitchFamily="34" charset="0"/>
              <a:ea typeface="ＭＳ Ｐゴシック" pitchFamily="34" charset="-128"/>
            </a:endParaRPr>
          </a:p>
          <a:p>
            <a:endParaRPr lang="en-US" b="1" dirty="0">
              <a:latin typeface="Verdana" pitchFamily="34" charset="0"/>
              <a:ea typeface="ＭＳ Ｐゴシック" pitchFamily="34" charset="-128"/>
            </a:endParaRPr>
          </a:p>
        </p:txBody>
      </p:sp>
      <p:grpSp>
        <p:nvGrpSpPr>
          <p:cNvPr id="4" name="Group 3"/>
          <p:cNvGrpSpPr/>
          <p:nvPr/>
        </p:nvGrpSpPr>
        <p:grpSpPr>
          <a:xfrm>
            <a:off x="354842" y="5894388"/>
            <a:ext cx="7131808" cy="377825"/>
            <a:chOff x="354842" y="5894388"/>
            <a:chExt cx="7131808" cy="377825"/>
          </a:xfrm>
        </p:grpSpPr>
        <p:sp>
          <p:nvSpPr>
            <p:cNvPr id="5" name="Right Arrow 4"/>
            <p:cNvSpPr/>
            <p:nvPr/>
          </p:nvSpPr>
          <p:spPr bwMode="auto">
            <a:xfrm>
              <a:off x="354842" y="5894388"/>
              <a:ext cx="7131808" cy="377825"/>
            </a:xfrm>
            <a:prstGeom prst="rightArrow">
              <a:avLst>
                <a:gd name="adj1" fmla="val 50000"/>
                <a:gd name="adj2" fmla="val 64047"/>
              </a:avLst>
            </a:prstGeom>
            <a:solidFill>
              <a:schemeClr val="bg1">
                <a:lumMod val="85000"/>
              </a:schemeClr>
            </a:solidFill>
            <a:ln w="38100" cap="flat" cmpd="sng" algn="ctr">
              <a:noFill/>
              <a:prstDash val="solid"/>
              <a:round/>
              <a:headEnd type="none" w="med" len="med"/>
              <a:tailEnd type="none" w="med" len="med"/>
            </a:ln>
            <a:effectLst/>
          </p:spPr>
          <p:txBody>
            <a:bodyPr/>
            <a:lstStyle/>
            <a:p>
              <a:pPr>
                <a:defRPr/>
              </a:pPr>
              <a:endParaRPr lang="en-US" dirty="0">
                <a:solidFill>
                  <a:srgbClr val="000000"/>
                </a:solidFill>
                <a:latin typeface="Arial" charset="0"/>
                <a:ea typeface="ＭＳ Ｐゴシック" charset="-128"/>
              </a:endParaRPr>
            </a:p>
          </p:txBody>
        </p:sp>
        <p:sp>
          <p:nvSpPr>
            <p:cNvPr id="6" name="Oval 5"/>
            <p:cNvSpPr/>
            <p:nvPr/>
          </p:nvSpPr>
          <p:spPr bwMode="auto">
            <a:xfrm>
              <a:off x="2001838" y="5932488"/>
              <a:ext cx="311150" cy="311150"/>
            </a:xfrm>
            <a:prstGeom prst="ellipse">
              <a:avLst/>
            </a:prstGeom>
            <a:solidFill>
              <a:schemeClr val="bg1">
                <a:lumMod val="50000"/>
              </a:schemeClr>
            </a:solidFill>
            <a:ln w="31750" cap="flat" cmpd="sng" algn="ctr">
              <a:solidFill>
                <a:schemeClr val="bg1"/>
              </a:solidFill>
              <a:prstDash val="solid"/>
              <a:round/>
              <a:headEnd type="none" w="med" len="med"/>
              <a:tailEnd type="none" w="med" len="med"/>
            </a:ln>
            <a:effectLst/>
          </p:spPr>
          <p:txBody>
            <a:bodyPr anchor="ctr"/>
            <a:lstStyle/>
            <a:p>
              <a:pPr algn="ctr">
                <a:defRPr/>
              </a:pPr>
              <a:endParaRPr lang="en-US" dirty="0">
                <a:solidFill>
                  <a:srgbClr val="000000"/>
                </a:solidFill>
                <a:latin typeface="Arial" pitchFamily="28" charset="0"/>
                <a:ea typeface="ＭＳ Ｐゴシック" pitchFamily="28" charset="-128"/>
                <a:cs typeface="ＭＳ Ｐゴシック" pitchFamily="28" charset="-128"/>
              </a:endParaRPr>
            </a:p>
          </p:txBody>
        </p:sp>
        <p:sp>
          <p:nvSpPr>
            <p:cNvPr id="7" name="Oval 6"/>
            <p:cNvSpPr/>
            <p:nvPr/>
          </p:nvSpPr>
          <p:spPr bwMode="auto">
            <a:xfrm>
              <a:off x="3438525" y="5932488"/>
              <a:ext cx="311150" cy="311150"/>
            </a:xfrm>
            <a:prstGeom prst="ellipse">
              <a:avLst/>
            </a:prstGeom>
            <a:solidFill>
              <a:schemeClr val="bg1">
                <a:lumMod val="50000"/>
              </a:schemeClr>
            </a:solidFill>
            <a:ln w="31750" cap="flat" cmpd="sng" algn="ctr">
              <a:solidFill>
                <a:schemeClr val="bg1"/>
              </a:solidFill>
              <a:prstDash val="solid"/>
              <a:round/>
              <a:headEnd type="none" w="med" len="med"/>
              <a:tailEnd type="none" w="med" len="med"/>
            </a:ln>
            <a:effectLst/>
          </p:spPr>
          <p:txBody>
            <a:bodyPr anchor="ctr"/>
            <a:lstStyle/>
            <a:p>
              <a:pPr algn="ctr">
                <a:defRPr/>
              </a:pPr>
              <a:endParaRPr lang="en-US" dirty="0">
                <a:solidFill>
                  <a:srgbClr val="000000"/>
                </a:solidFill>
                <a:latin typeface="Arial" pitchFamily="28" charset="0"/>
                <a:ea typeface="ＭＳ Ｐゴシック" pitchFamily="28" charset="-128"/>
                <a:cs typeface="ＭＳ Ｐゴシック" pitchFamily="28" charset="-128"/>
              </a:endParaRPr>
            </a:p>
          </p:txBody>
        </p:sp>
        <p:sp>
          <p:nvSpPr>
            <p:cNvPr id="8" name="Oval 7"/>
            <p:cNvSpPr/>
            <p:nvPr/>
          </p:nvSpPr>
          <p:spPr bwMode="auto">
            <a:xfrm>
              <a:off x="4875213" y="5932488"/>
              <a:ext cx="311150" cy="311150"/>
            </a:xfrm>
            <a:prstGeom prst="ellipse">
              <a:avLst/>
            </a:prstGeom>
            <a:solidFill>
              <a:schemeClr val="bg1">
                <a:lumMod val="50000"/>
              </a:schemeClr>
            </a:solidFill>
            <a:ln w="31750" cap="flat" cmpd="sng" algn="ctr">
              <a:solidFill>
                <a:schemeClr val="bg1"/>
              </a:solidFill>
              <a:prstDash val="solid"/>
              <a:round/>
              <a:headEnd type="none" w="med" len="med"/>
              <a:tailEnd type="none" w="med" len="med"/>
            </a:ln>
            <a:effectLst/>
          </p:spPr>
          <p:txBody>
            <a:bodyPr anchor="ctr"/>
            <a:lstStyle/>
            <a:p>
              <a:pPr algn="ctr">
                <a:defRPr/>
              </a:pPr>
              <a:endParaRPr lang="en-US" dirty="0">
                <a:solidFill>
                  <a:srgbClr val="000000"/>
                </a:solidFill>
                <a:latin typeface="Arial" pitchFamily="28" charset="0"/>
                <a:ea typeface="ＭＳ Ｐゴシック" pitchFamily="28" charset="-128"/>
                <a:cs typeface="ＭＳ Ｐゴシック" pitchFamily="28" charset="-128"/>
              </a:endParaRPr>
            </a:p>
          </p:txBody>
        </p:sp>
        <p:sp>
          <p:nvSpPr>
            <p:cNvPr id="9" name="Oval 8"/>
            <p:cNvSpPr/>
            <p:nvPr/>
          </p:nvSpPr>
          <p:spPr bwMode="auto">
            <a:xfrm>
              <a:off x="6311900" y="5932488"/>
              <a:ext cx="311150" cy="311150"/>
            </a:xfrm>
            <a:prstGeom prst="ellipse">
              <a:avLst/>
            </a:prstGeom>
            <a:solidFill>
              <a:schemeClr val="accent5">
                <a:lumMod val="60000"/>
                <a:lumOff val="40000"/>
              </a:schemeClr>
            </a:solidFill>
            <a:ln w="31750" cap="flat" cmpd="sng" algn="ctr">
              <a:solidFill>
                <a:schemeClr val="bg1"/>
              </a:solidFill>
              <a:prstDash val="solid"/>
              <a:round/>
              <a:headEnd type="none" w="med" len="med"/>
              <a:tailEnd type="none" w="med" len="med"/>
            </a:ln>
            <a:effectLst/>
          </p:spPr>
          <p:txBody>
            <a:bodyPr anchor="ctr"/>
            <a:lstStyle/>
            <a:p>
              <a:pPr algn="ctr">
                <a:defRPr/>
              </a:pPr>
              <a:endParaRPr lang="en-US" dirty="0">
                <a:solidFill>
                  <a:srgbClr val="000000"/>
                </a:solidFill>
                <a:latin typeface="Arial" pitchFamily="28" charset="0"/>
                <a:ea typeface="ＭＳ Ｐゴシック" pitchFamily="28" charset="-128"/>
                <a:cs typeface="ＭＳ Ｐゴシック" pitchFamily="28" charset="-128"/>
              </a:endParaRPr>
            </a:p>
          </p:txBody>
        </p:sp>
        <p:sp>
          <p:nvSpPr>
            <p:cNvPr id="10" name="Oval 9"/>
            <p:cNvSpPr/>
            <p:nvPr/>
          </p:nvSpPr>
          <p:spPr bwMode="auto">
            <a:xfrm>
              <a:off x="535841" y="5927725"/>
              <a:ext cx="311150" cy="311150"/>
            </a:xfrm>
            <a:prstGeom prst="ellipse">
              <a:avLst/>
            </a:prstGeom>
            <a:solidFill>
              <a:schemeClr val="bg1">
                <a:lumMod val="50000"/>
              </a:schemeClr>
            </a:solidFill>
            <a:ln w="31750" cap="flat" cmpd="sng" algn="ctr">
              <a:solidFill>
                <a:schemeClr val="bg1"/>
              </a:solidFill>
              <a:prstDash val="solid"/>
              <a:round/>
              <a:headEnd type="none" w="med" len="med"/>
              <a:tailEnd type="none" w="med" len="med"/>
            </a:ln>
            <a:effectLst/>
          </p:spPr>
          <p:txBody>
            <a:bodyPr anchor="ctr"/>
            <a:lstStyle/>
            <a:p>
              <a:pPr algn="ctr">
                <a:defRPr/>
              </a:pPr>
              <a:endParaRPr lang="en-US" dirty="0">
                <a:solidFill>
                  <a:srgbClr val="000000"/>
                </a:solidFill>
                <a:latin typeface="Arial" pitchFamily="28" charset="0"/>
                <a:ea typeface="ＭＳ Ｐゴシック" pitchFamily="28" charset="-128"/>
                <a:cs typeface="ＭＳ Ｐゴシック" pitchFamily="28" charset="-128"/>
              </a:endParaRPr>
            </a:p>
          </p:txBody>
        </p:sp>
      </p:grpSp>
      <p:sp>
        <p:nvSpPr>
          <p:cNvPr id="11" name="Fußzeilenplatzhalter 10"/>
          <p:cNvSpPr>
            <a:spLocks noGrp="1"/>
          </p:cNvSpPr>
          <p:nvPr>
            <p:ph type="ftr" sz="quarter" idx="10"/>
          </p:nvPr>
        </p:nvSpPr>
        <p:spPr/>
        <p:txBody>
          <a:bodyPr/>
          <a:lstStyle/>
          <a:p>
            <a:r>
              <a:rPr lang="en-US" smtClean="0"/>
              <a:t>Check my training dates on Twitter: @IEEE_elukacs</a:t>
            </a:r>
            <a:endParaRPr lang="en-US" dirty="0"/>
          </a:p>
        </p:txBody>
      </p:sp>
    </p:spTree>
    <p:extLst>
      <p:ext uri="{BB962C8B-B14F-4D97-AF65-F5344CB8AC3E}">
        <p14:creationId xmlns:p14="http://schemas.microsoft.com/office/powerpoint/2010/main" val="2913278288"/>
      </p:ext>
    </p:extLst>
  </p:cSld>
  <p:clrMapOvr>
    <a:masterClrMapping/>
  </p:clrMapOvr>
  <p:transition spd="med">
    <p:fade/>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609600" y="533400"/>
            <a:ext cx="7848600" cy="685800"/>
          </a:xfrm>
        </p:spPr>
        <p:txBody>
          <a:bodyPr/>
          <a:lstStyle/>
          <a:p>
            <a:pPr eaLnBrk="1" hangingPunct="1"/>
            <a:r>
              <a:rPr lang="en-US" sz="2800" b="1" dirty="0" smtClean="0">
                <a:ea typeface="ＭＳ Ｐゴシック" pitchFamily="34" charset="-128"/>
              </a:rPr>
              <a:t>Useful articles on IEEE </a:t>
            </a:r>
            <a:r>
              <a:rPr lang="en-US" sz="2800" b="1" dirty="0" err="1" smtClean="0">
                <a:ea typeface="ＭＳ Ｐゴシック" pitchFamily="34" charset="-128"/>
              </a:rPr>
              <a:t>Xplore</a:t>
            </a:r>
            <a:endParaRPr lang="en-US" sz="2800" b="1" dirty="0" smtClean="0">
              <a:ea typeface="ＭＳ Ｐゴシック" pitchFamily="34" charset="-128"/>
            </a:endParaRPr>
          </a:p>
        </p:txBody>
      </p:sp>
      <p:sp>
        <p:nvSpPr>
          <p:cNvPr id="4" name="Content Placeholder 2"/>
          <p:cNvSpPr txBox="1">
            <a:spLocks/>
          </p:cNvSpPr>
          <p:nvPr/>
        </p:nvSpPr>
        <p:spPr bwMode="auto">
          <a:xfrm>
            <a:off x="609600" y="1397001"/>
            <a:ext cx="8089900" cy="482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lIns="91440" tIns="45720" rIns="91440" bIns="45720" rtlCol="0">
            <a:noAutofit/>
          </a:bodyPr>
          <a:lstStyle>
            <a:lvl1pPr marL="342900" indent="-342900" algn="l" rtl="0" eaLnBrk="1" fontAlgn="base" hangingPunct="1">
              <a:spcBef>
                <a:spcPts val="2000"/>
              </a:spcBef>
              <a:spcAft>
                <a:spcPct val="0"/>
              </a:spcAft>
              <a:buFontTx/>
              <a:buBlip>
                <a:blip r:embed="rId3"/>
              </a:buBlip>
              <a:defRPr sz="2200" kern="1200">
                <a:solidFill>
                  <a:schemeClr val="bg2"/>
                </a:solidFill>
                <a:latin typeface="Verdana"/>
                <a:ea typeface="ＭＳ Ｐゴシック" charset="0"/>
                <a:cs typeface="ＭＳ Ｐゴシック" charset="0"/>
              </a:defRPr>
            </a:lvl1pPr>
            <a:lvl2pPr marL="625475" indent="-342900" algn="l" rtl="0" eaLnBrk="1" fontAlgn="base" hangingPunct="1">
              <a:spcBef>
                <a:spcPts val="600"/>
              </a:spcBef>
              <a:spcAft>
                <a:spcPct val="0"/>
              </a:spcAft>
              <a:buSzPct val="100000"/>
              <a:buFontTx/>
              <a:buBlip>
                <a:blip r:embed="rId4"/>
              </a:buBlip>
              <a:defRPr sz="2000" kern="1200">
                <a:solidFill>
                  <a:schemeClr val="bg2"/>
                </a:solidFill>
                <a:latin typeface="Verdana"/>
                <a:ea typeface="ＭＳ Ｐゴシック" charset="0"/>
                <a:cs typeface="+mn-cs"/>
              </a:defRPr>
            </a:lvl2pPr>
            <a:lvl3pPr marL="863600" indent="-285750" algn="l" rtl="0" eaLnBrk="1" fontAlgn="base" hangingPunct="1">
              <a:spcBef>
                <a:spcPts val="600"/>
              </a:spcBef>
              <a:spcAft>
                <a:spcPct val="0"/>
              </a:spcAft>
              <a:buSzPct val="100000"/>
              <a:buFontTx/>
              <a:buBlip>
                <a:blip r:embed="rId4"/>
              </a:buBlip>
              <a:defRPr kern="1200">
                <a:solidFill>
                  <a:schemeClr val="bg2"/>
                </a:solidFill>
                <a:latin typeface="Verdana"/>
                <a:ea typeface="ＭＳ Ｐゴシック" charset="0"/>
                <a:cs typeface="+mn-cs"/>
              </a:defRPr>
            </a:lvl3pPr>
            <a:lvl4pPr marL="1146175" indent="-285750" algn="l" rtl="0" eaLnBrk="1" fontAlgn="base" hangingPunct="1">
              <a:spcBef>
                <a:spcPts val="600"/>
              </a:spcBef>
              <a:spcAft>
                <a:spcPct val="0"/>
              </a:spcAft>
              <a:buSzPct val="100000"/>
              <a:buFontTx/>
              <a:buBlip>
                <a:blip r:embed="rId4"/>
              </a:buBlip>
              <a:defRPr kern="1200">
                <a:solidFill>
                  <a:schemeClr val="bg2"/>
                </a:solidFill>
                <a:latin typeface="Verdana"/>
                <a:ea typeface="ＭＳ Ｐゴシック" charset="0"/>
                <a:cs typeface="+mn-cs"/>
              </a:defRPr>
            </a:lvl4pPr>
            <a:lvl5pPr marL="1428750" indent="-285750" algn="l" rtl="0" eaLnBrk="1" fontAlgn="base" hangingPunct="1">
              <a:spcBef>
                <a:spcPts val="600"/>
              </a:spcBef>
              <a:spcAft>
                <a:spcPct val="0"/>
              </a:spcAft>
              <a:buSzPct val="100000"/>
              <a:buFontTx/>
              <a:buBlip>
                <a:blip r:embed="rId4"/>
              </a:buBlip>
              <a:defRPr kern="1200">
                <a:solidFill>
                  <a:schemeClr val="bg2"/>
                </a:solidFill>
                <a:latin typeface="Verdana"/>
                <a:ea typeface="ＭＳ Ｐゴシック" charset="0"/>
                <a:cs typeface="+mn-cs"/>
              </a:defRPr>
            </a:lvl5pPr>
            <a:lvl6pPr marL="1711325"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6pPr>
            <a:lvl7pPr marL="2000250"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7pPr>
            <a:lvl8pPr marL="2290763"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8pPr>
            <a:lvl9pPr marL="2571750" indent="-288925" algn="l" defTabSz="914400" rtl="0" eaLnBrk="1" latinLnBrk="0" hangingPunct="1">
              <a:spcBef>
                <a:spcPct val="20000"/>
              </a:spcBef>
              <a:buFont typeface="Wingdings 2" pitchFamily="18" charset="2"/>
              <a:buChar char=""/>
              <a:defRPr lang="en-US" sz="1800" kern="1200" dirty="0">
                <a:solidFill>
                  <a:schemeClr val="bg1"/>
                </a:solidFill>
                <a:latin typeface="+mn-lt"/>
                <a:ea typeface="+mn-ea"/>
                <a:cs typeface="+mn-cs"/>
              </a:defRPr>
            </a:lvl9pPr>
          </a:lstStyle>
          <a:p>
            <a:r>
              <a:rPr lang="en-US" sz="2000" dirty="0" smtClean="0">
                <a:solidFill>
                  <a:schemeClr val="tx1"/>
                </a:solidFill>
              </a:rPr>
              <a:t>"</a:t>
            </a:r>
            <a:r>
              <a:rPr lang="en-US" sz="2000" b="1" dirty="0">
                <a:solidFill>
                  <a:schemeClr val="tx1"/>
                </a:solidFill>
              </a:rPr>
              <a:t>Beginnings and endings: keys to better engineering technical </a:t>
            </a:r>
            <a:r>
              <a:rPr lang="en-US" sz="2000" b="1" dirty="0" smtClean="0">
                <a:solidFill>
                  <a:schemeClr val="tx1"/>
                </a:solidFill>
              </a:rPr>
              <a:t>writing</a:t>
            </a:r>
            <a:r>
              <a:rPr lang="en-US" sz="2000" dirty="0" smtClean="0">
                <a:solidFill>
                  <a:schemeClr val="tx1"/>
                </a:solidFill>
              </a:rPr>
              <a:t>" </a:t>
            </a:r>
            <a:r>
              <a:rPr lang="en-US" sz="2000" dirty="0">
                <a:solidFill>
                  <a:schemeClr val="tx1"/>
                </a:solidFill>
              </a:rPr>
              <a:t>Pierson, M.M.; Pierson, B.L., </a:t>
            </a:r>
            <a:endParaRPr lang="en-US" sz="2000" dirty="0" smtClean="0">
              <a:solidFill>
                <a:schemeClr val="tx1"/>
              </a:solidFill>
            </a:endParaRPr>
          </a:p>
          <a:p>
            <a:r>
              <a:rPr lang="en-US" sz="2000" dirty="0" smtClean="0">
                <a:solidFill>
                  <a:schemeClr val="tx1"/>
                </a:solidFill>
              </a:rPr>
              <a:t>"</a:t>
            </a:r>
            <a:r>
              <a:rPr lang="en-US" sz="2000" b="1" dirty="0">
                <a:solidFill>
                  <a:schemeClr val="tx1"/>
                </a:solidFill>
              </a:rPr>
              <a:t>Hints on writing technical papers and making </a:t>
            </a:r>
            <a:r>
              <a:rPr lang="en-US" sz="2000" b="1" dirty="0" smtClean="0">
                <a:solidFill>
                  <a:schemeClr val="tx1"/>
                </a:solidFill>
              </a:rPr>
              <a:t>presentations</a:t>
            </a:r>
            <a:r>
              <a:rPr lang="en-US" sz="2000" dirty="0" smtClean="0">
                <a:solidFill>
                  <a:schemeClr val="tx1"/>
                </a:solidFill>
              </a:rPr>
              <a:t>”</a:t>
            </a:r>
            <a:r>
              <a:rPr lang="en-US" sz="2000" b="1" dirty="0" smtClean="0">
                <a:solidFill>
                  <a:schemeClr val="tx1"/>
                </a:solidFill>
              </a:rPr>
              <a:t> </a:t>
            </a:r>
            <a:r>
              <a:rPr lang="en-US" sz="2000" dirty="0">
                <a:solidFill>
                  <a:schemeClr val="tx1"/>
                </a:solidFill>
              </a:rPr>
              <a:t>Li, V.O.K</a:t>
            </a:r>
            <a:r>
              <a:rPr lang="en-US" sz="2000" dirty="0" smtClean="0">
                <a:solidFill>
                  <a:schemeClr val="tx1"/>
                </a:solidFill>
              </a:rPr>
              <a:t>.</a:t>
            </a:r>
          </a:p>
          <a:p>
            <a:r>
              <a:rPr lang="en-US" sz="2000" i="1" dirty="0" smtClean="0">
                <a:solidFill>
                  <a:schemeClr val="tx1"/>
                </a:solidFill>
                <a:ea typeface="ＭＳ Ｐゴシック"/>
                <a:cs typeface="Arial" pitchFamily="34" charset="0"/>
              </a:rPr>
              <a:t>“</a:t>
            </a:r>
            <a:r>
              <a:rPr lang="en-US" sz="2000" b="1" dirty="0" smtClean="0">
                <a:solidFill>
                  <a:schemeClr val="tx1"/>
                </a:solidFill>
                <a:ea typeface="ＭＳ Ｐゴシック"/>
                <a:cs typeface="Arial" pitchFamily="34" charset="0"/>
              </a:rPr>
              <a:t>How to Get Your Manuscript Published in this Transactions in Six Months or Less</a:t>
            </a:r>
            <a:r>
              <a:rPr lang="en-US" sz="2000" dirty="0" smtClean="0">
                <a:solidFill>
                  <a:schemeClr val="tx1"/>
                </a:solidFill>
                <a:ea typeface="ＭＳ Ｐゴシック"/>
                <a:cs typeface="Arial" pitchFamily="34" charset="0"/>
              </a:rPr>
              <a:t>” Williams, Dylan F.</a:t>
            </a:r>
          </a:p>
          <a:p>
            <a:endParaRPr lang="en-US" sz="1800" dirty="0">
              <a:solidFill>
                <a:schemeClr val="tx1"/>
              </a:solidFill>
              <a:ea typeface="ＭＳ Ｐゴシック"/>
              <a:cs typeface="Arial" pitchFamily="34" charset="0"/>
            </a:endParaRPr>
          </a:p>
          <a:p>
            <a:pPr marL="0" indent="0" algn="ctr">
              <a:buNone/>
            </a:pPr>
            <a:r>
              <a:rPr lang="en-US" sz="2800" b="1" dirty="0">
                <a:solidFill>
                  <a:schemeClr val="tx1"/>
                </a:solidFill>
                <a:ea typeface="ＭＳ Ｐゴシック"/>
                <a:cs typeface="Arial" pitchFamily="34" charset="0"/>
              </a:rPr>
              <a:t>http://</a:t>
            </a:r>
            <a:r>
              <a:rPr lang="en-US" sz="2800" b="1" dirty="0" err="1">
                <a:solidFill>
                  <a:schemeClr val="tx1"/>
                </a:solidFill>
                <a:ea typeface="ＭＳ Ｐゴシック"/>
                <a:cs typeface="Arial" pitchFamily="34" charset="0"/>
              </a:rPr>
              <a:t>ieeexplore.ieee.org</a:t>
            </a:r>
            <a:endParaRPr lang="en-US" sz="2800" b="1" dirty="0">
              <a:solidFill>
                <a:schemeClr val="tx1"/>
              </a:solidFill>
              <a:ea typeface="ＭＳ Ｐゴシック"/>
              <a:cs typeface="Arial" pitchFamily="34" charset="0"/>
            </a:endParaRPr>
          </a:p>
        </p:txBody>
      </p:sp>
      <p:sp>
        <p:nvSpPr>
          <p:cNvPr id="5" name="Fußzeilenplatzhalter 4"/>
          <p:cNvSpPr>
            <a:spLocks noGrp="1"/>
          </p:cNvSpPr>
          <p:nvPr>
            <p:ph type="ftr" sz="quarter" idx="10"/>
          </p:nvPr>
        </p:nvSpPr>
        <p:spPr/>
        <p:txBody>
          <a:bodyPr/>
          <a:lstStyle/>
          <a:p>
            <a:r>
              <a:rPr lang="en-US" smtClean="0"/>
              <a:t>Check my training dates on Twitter: @IEEE_elukacs</a:t>
            </a:r>
            <a:endParaRPr lang="en-US" dirty="0"/>
          </a:p>
        </p:txBody>
      </p:sp>
    </p:spTree>
    <p:extLst>
      <p:ext uri="{BB962C8B-B14F-4D97-AF65-F5344CB8AC3E}">
        <p14:creationId xmlns:p14="http://schemas.microsoft.com/office/powerpoint/2010/main" val="3802137840"/>
      </p:ext>
    </p:extLst>
  </p:cSld>
  <p:clrMapOvr>
    <a:masterClrMapping/>
  </p:clrMapOvr>
  <p:transition spd="med">
    <p:fade/>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8" name="Rectangle 6"/>
          <p:cNvSpPr>
            <a:spLocks noChangeArrowheads="1"/>
          </p:cNvSpPr>
          <p:nvPr/>
        </p:nvSpPr>
        <p:spPr bwMode="auto">
          <a:xfrm>
            <a:off x="535841" y="1637769"/>
            <a:ext cx="8150959" cy="450200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marL="285750" lvl="2" indent="-285750">
              <a:lnSpc>
                <a:spcPct val="120000"/>
              </a:lnSpc>
              <a:spcAft>
                <a:spcPts val="600"/>
              </a:spcAft>
              <a:buClr>
                <a:srgbClr val="0066A1"/>
              </a:buClr>
              <a:buSzPct val="110000"/>
              <a:buFont typeface="Wingdings" pitchFamily="2" charset="2"/>
              <a:buChar char="§"/>
            </a:pPr>
            <a:r>
              <a:rPr lang="en-US" dirty="0" smtClean="0">
                <a:ea typeface="ＭＳ Ｐゴシック" pitchFamily="34" charset="-128"/>
              </a:rPr>
              <a:t>Download </a:t>
            </a:r>
            <a:r>
              <a:rPr lang="en-US" dirty="0">
                <a:ea typeface="ＭＳ Ｐゴシック" pitchFamily="34" charset="-128"/>
              </a:rPr>
              <a:t>the </a:t>
            </a:r>
            <a:r>
              <a:rPr lang="en-US" b="1" dirty="0">
                <a:solidFill>
                  <a:srgbClr val="FFC000"/>
                </a:solidFill>
                <a:ea typeface="ＭＳ Ｐゴシック" pitchFamily="34" charset="-128"/>
              </a:rPr>
              <a:t>“How to Write for Technical Periodicals and Conferences” </a:t>
            </a:r>
            <a:r>
              <a:rPr lang="en-US" dirty="0" smtClean="0">
                <a:ea typeface="ＭＳ Ｐゴシック" pitchFamily="34" charset="-128"/>
              </a:rPr>
              <a:t>manuscript</a:t>
            </a:r>
          </a:p>
          <a:p>
            <a:pPr marL="285750" lvl="2" indent="-285750">
              <a:lnSpc>
                <a:spcPct val="120000"/>
              </a:lnSpc>
              <a:spcAft>
                <a:spcPts val="600"/>
              </a:spcAft>
              <a:buClr>
                <a:srgbClr val="0066A1"/>
              </a:buClr>
              <a:buSzPct val="110000"/>
              <a:buFont typeface="Wingdings" pitchFamily="2" charset="2"/>
              <a:buChar char="§"/>
            </a:pPr>
            <a:r>
              <a:rPr lang="en-US" dirty="0" smtClean="0">
                <a:ea typeface="ＭＳ Ｐゴシック" pitchFamily="34" charset="-128"/>
              </a:rPr>
              <a:t>View </a:t>
            </a:r>
            <a:r>
              <a:rPr lang="en-US" dirty="0">
                <a:ea typeface="ＭＳ Ｐゴシック" pitchFamily="34" charset="-128"/>
              </a:rPr>
              <a:t>the IEEE’s presentation on “Benefits of Publishing</a:t>
            </a:r>
            <a:r>
              <a:rPr lang="en-US" dirty="0" smtClean="0">
                <a:ea typeface="ＭＳ Ｐゴシック" pitchFamily="34" charset="-128"/>
              </a:rPr>
              <a:t>”</a:t>
            </a:r>
          </a:p>
          <a:p>
            <a:pPr marL="285750" lvl="2" indent="-285750">
              <a:lnSpc>
                <a:spcPct val="120000"/>
              </a:lnSpc>
              <a:spcAft>
                <a:spcPts val="600"/>
              </a:spcAft>
              <a:buClr>
                <a:srgbClr val="0066A1"/>
              </a:buClr>
              <a:buSzPct val="110000"/>
              <a:buFont typeface="Wingdings" pitchFamily="2" charset="2"/>
              <a:buChar char="§"/>
            </a:pPr>
            <a:r>
              <a:rPr lang="en-US" dirty="0" smtClean="0">
                <a:ea typeface="ＭＳ Ｐゴシック" pitchFamily="34" charset="-128"/>
              </a:rPr>
              <a:t>View </a:t>
            </a:r>
            <a:r>
              <a:rPr lang="en-US" dirty="0">
                <a:ea typeface="ＭＳ Ｐゴシック" pitchFamily="34" charset="-128"/>
              </a:rPr>
              <a:t>the IEEE’s presentation on “How to publish with IEEE</a:t>
            </a:r>
            <a:r>
              <a:rPr lang="en-US" dirty="0" smtClean="0">
                <a:ea typeface="ＭＳ Ｐゴシック" pitchFamily="34" charset="-128"/>
              </a:rPr>
              <a:t>”</a:t>
            </a:r>
          </a:p>
          <a:p>
            <a:pPr marL="285750" lvl="2" indent="-285750">
              <a:lnSpc>
                <a:spcPct val="120000"/>
              </a:lnSpc>
              <a:spcAft>
                <a:spcPts val="600"/>
              </a:spcAft>
              <a:buClr>
                <a:srgbClr val="0066A1"/>
              </a:buClr>
              <a:buSzPct val="110000"/>
              <a:buFont typeface="Wingdings" pitchFamily="2" charset="2"/>
              <a:buChar char="§"/>
            </a:pPr>
            <a:r>
              <a:rPr lang="en-US" dirty="0" smtClean="0">
                <a:ea typeface="ＭＳ Ｐゴシック" pitchFamily="34" charset="-128"/>
              </a:rPr>
              <a:t>View </a:t>
            </a:r>
            <a:r>
              <a:rPr lang="en-US" dirty="0">
                <a:ea typeface="ＭＳ Ｐゴシック" pitchFamily="34" charset="-128"/>
              </a:rPr>
              <a:t>Copyright </a:t>
            </a:r>
            <a:r>
              <a:rPr lang="en-US" dirty="0" smtClean="0">
                <a:ea typeface="ＭＳ Ｐゴシック" pitchFamily="34" charset="-128"/>
              </a:rPr>
              <a:t>videos</a:t>
            </a:r>
          </a:p>
          <a:p>
            <a:pPr marL="285750" lvl="2" indent="-285750">
              <a:lnSpc>
                <a:spcPct val="120000"/>
              </a:lnSpc>
              <a:spcAft>
                <a:spcPts val="600"/>
              </a:spcAft>
              <a:buClr>
                <a:srgbClr val="0066A1"/>
              </a:buClr>
              <a:buSzPct val="110000"/>
              <a:buFont typeface="Wingdings" pitchFamily="2" charset="2"/>
              <a:buChar char="§"/>
            </a:pPr>
            <a:r>
              <a:rPr lang="en-US" dirty="0" smtClean="0">
                <a:ea typeface="ＭＳ Ｐゴシック" pitchFamily="34" charset="-128"/>
              </a:rPr>
              <a:t>Find the right Journal</a:t>
            </a:r>
          </a:p>
          <a:p>
            <a:pPr marL="285750" lvl="2" indent="-285750">
              <a:lnSpc>
                <a:spcPct val="120000"/>
              </a:lnSpc>
              <a:spcAft>
                <a:spcPts val="600"/>
              </a:spcAft>
              <a:buClr>
                <a:srgbClr val="0066A1"/>
              </a:buClr>
              <a:buSzPct val="110000"/>
              <a:buFont typeface="Wingdings" pitchFamily="2" charset="2"/>
              <a:buChar char="§"/>
            </a:pPr>
            <a:r>
              <a:rPr lang="en-US" dirty="0" smtClean="0">
                <a:ea typeface="ＭＳ Ｐゴシック" pitchFamily="34" charset="-128"/>
              </a:rPr>
              <a:t>Access </a:t>
            </a:r>
            <a:r>
              <a:rPr lang="en-US" dirty="0">
                <a:ea typeface="ＭＳ Ｐゴシック" pitchFamily="34" charset="-128"/>
              </a:rPr>
              <a:t>the IEEE Author Digital </a:t>
            </a:r>
            <a:r>
              <a:rPr lang="en-US" dirty="0" smtClean="0">
                <a:ea typeface="ＭＳ Ｐゴシック" pitchFamily="34" charset="-128"/>
              </a:rPr>
              <a:t>Toolbox</a:t>
            </a:r>
          </a:p>
          <a:p>
            <a:pPr marL="285750" lvl="2" indent="-285750">
              <a:lnSpc>
                <a:spcPct val="120000"/>
              </a:lnSpc>
              <a:spcAft>
                <a:spcPts val="600"/>
              </a:spcAft>
              <a:buClr>
                <a:srgbClr val="0066A1"/>
              </a:buClr>
              <a:buSzPct val="110000"/>
              <a:buFont typeface="Wingdings" pitchFamily="2" charset="2"/>
              <a:buChar char="§"/>
            </a:pPr>
            <a:r>
              <a:rPr lang="en-US" dirty="0" smtClean="0">
                <a:ea typeface="ＭＳ Ｐゴシック" pitchFamily="34" charset="-128"/>
              </a:rPr>
              <a:t>View </a:t>
            </a:r>
            <a:r>
              <a:rPr lang="en-US" dirty="0">
                <a:ea typeface="ＭＳ Ｐゴシック" pitchFamily="34" charset="-128"/>
              </a:rPr>
              <a:t>Frequently Asked Questions (FAQs</a:t>
            </a:r>
            <a:r>
              <a:rPr lang="en-US" dirty="0" smtClean="0">
                <a:ea typeface="ＭＳ Ｐゴシック" pitchFamily="34" charset="-128"/>
              </a:rPr>
              <a:t>)</a:t>
            </a:r>
            <a:endParaRPr lang="en-US" dirty="0">
              <a:ea typeface="ＭＳ Ｐゴシック" pitchFamily="34" charset="-128"/>
            </a:endParaRPr>
          </a:p>
        </p:txBody>
      </p:sp>
      <p:sp>
        <p:nvSpPr>
          <p:cNvPr id="6" name="标题 1"/>
          <p:cNvSpPr txBox="1">
            <a:spLocks/>
          </p:cNvSpPr>
          <p:nvPr/>
        </p:nvSpPr>
        <p:spPr bwMode="auto">
          <a:xfrm>
            <a:off x="762000" y="304800"/>
            <a:ext cx="7772400" cy="1143000"/>
          </a:xfrm>
          <a:prstGeom prst="rect">
            <a:avLst/>
          </a:prstGeom>
          <a:noFill/>
          <a:ln w="9525">
            <a:noFill/>
            <a:miter lim="800000"/>
            <a:headEnd/>
            <a:tailEnd/>
          </a:ln>
          <a:extLst>
            <a:ext uri="{FAA26D3D-D897-4be2-8F04-BA451C77F1D7}"/>
          </a:extLst>
        </p:spPr>
        <p:txBody>
          <a:bodyPr vert="horz" wrap="square" lIns="91440" tIns="45720" rIns="91440" bIns="45720" numCol="1" anchor="t" anchorCtr="0" compatLnSpc="1">
            <a:prstTxWarp prst="textNoShape">
              <a:avLst/>
            </a:prstTxWarp>
          </a:bodyPr>
          <a:lstStyle/>
          <a:p>
            <a:pPr marL="0" marR="0" lvl="2" indent="0" algn="l" defTabSz="914400" rtl="0" eaLnBrk="0" fontAlgn="base" latinLnBrk="0" hangingPunct="0">
              <a:lnSpc>
                <a:spcPct val="100000"/>
              </a:lnSpc>
              <a:spcBef>
                <a:spcPct val="0"/>
              </a:spcBef>
              <a:spcAft>
                <a:spcPts val="600"/>
              </a:spcAft>
              <a:buClrTx/>
              <a:buSzTx/>
              <a:buFontTx/>
              <a:buNone/>
              <a:tabLst/>
              <a:defRPr/>
            </a:pPr>
            <a:r>
              <a:rPr kumimoji="0" lang="en-US" sz="3200" b="0" i="0" u="none" strike="noStrike" kern="0" cap="none" spc="0" normalizeH="0" baseline="0" noProof="0" dirty="0" smtClean="0">
                <a:ln>
                  <a:noFill/>
                </a:ln>
                <a:solidFill>
                  <a:schemeClr val="tx2"/>
                </a:solidFill>
                <a:effectLst/>
                <a:uLnTx/>
                <a:uFillTx/>
                <a:latin typeface="Verdana" charset="0"/>
                <a:ea typeface="ＭＳ Ｐゴシック" pitchFamily="34" charset="-128"/>
                <a:cs typeface="ＭＳ Ｐゴシック" charset="0"/>
              </a:rPr>
              <a:t>IEEE Author tool box</a:t>
            </a:r>
            <a:r>
              <a:rPr kumimoji="0" lang="en-US" sz="3600" b="1" i="0" u="none" strike="noStrike" kern="0" cap="none" spc="0" normalizeH="0" baseline="0" noProof="0" dirty="0" smtClean="0">
                <a:ln>
                  <a:noFill/>
                </a:ln>
                <a:solidFill>
                  <a:srgbClr val="FF0000"/>
                </a:solidFill>
                <a:effectLst/>
                <a:uLnTx/>
                <a:uFillTx/>
                <a:latin typeface="Verdana" charset="0"/>
                <a:ea typeface="ＭＳ Ｐゴシック" charset="0"/>
                <a:cs typeface="ＭＳ Ｐゴシック" charset="0"/>
              </a:rPr>
              <a:t> </a:t>
            </a:r>
            <a:r>
              <a:rPr kumimoji="0" lang="en-US" sz="2400" b="1" i="0" u="none" strike="noStrike" kern="0" cap="none" spc="0" normalizeH="0" baseline="0" noProof="0" dirty="0" smtClean="0">
                <a:ln>
                  <a:noFill/>
                </a:ln>
                <a:solidFill>
                  <a:srgbClr val="FF0000"/>
                </a:solidFill>
                <a:effectLst/>
                <a:uLnTx/>
                <a:uFillTx/>
                <a:latin typeface="Verdana" charset="0"/>
                <a:ea typeface="ＭＳ Ｐゴシック" charset="0"/>
                <a:cs typeface="ＭＳ Ｐゴシック" charset="0"/>
              </a:rPr>
              <a:t>www.ieee.org/go/authorship</a:t>
            </a:r>
            <a:endParaRPr kumimoji="0" lang="zh-CN" sz="3500" b="0" i="0" u="none" strike="noStrike" kern="0" cap="none" spc="0" normalizeH="0" baseline="0" noProof="0" dirty="0" smtClean="0">
              <a:ln>
                <a:noFill/>
              </a:ln>
              <a:solidFill>
                <a:schemeClr val="tx2"/>
              </a:solidFill>
              <a:effectLst/>
              <a:uLnTx/>
              <a:uFillTx/>
              <a:latin typeface="Verdana" charset="0"/>
              <a:ea typeface="ＭＳ Ｐゴシック" pitchFamily="34" charset="-128"/>
              <a:cs typeface="ＭＳ Ｐゴシック" charset="0"/>
            </a:endParaRPr>
          </a:p>
        </p:txBody>
      </p:sp>
      <p:sp>
        <p:nvSpPr>
          <p:cNvPr id="4" name="Fußzeilenplatzhalter 3"/>
          <p:cNvSpPr>
            <a:spLocks noGrp="1"/>
          </p:cNvSpPr>
          <p:nvPr>
            <p:ph type="ftr" sz="quarter" idx="10"/>
          </p:nvPr>
        </p:nvSpPr>
        <p:spPr/>
        <p:txBody>
          <a:bodyPr/>
          <a:lstStyle/>
          <a:p>
            <a:r>
              <a:rPr lang="en-US" smtClean="0"/>
              <a:t>Check my training dates on Twitter: @IEEE_elukacs</a:t>
            </a:r>
            <a:endParaRPr lang="en-US" dirty="0"/>
          </a:p>
        </p:txBody>
      </p:sp>
    </p:spTree>
    <p:extLst>
      <p:ext uri="{BB962C8B-B14F-4D97-AF65-F5344CB8AC3E}">
        <p14:creationId xmlns:p14="http://schemas.microsoft.com/office/powerpoint/2010/main" val="814434194"/>
      </p:ext>
    </p:extLst>
  </p:cSld>
  <p:clrMapOvr>
    <a:masterClrMapping/>
  </p:clrMapOvr>
  <p:transition spd="med">
    <p:fade/>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p:txBody>
          <a:bodyPr/>
          <a:lstStyle/>
          <a:p>
            <a:pPr eaLnBrk="1" hangingPunct="1"/>
            <a:r>
              <a:rPr lang="en-US" dirty="0" smtClean="0"/>
              <a:t>The IEEE Digital Author Toolbox is </a:t>
            </a:r>
            <a:r>
              <a:rPr lang="ru-RU" dirty="0" smtClean="0"/>
              <a:t>в помощь автору</a:t>
            </a:r>
            <a:endParaRPr lang="en-US" dirty="0" smtClean="0"/>
          </a:p>
        </p:txBody>
      </p:sp>
      <p:sp>
        <p:nvSpPr>
          <p:cNvPr id="57347" name="Content Placeholder 2"/>
          <p:cNvSpPr>
            <a:spLocks noGrp="1"/>
          </p:cNvSpPr>
          <p:nvPr>
            <p:ph idx="1"/>
          </p:nvPr>
        </p:nvSpPr>
        <p:spPr>
          <a:xfrm>
            <a:off x="685800" y="1813748"/>
            <a:ext cx="7772400" cy="4005700"/>
          </a:xfrm>
        </p:spPr>
        <p:txBody>
          <a:bodyPr>
            <a:noAutofit/>
          </a:bodyPr>
          <a:lstStyle/>
          <a:p>
            <a:pPr>
              <a:buNone/>
              <a:defRPr/>
            </a:pPr>
            <a:r>
              <a:rPr lang="ru-RU" sz="2000" dirty="0" smtClean="0">
                <a:solidFill>
                  <a:schemeClr val="tx1">
                    <a:lumMod val="75000"/>
                    <a:lumOff val="25000"/>
                  </a:schemeClr>
                </a:solidFill>
              </a:rPr>
              <a:t>Содержит</a:t>
            </a:r>
            <a:r>
              <a:rPr lang="en-US" sz="2000" dirty="0" smtClean="0">
                <a:solidFill>
                  <a:schemeClr val="tx1">
                    <a:lumMod val="75000"/>
                    <a:lumOff val="25000"/>
                  </a:schemeClr>
                </a:solidFill>
              </a:rPr>
              <a:t>:</a:t>
            </a:r>
          </a:p>
          <a:p>
            <a:pPr>
              <a:defRPr/>
            </a:pPr>
            <a:r>
              <a:rPr lang="ru-RU" sz="2000" dirty="0" smtClean="0">
                <a:solidFill>
                  <a:schemeClr val="tx1">
                    <a:lumMod val="75000"/>
                    <a:lumOff val="25000"/>
                  </a:schemeClr>
                </a:solidFill>
              </a:rPr>
              <a:t>Инструментарий в помощь подготовки статьи</a:t>
            </a:r>
            <a:endParaRPr lang="en-US" sz="2000" dirty="0" smtClean="0">
              <a:solidFill>
                <a:schemeClr val="tx1">
                  <a:lumMod val="75000"/>
                  <a:lumOff val="25000"/>
                </a:schemeClr>
              </a:solidFill>
            </a:endParaRPr>
          </a:p>
          <a:p>
            <a:pPr>
              <a:defRPr/>
            </a:pPr>
            <a:r>
              <a:rPr lang="ru-RU" sz="2000" dirty="0" smtClean="0">
                <a:solidFill>
                  <a:schemeClr val="tx1">
                    <a:lumMod val="75000"/>
                    <a:lumOff val="25000"/>
                  </a:schemeClr>
                </a:solidFill>
              </a:rPr>
              <a:t>Шаблоны</a:t>
            </a:r>
            <a:endParaRPr lang="en-US" sz="2000" dirty="0" smtClean="0">
              <a:solidFill>
                <a:schemeClr val="tx1">
                  <a:lumMod val="75000"/>
                  <a:lumOff val="25000"/>
                </a:schemeClr>
              </a:solidFill>
            </a:endParaRPr>
          </a:p>
          <a:p>
            <a:pPr>
              <a:defRPr/>
            </a:pPr>
            <a:r>
              <a:rPr lang="ru-RU" sz="2000" dirty="0" smtClean="0">
                <a:solidFill>
                  <a:schemeClr val="tx1">
                    <a:lumMod val="75000"/>
                    <a:lumOff val="25000"/>
                  </a:schemeClr>
                </a:solidFill>
              </a:rPr>
              <a:t>Руководства </a:t>
            </a:r>
            <a:endParaRPr lang="en-US" sz="2000" dirty="0" smtClean="0">
              <a:solidFill>
                <a:schemeClr val="tx1">
                  <a:lumMod val="75000"/>
                  <a:lumOff val="25000"/>
                </a:schemeClr>
              </a:solidFill>
            </a:endParaRPr>
          </a:p>
          <a:p>
            <a:pPr>
              <a:defRPr/>
            </a:pPr>
            <a:r>
              <a:rPr lang="ru-RU" sz="2000" dirty="0" smtClean="0">
                <a:solidFill>
                  <a:schemeClr val="tx1">
                    <a:lumMod val="75000"/>
                    <a:lumOff val="25000"/>
                  </a:schemeClr>
                </a:solidFill>
              </a:rPr>
              <a:t>Процедура проверки статей</a:t>
            </a:r>
            <a:endParaRPr lang="en-US" sz="2000" dirty="0" smtClean="0">
              <a:solidFill>
                <a:schemeClr val="tx1">
                  <a:lumMod val="75000"/>
                  <a:lumOff val="25000"/>
                </a:schemeClr>
              </a:solidFill>
            </a:endParaRPr>
          </a:p>
          <a:p>
            <a:pPr>
              <a:defRPr/>
            </a:pPr>
            <a:r>
              <a:rPr lang="ru-RU" sz="2000" dirty="0" smtClean="0">
                <a:solidFill>
                  <a:schemeClr val="tx1">
                    <a:lumMod val="75000"/>
                    <a:lumOff val="25000"/>
                  </a:schemeClr>
                </a:solidFill>
              </a:rPr>
              <a:t>Как заказать репринты</a:t>
            </a:r>
            <a:endParaRPr lang="en-US" sz="2000" dirty="0" smtClean="0">
              <a:solidFill>
                <a:schemeClr val="tx1">
                  <a:lumMod val="75000"/>
                  <a:lumOff val="25000"/>
                </a:schemeClr>
              </a:solidFill>
            </a:endParaRPr>
          </a:p>
          <a:p>
            <a:pPr>
              <a:defRPr/>
            </a:pPr>
            <a:r>
              <a:rPr lang="ru-RU" sz="2000" dirty="0" smtClean="0">
                <a:solidFill>
                  <a:schemeClr val="tx1">
                    <a:lumMod val="75000"/>
                    <a:lumOff val="25000"/>
                  </a:schemeClr>
                </a:solidFill>
              </a:rPr>
              <a:t>Часто задаваемые вопросы</a:t>
            </a:r>
            <a:endParaRPr lang="en-US" sz="2000" dirty="0" smtClean="0">
              <a:solidFill>
                <a:schemeClr val="tx1">
                  <a:lumMod val="75000"/>
                  <a:lumOff val="25000"/>
                </a:schemeClr>
              </a:solidFill>
            </a:endParaRPr>
          </a:p>
        </p:txBody>
      </p:sp>
      <p:sp>
        <p:nvSpPr>
          <p:cNvPr id="57348" name="Date Placeholder 3"/>
          <p:cNvSpPr>
            <a:spLocks noGrp="1"/>
          </p:cNvSpPr>
          <p:nvPr>
            <p:ph type="dt" sz="quarter" idx="10"/>
          </p:nvPr>
        </p:nvSpPr>
        <p:spPr bwMode="auto">
          <a:noFill/>
          <a:ln>
            <a:miter lim="800000"/>
            <a:headEnd/>
            <a:tailEnd/>
          </a:ln>
        </p:spPr>
        <p:txBody>
          <a:bodyPr/>
          <a:lstStyle/>
          <a:p>
            <a:fld id="{9BEC8029-B397-4E51-BF17-193C4ED32C8E}" type="datetime1">
              <a:rPr lang="en-US"/>
              <a:pPr/>
              <a:t>3/15/2016</a:t>
            </a:fld>
            <a:endParaRPr lang="en-US"/>
          </a:p>
        </p:txBody>
      </p:sp>
      <p:sp>
        <p:nvSpPr>
          <p:cNvPr id="57349" name="Slide Number Placeholder 4"/>
          <p:cNvSpPr>
            <a:spLocks noGrp="1"/>
          </p:cNvSpPr>
          <p:nvPr>
            <p:ph type="sldNum" sz="quarter" idx="4294967295"/>
          </p:nvPr>
        </p:nvSpPr>
        <p:spPr bwMode="auto">
          <a:xfrm>
            <a:off x="533400" y="6172200"/>
            <a:ext cx="685800" cy="365125"/>
          </a:xfrm>
          <a:prstGeom prst="rect">
            <a:avLst/>
          </a:prstGeom>
          <a:noFill/>
          <a:ln>
            <a:miter lim="800000"/>
            <a:headEnd/>
            <a:tailEnd/>
          </a:ln>
        </p:spPr>
        <p:txBody>
          <a:bodyPr/>
          <a:lstStyle/>
          <a:p>
            <a:fld id="{683A63A9-8751-46D9-A1E1-3B7D4052F612}" type="slidenum">
              <a:rPr lang="en-US"/>
              <a:pPr/>
              <a:t>78</a:t>
            </a:fld>
            <a:endParaRPr lang="en-US"/>
          </a:p>
        </p:txBody>
      </p:sp>
      <p:pic>
        <p:nvPicPr>
          <p:cNvPr id="81921" name="Picture 1"/>
          <p:cNvPicPr>
            <a:picLocks noChangeAspect="1" noChangeArrowheads="1"/>
          </p:cNvPicPr>
          <p:nvPr/>
        </p:nvPicPr>
        <p:blipFill>
          <a:blip r:embed="rId3"/>
          <a:srcRect/>
          <a:stretch>
            <a:fillRect/>
          </a:stretch>
        </p:blipFill>
        <p:spPr bwMode="auto">
          <a:xfrm>
            <a:off x="5919788" y="2797887"/>
            <a:ext cx="2695575" cy="2428875"/>
          </a:xfrm>
          <a:prstGeom prst="rect">
            <a:avLst/>
          </a:prstGeom>
          <a:noFill/>
          <a:ln w="9525">
            <a:noFill/>
            <a:miter lim="800000"/>
            <a:headEnd/>
            <a:tailEnd/>
          </a:ln>
        </p:spPr>
      </p:pic>
      <p:sp>
        <p:nvSpPr>
          <p:cNvPr id="7" name="矩形 4"/>
          <p:cNvSpPr>
            <a:spLocks noChangeArrowheads="1"/>
          </p:cNvSpPr>
          <p:nvPr/>
        </p:nvSpPr>
        <p:spPr bwMode="auto">
          <a:xfrm>
            <a:off x="4868839" y="1070373"/>
            <a:ext cx="3200400" cy="757237"/>
          </a:xfrm>
          <a:prstGeom prst="rect">
            <a:avLst/>
          </a:prstGeom>
          <a:noFill/>
          <a:ln w="9525">
            <a:noFill/>
            <a:miter lim="800000"/>
            <a:headEnd/>
            <a:tailEnd/>
          </a:ln>
        </p:spPr>
        <p:txBody>
          <a:bodyPr>
            <a:spAutoFit/>
          </a:bodyPr>
          <a:lstStyle/>
          <a:p>
            <a:r>
              <a:rPr lang="en-US" altLang="zh-CN" sz="1800" dirty="0" smtClean="0">
                <a:hlinkClick r:id="rId4"/>
              </a:rPr>
              <a:t>http://www.ieee.org/publications_standards/publications/authors/authors_journals.html</a:t>
            </a:r>
            <a:r>
              <a:rPr lang="en-US" altLang="zh-CN" sz="1800" dirty="0" smtClean="0"/>
              <a:t> </a:t>
            </a:r>
            <a:endParaRPr lang="zh-CN" altLang="en-US" sz="1800" dirty="0"/>
          </a:p>
        </p:txBody>
      </p:sp>
    </p:spTree>
    <p:extLst>
      <p:ext uri="{BB962C8B-B14F-4D97-AF65-F5344CB8AC3E}">
        <p14:creationId xmlns:p14="http://schemas.microsoft.com/office/powerpoint/2010/main" val="405626123"/>
      </p:ext>
    </p:extLst>
  </p:cSld>
  <p:clrMapOvr>
    <a:masterClrMapping/>
  </p:clrMapOvr>
  <p:transition spd="med">
    <p:fade/>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标题 1"/>
          <p:cNvSpPr>
            <a:spLocks noGrp="1"/>
          </p:cNvSpPr>
          <p:nvPr>
            <p:ph type="title"/>
          </p:nvPr>
        </p:nvSpPr>
        <p:spPr>
          <a:xfrm>
            <a:off x="762000" y="304800"/>
            <a:ext cx="7772400" cy="1143000"/>
          </a:xfrm>
        </p:spPr>
        <p:txBody>
          <a:bodyPr/>
          <a:lstStyle/>
          <a:p>
            <a:pPr marL="0" lvl="2">
              <a:spcAft>
                <a:spcPts val="600"/>
              </a:spcAft>
            </a:pPr>
            <a:r>
              <a:rPr lang="en-US" sz="3200" dirty="0" smtClean="0">
                <a:ea typeface="ＭＳ Ｐゴシック" pitchFamily="34" charset="-128"/>
              </a:rPr>
              <a:t>IEEE Author tool box</a:t>
            </a:r>
            <a:r>
              <a:rPr lang="en-US" sz="3600" b="1" dirty="0" smtClean="0">
                <a:solidFill>
                  <a:srgbClr val="FF0000"/>
                </a:solidFill>
              </a:rPr>
              <a:t> </a:t>
            </a:r>
            <a:r>
              <a:rPr lang="en-US" sz="2400" b="1" dirty="0" smtClean="0">
                <a:solidFill>
                  <a:srgbClr val="FF0000"/>
                </a:solidFill>
              </a:rPr>
              <a:t>www.ieee.org/go/authorship</a:t>
            </a:r>
            <a:r>
              <a:rPr lang="en-US" sz="2400" b="1" dirty="0" smtClean="0">
                <a:ea typeface="ＭＳ Ｐゴシック" pitchFamily="34" charset="-128"/>
              </a:rPr>
              <a:t/>
            </a:r>
            <a:br>
              <a:rPr lang="en-US" sz="2400" b="1" dirty="0" smtClean="0">
                <a:ea typeface="ＭＳ Ｐゴシック" pitchFamily="34" charset="-128"/>
              </a:rPr>
            </a:br>
            <a:r>
              <a:rPr lang="en-US" sz="1400" b="1" dirty="0" smtClean="0">
                <a:ea typeface="ＭＳ Ｐゴシック" pitchFamily="34" charset="-128"/>
              </a:rPr>
              <a:t/>
            </a:r>
            <a:br>
              <a:rPr lang="en-US" sz="1400" b="1" dirty="0" smtClean="0">
                <a:ea typeface="ＭＳ Ｐゴシック" pitchFamily="34" charset="-128"/>
              </a:rPr>
            </a:br>
            <a:r>
              <a:rPr lang="en-US" sz="1400" dirty="0" smtClean="0">
                <a:ea typeface="ＭＳ Ｐゴシック" pitchFamily="34" charset="-128"/>
              </a:rPr>
              <a:t>Download </a:t>
            </a:r>
            <a:endParaRPr lang="zh-CN" dirty="0" smtClean="0">
              <a:ea typeface="ＭＳ Ｐゴシック" pitchFamily="34" charset="-128"/>
            </a:endParaRPr>
          </a:p>
        </p:txBody>
      </p:sp>
      <p:sp>
        <p:nvSpPr>
          <p:cNvPr id="34820" name="矩形 4"/>
          <p:cNvSpPr>
            <a:spLocks noChangeArrowheads="1"/>
          </p:cNvSpPr>
          <p:nvPr/>
        </p:nvSpPr>
        <p:spPr bwMode="auto">
          <a:xfrm>
            <a:off x="0" y="6391275"/>
            <a:ext cx="8847138" cy="277813"/>
          </a:xfrm>
          <a:prstGeom prst="rect">
            <a:avLst/>
          </a:prstGeom>
          <a:noFill/>
          <a:ln w="9525">
            <a:noFill/>
            <a:miter lim="800000"/>
            <a:headEnd/>
            <a:tailEnd/>
          </a:ln>
        </p:spPr>
        <p:txBody>
          <a:bodyPr>
            <a:spAutoFit/>
          </a:bodyPr>
          <a:lstStyle/>
          <a:p>
            <a:pPr>
              <a:defRPr/>
            </a:pPr>
            <a:r>
              <a:rPr lang="en-US" altLang="zh-CN" sz="1200" b="1" dirty="0">
                <a:solidFill>
                  <a:schemeClr val="accent1">
                    <a:lumMod val="60000"/>
                    <a:lumOff val="40000"/>
                  </a:schemeClr>
                </a:solidFill>
                <a:hlinkClick r:id="rId2"/>
              </a:rPr>
              <a:t>http://www.ieee.org/publications_standards/publications/authors/authors_journals.html</a:t>
            </a:r>
            <a:r>
              <a:rPr lang="en-US" altLang="zh-CN" sz="1200" b="1" dirty="0">
                <a:solidFill>
                  <a:schemeClr val="accent1">
                    <a:lumMod val="60000"/>
                    <a:lumOff val="40000"/>
                  </a:schemeClr>
                </a:solidFill>
              </a:rPr>
              <a:t> </a:t>
            </a:r>
            <a:endParaRPr lang="zh-CN" altLang="en-US" sz="1200" b="1" dirty="0">
              <a:solidFill>
                <a:schemeClr val="accent1">
                  <a:lumMod val="60000"/>
                  <a:lumOff val="40000"/>
                </a:schemeClr>
              </a:solidFill>
            </a:endParaRP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31" y="1330105"/>
            <a:ext cx="9149932" cy="5527895"/>
          </a:xfrm>
          <a:prstGeom prst="rect">
            <a:avLst/>
          </a:prstGeom>
          <a:noFill/>
          <a:ln>
            <a:noFill/>
          </a:ln>
          <a:effectLst/>
          <a:scene3d>
            <a:camera prst="orthographicFront"/>
            <a:lightRig rig="threePt" dir="t"/>
          </a:scene3d>
          <a:sp3d>
            <a:bevelT w="165100" prst="coolSlant"/>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6350" y="6530975"/>
            <a:ext cx="9144000" cy="327025"/>
          </a:xfrm>
          <a:prstGeom prst="rect">
            <a:avLst/>
          </a:prstGeom>
          <a:solidFill>
            <a:schemeClr val="bg1"/>
          </a:solidFill>
          <a:ln w="28575">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altLang="zh-CN" sz="1200" b="1" dirty="0">
                <a:solidFill>
                  <a:schemeClr val="accent1">
                    <a:lumMod val="60000"/>
                    <a:lumOff val="40000"/>
                  </a:schemeClr>
                </a:solidFill>
                <a:hlinkClick r:id="rId2"/>
              </a:rPr>
              <a:t>http://www.ieee.org/publications_standards/publications/authors/authors_journals.html</a:t>
            </a:r>
            <a:r>
              <a:rPr lang="en-US" altLang="zh-CN" sz="1200" b="1" dirty="0">
                <a:solidFill>
                  <a:schemeClr val="accent1">
                    <a:lumMod val="60000"/>
                    <a:lumOff val="40000"/>
                  </a:schemeClr>
                </a:solidFill>
              </a:rPr>
              <a:t> </a:t>
            </a:r>
            <a:endParaRPr lang="zh-CN" altLang="en-US" sz="1200" b="1" dirty="0">
              <a:solidFill>
                <a:schemeClr val="accent1">
                  <a:lumMod val="60000"/>
                  <a:lumOff val="40000"/>
                </a:schemeClr>
              </a:solidFill>
            </a:endParaRPr>
          </a:p>
        </p:txBody>
      </p:sp>
      <p:sp>
        <p:nvSpPr>
          <p:cNvPr id="6" name="Fußzeilenplatzhalter 5"/>
          <p:cNvSpPr>
            <a:spLocks noGrp="1"/>
          </p:cNvSpPr>
          <p:nvPr>
            <p:ph type="ftr" sz="quarter" idx="10"/>
          </p:nvPr>
        </p:nvSpPr>
        <p:spPr/>
        <p:txBody>
          <a:bodyPr/>
          <a:lstStyle/>
          <a:p>
            <a:r>
              <a:rPr lang="en-US" smtClean="0"/>
              <a:t>Check my training dates on Twitter: @IEEE_elukacs</a:t>
            </a:r>
            <a:endParaRPr lang="en-US" dirty="0"/>
          </a:p>
        </p:txBody>
      </p:sp>
    </p:spTree>
  </p:cSld>
  <p:clrMapOvr>
    <a:masterClrMapping/>
  </p:clrMapOvr>
  <p:transition spd="med">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457200" y="-417784"/>
            <a:ext cx="8458200" cy="1828800"/>
          </a:xfrm>
        </p:spPr>
        <p:txBody>
          <a:bodyPr/>
          <a:lstStyle/>
          <a:p>
            <a:r>
              <a:rPr lang="en-US" sz="2800" dirty="0" smtClean="0">
                <a:latin typeface="Verdana" pitchFamily="34" charset="0"/>
                <a:ea typeface="ＭＳ Ｐゴシック"/>
                <a:cs typeface="ＭＳ Ｐゴシック"/>
              </a:rPr>
              <a:t/>
            </a:r>
            <a:br>
              <a:rPr lang="en-US" sz="2800" dirty="0" smtClean="0">
                <a:latin typeface="Verdana" pitchFamily="34" charset="0"/>
                <a:ea typeface="ＭＳ Ｐゴシック"/>
                <a:cs typeface="ＭＳ Ｐゴシック"/>
              </a:rPr>
            </a:br>
            <a:r>
              <a:rPr lang="ru-RU" sz="2800" dirty="0" smtClean="0">
                <a:latin typeface="Verdana" pitchFamily="34" charset="0"/>
                <a:ea typeface="ＭＳ Ｐゴシック"/>
              </a:rPr>
              <a:t>Мировые лидеры доверяют информации </a:t>
            </a:r>
            <a:r>
              <a:rPr lang="en-US" sz="2800" dirty="0" smtClean="0">
                <a:latin typeface="Verdana" pitchFamily="34" charset="0"/>
                <a:ea typeface="ＭＳ Ｐゴシック"/>
              </a:rPr>
              <a:t>IEEE</a:t>
            </a:r>
            <a:endParaRPr lang="en-US" sz="2800" dirty="0" smtClean="0">
              <a:latin typeface="Verdana" pitchFamily="34" charset="0"/>
              <a:ea typeface="ＭＳ Ｐゴシック"/>
              <a:cs typeface="ＭＳ Ｐゴシック"/>
            </a:endParaRPr>
          </a:p>
        </p:txBody>
      </p:sp>
      <p:sp>
        <p:nvSpPr>
          <p:cNvPr id="5" name="TextBox 3"/>
          <p:cNvSpPr txBox="1">
            <a:spLocks noChangeArrowheads="1"/>
          </p:cNvSpPr>
          <p:nvPr/>
        </p:nvSpPr>
        <p:spPr bwMode="auto">
          <a:xfrm>
            <a:off x="485775" y="3262072"/>
            <a:ext cx="2460625" cy="3400931"/>
          </a:xfrm>
          <a:prstGeom prst="rect">
            <a:avLst/>
          </a:prstGeom>
          <a:noFill/>
          <a:ln w="9525">
            <a:noFill/>
            <a:miter lim="800000"/>
            <a:headEnd/>
            <a:tailEnd/>
          </a:ln>
        </p:spPr>
        <p:txBody>
          <a:bodyPr lIns="0" tIns="0" rIns="0" bIns="0">
            <a:spAutoFit/>
          </a:bodyPr>
          <a:lstStyle/>
          <a:p>
            <a:pPr algn="ctr">
              <a:defRPr/>
            </a:pPr>
            <a:r>
              <a:rPr lang="ru-RU" sz="1900" b="1" dirty="0" smtClean="0">
                <a:solidFill>
                  <a:srgbClr val="0066A1"/>
                </a:solidFill>
                <a:latin typeface="Verdana" pitchFamily="34" charset="0"/>
                <a:ea typeface="ＭＳ Ｐゴシック" pitchFamily="34" charset="-128"/>
              </a:rPr>
              <a:t>Технологические </a:t>
            </a:r>
            <a:r>
              <a:rPr lang="ru-RU" sz="2000" b="1" dirty="0" smtClean="0">
                <a:solidFill>
                  <a:srgbClr val="0066A1"/>
                </a:solidFill>
                <a:latin typeface="Verdana" pitchFamily="34" charset="0"/>
                <a:ea typeface="ＭＳ Ｐゴシック" pitchFamily="34" charset="-128"/>
                <a:cs typeface="+mn-cs"/>
              </a:rPr>
              <a:t>компании</a:t>
            </a:r>
            <a:endParaRPr lang="en-US" sz="2000" dirty="0">
              <a:solidFill>
                <a:srgbClr val="0066A1"/>
              </a:solidFill>
              <a:latin typeface="Verdana" pitchFamily="34" charset="0"/>
              <a:ea typeface="ＭＳ Ｐゴシック" pitchFamily="34" charset="-128"/>
              <a:cs typeface="+mn-cs"/>
            </a:endParaRPr>
          </a:p>
          <a:p>
            <a:pPr>
              <a:defRPr/>
            </a:pPr>
            <a:endParaRPr lang="en-US" sz="1100" b="1" dirty="0">
              <a:solidFill>
                <a:srgbClr val="0066A1"/>
              </a:solidFill>
              <a:latin typeface="Verdana" pitchFamily="34" charset="0"/>
              <a:ea typeface="ＭＳ Ｐゴシック" pitchFamily="34" charset="-128"/>
              <a:cs typeface="+mn-cs"/>
            </a:endParaRPr>
          </a:p>
          <a:p>
            <a:pPr marL="171450" indent="-171450">
              <a:spcAft>
                <a:spcPts val="400"/>
              </a:spcAft>
              <a:buFont typeface="Arial"/>
              <a:buChar char="•"/>
              <a:defRPr/>
            </a:pPr>
            <a:r>
              <a:rPr lang="en-US" sz="1000" dirty="0">
                <a:solidFill>
                  <a:srgbClr val="0066A1"/>
                </a:solidFill>
                <a:latin typeface="Verdana" pitchFamily="34" charset="0"/>
                <a:ea typeface="ＭＳ Ｐゴシック" pitchFamily="34" charset="-128"/>
                <a:cs typeface="+mn-cs"/>
              </a:rPr>
              <a:t>8 </a:t>
            </a:r>
            <a:r>
              <a:rPr lang="ru-RU" sz="1000" dirty="0" smtClean="0">
                <a:solidFill>
                  <a:srgbClr val="0066A1"/>
                </a:solidFill>
                <a:latin typeface="Verdana" pitchFamily="34" charset="0"/>
                <a:ea typeface="ＭＳ Ｐゴシック" pitchFamily="34" charset="-128"/>
                <a:cs typeface="+mn-cs"/>
              </a:rPr>
              <a:t>из топ </a:t>
            </a:r>
            <a:r>
              <a:rPr lang="en-US" sz="1000" dirty="0" smtClean="0">
                <a:solidFill>
                  <a:srgbClr val="0066A1"/>
                </a:solidFill>
                <a:latin typeface="Verdana" pitchFamily="34" charset="0"/>
                <a:ea typeface="ＭＳ Ｐゴシック" pitchFamily="34" charset="-128"/>
                <a:cs typeface="+mn-cs"/>
              </a:rPr>
              <a:t>10 </a:t>
            </a:r>
            <a:r>
              <a:rPr lang="ru-RU" sz="1000" dirty="0" smtClean="0">
                <a:solidFill>
                  <a:srgbClr val="0066A1"/>
                </a:solidFill>
                <a:latin typeface="Verdana" pitchFamily="34" charset="0"/>
                <a:ea typeface="ＭＳ Ｐゴシック" pitchFamily="34" charset="-128"/>
                <a:cs typeface="+mn-cs"/>
              </a:rPr>
              <a:t>телекоммуникационных компаний</a:t>
            </a:r>
            <a:endParaRPr lang="en-US" sz="1000" dirty="0">
              <a:solidFill>
                <a:srgbClr val="0066A1"/>
              </a:solidFill>
              <a:latin typeface="Verdana" pitchFamily="34" charset="0"/>
              <a:ea typeface="ＭＳ Ｐゴシック" pitchFamily="34" charset="-128"/>
              <a:cs typeface="+mn-cs"/>
            </a:endParaRPr>
          </a:p>
          <a:p>
            <a:pPr marL="171450" indent="-171450">
              <a:spcAft>
                <a:spcPts val="400"/>
              </a:spcAft>
              <a:buFont typeface="Arial"/>
              <a:buChar char="•"/>
              <a:defRPr/>
            </a:pPr>
            <a:r>
              <a:rPr lang="ru-RU" sz="1000" dirty="0" smtClean="0">
                <a:solidFill>
                  <a:srgbClr val="0066A1"/>
                </a:solidFill>
                <a:latin typeface="Verdana" pitchFamily="34" charset="0"/>
                <a:ea typeface="ＭＳ Ｐゴシック" pitchFamily="34" charset="-128"/>
                <a:cs typeface="+mn-cs"/>
              </a:rPr>
              <a:t>Все топ </a:t>
            </a:r>
            <a:r>
              <a:rPr lang="en-US" sz="1000" dirty="0" smtClean="0">
                <a:solidFill>
                  <a:srgbClr val="0066A1"/>
                </a:solidFill>
                <a:latin typeface="Verdana" pitchFamily="34" charset="0"/>
                <a:ea typeface="ＭＳ Ｐゴシック" pitchFamily="34" charset="-128"/>
                <a:cs typeface="+mn-cs"/>
              </a:rPr>
              <a:t> </a:t>
            </a:r>
            <a:r>
              <a:rPr lang="en-US" sz="1000" dirty="0">
                <a:solidFill>
                  <a:srgbClr val="0066A1"/>
                </a:solidFill>
                <a:latin typeface="Verdana" pitchFamily="34" charset="0"/>
                <a:ea typeface="ＭＳ Ｐゴシック" pitchFamily="34" charset="-128"/>
                <a:cs typeface="+mn-cs"/>
              </a:rPr>
              <a:t>24 </a:t>
            </a:r>
            <a:r>
              <a:rPr lang="ru-RU" sz="1000" dirty="0" smtClean="0">
                <a:solidFill>
                  <a:srgbClr val="0066A1"/>
                </a:solidFill>
                <a:latin typeface="Verdana" pitchFamily="34" charset="0"/>
                <a:ea typeface="ＭＳ Ｐゴシック" pitchFamily="34" charset="-128"/>
                <a:cs typeface="+mn-cs"/>
              </a:rPr>
              <a:t>полупроводниковые компании</a:t>
            </a:r>
            <a:endParaRPr lang="en-US" sz="1000" dirty="0">
              <a:solidFill>
                <a:srgbClr val="0066A1"/>
              </a:solidFill>
              <a:latin typeface="Verdana" pitchFamily="34" charset="0"/>
              <a:ea typeface="ＭＳ Ｐゴシック" pitchFamily="34" charset="-128"/>
              <a:cs typeface="+mn-cs"/>
            </a:endParaRPr>
          </a:p>
          <a:p>
            <a:pPr marL="171450" indent="-171450">
              <a:spcAft>
                <a:spcPts val="400"/>
              </a:spcAft>
              <a:buFont typeface="Arial"/>
              <a:buChar char="•"/>
              <a:defRPr/>
            </a:pPr>
            <a:r>
              <a:rPr lang="en-US" sz="1000" dirty="0">
                <a:solidFill>
                  <a:srgbClr val="0066A1"/>
                </a:solidFill>
                <a:latin typeface="Verdana" pitchFamily="34" charset="0"/>
                <a:ea typeface="ＭＳ Ｐゴシック" pitchFamily="34" charset="-128"/>
                <a:cs typeface="+mn-cs"/>
              </a:rPr>
              <a:t>9 </a:t>
            </a:r>
            <a:r>
              <a:rPr lang="ru-RU" sz="1000" dirty="0" smtClean="0">
                <a:solidFill>
                  <a:srgbClr val="0066A1"/>
                </a:solidFill>
                <a:latin typeface="Verdana" pitchFamily="34" charset="0"/>
                <a:ea typeface="ＭＳ Ｐゴシック" pitchFamily="34" charset="-128"/>
                <a:cs typeface="+mn-cs"/>
              </a:rPr>
              <a:t>из</a:t>
            </a:r>
            <a:r>
              <a:rPr lang="en-US" sz="1000" dirty="0" smtClean="0">
                <a:solidFill>
                  <a:srgbClr val="0066A1"/>
                </a:solidFill>
                <a:latin typeface="Verdana" pitchFamily="34" charset="0"/>
                <a:ea typeface="ＭＳ Ｐゴシック" pitchFamily="34" charset="-128"/>
                <a:cs typeface="+mn-cs"/>
              </a:rPr>
              <a:t>10 </a:t>
            </a:r>
            <a:r>
              <a:rPr lang="ru-RU" sz="1000" dirty="0" smtClean="0">
                <a:solidFill>
                  <a:srgbClr val="0066A1"/>
                </a:solidFill>
                <a:latin typeface="Verdana" pitchFamily="34" charset="0"/>
                <a:ea typeface="ＭＳ Ｐゴシック" pitchFamily="34" charset="-128"/>
                <a:cs typeface="+mn-cs"/>
              </a:rPr>
              <a:t>аэрокосмические компании</a:t>
            </a:r>
            <a:endParaRPr lang="en-US" sz="1000" dirty="0">
              <a:solidFill>
                <a:srgbClr val="0066A1"/>
              </a:solidFill>
              <a:latin typeface="Verdana" pitchFamily="34" charset="0"/>
              <a:ea typeface="ＭＳ Ｐゴシック" pitchFamily="34" charset="-128"/>
              <a:cs typeface="+mn-cs"/>
            </a:endParaRPr>
          </a:p>
          <a:p>
            <a:pPr marL="171450" indent="-171450">
              <a:spcAft>
                <a:spcPts val="400"/>
              </a:spcAft>
              <a:buFont typeface="Arial"/>
              <a:buChar char="•"/>
              <a:defRPr/>
            </a:pPr>
            <a:r>
              <a:rPr lang="en-US" sz="1000" dirty="0">
                <a:solidFill>
                  <a:srgbClr val="0066A1"/>
                </a:solidFill>
                <a:latin typeface="Verdana" pitchFamily="34" charset="0"/>
                <a:ea typeface="ＭＳ Ｐゴシック" pitchFamily="34" charset="-128"/>
              </a:rPr>
              <a:t>9 </a:t>
            </a:r>
            <a:r>
              <a:rPr lang="ru-RU" sz="1000" dirty="0" smtClean="0">
                <a:solidFill>
                  <a:srgbClr val="0066A1"/>
                </a:solidFill>
                <a:latin typeface="Verdana" pitchFamily="34" charset="0"/>
                <a:ea typeface="ＭＳ Ｐゴシック" pitchFamily="34" charset="-128"/>
              </a:rPr>
              <a:t>из </a:t>
            </a:r>
            <a:r>
              <a:rPr lang="en-US" sz="1000" dirty="0" smtClean="0">
                <a:solidFill>
                  <a:srgbClr val="0066A1"/>
                </a:solidFill>
                <a:latin typeface="Verdana" pitchFamily="34" charset="0"/>
                <a:ea typeface="ＭＳ Ｐゴシック" pitchFamily="34" charset="-128"/>
              </a:rPr>
              <a:t>10 </a:t>
            </a:r>
            <a:r>
              <a:rPr lang="ru-RU" sz="1000" dirty="0" smtClean="0">
                <a:solidFill>
                  <a:srgbClr val="0066A1"/>
                </a:solidFill>
                <a:latin typeface="Verdana" pitchFamily="34" charset="0"/>
                <a:ea typeface="ＭＳ Ｐゴシック" pitchFamily="34" charset="-128"/>
              </a:rPr>
              <a:t>топ производители автомобилей </a:t>
            </a:r>
          </a:p>
          <a:p>
            <a:pPr marL="171450" indent="-171450">
              <a:spcAft>
                <a:spcPts val="400"/>
              </a:spcAft>
              <a:buFont typeface="Arial"/>
              <a:buChar char="•"/>
              <a:defRPr/>
            </a:pPr>
            <a:r>
              <a:rPr lang="en-US" sz="1000" dirty="0" smtClean="0">
                <a:solidFill>
                  <a:srgbClr val="0066A1"/>
                </a:solidFill>
                <a:latin typeface="Verdana" pitchFamily="34" charset="0"/>
                <a:ea typeface="ＭＳ Ｐゴシック" pitchFamily="34" charset="-128"/>
                <a:cs typeface="+mn-cs"/>
              </a:rPr>
              <a:t>8 </a:t>
            </a:r>
            <a:r>
              <a:rPr lang="ru-RU" sz="1000" dirty="0" smtClean="0">
                <a:solidFill>
                  <a:srgbClr val="0066A1"/>
                </a:solidFill>
                <a:latin typeface="Verdana" pitchFamily="34" charset="0"/>
                <a:ea typeface="ＭＳ Ｐゴシック" pitchFamily="34" charset="-128"/>
                <a:cs typeface="+mn-cs"/>
              </a:rPr>
              <a:t>из топ</a:t>
            </a:r>
            <a:r>
              <a:rPr lang="en-US" sz="1000" dirty="0" smtClean="0">
                <a:solidFill>
                  <a:srgbClr val="0066A1"/>
                </a:solidFill>
                <a:latin typeface="Verdana" pitchFamily="34" charset="0"/>
                <a:ea typeface="ＭＳ Ｐゴシック" pitchFamily="34" charset="-128"/>
                <a:cs typeface="+mn-cs"/>
              </a:rPr>
              <a:t> </a:t>
            </a:r>
            <a:r>
              <a:rPr lang="en-US" sz="1000" dirty="0">
                <a:solidFill>
                  <a:srgbClr val="0066A1"/>
                </a:solidFill>
                <a:latin typeface="Verdana" pitchFamily="34" charset="0"/>
                <a:ea typeface="ＭＳ Ｐゴシック" pitchFamily="34" charset="-128"/>
                <a:cs typeface="+mn-cs"/>
              </a:rPr>
              <a:t>10 </a:t>
            </a:r>
            <a:r>
              <a:rPr lang="ru-RU" sz="1000" dirty="0" smtClean="0">
                <a:solidFill>
                  <a:srgbClr val="0066A1"/>
                </a:solidFill>
                <a:latin typeface="Verdana" pitchFamily="34" charset="0"/>
                <a:ea typeface="ＭＳ Ｐゴシック" pitchFamily="34" charset="-128"/>
                <a:cs typeface="+mn-cs"/>
              </a:rPr>
              <a:t>производители коммуникационного оборудования</a:t>
            </a:r>
            <a:endParaRPr lang="en-US" sz="1000" dirty="0">
              <a:solidFill>
                <a:srgbClr val="0066A1"/>
              </a:solidFill>
              <a:latin typeface="Verdana" pitchFamily="34" charset="0"/>
              <a:ea typeface="ＭＳ Ｐゴシック" pitchFamily="34" charset="-128"/>
              <a:cs typeface="+mn-cs"/>
            </a:endParaRPr>
          </a:p>
          <a:p>
            <a:pPr marL="171450" indent="-171450">
              <a:spcAft>
                <a:spcPts val="400"/>
              </a:spcAft>
              <a:buFont typeface="Arial"/>
              <a:buChar char="•"/>
              <a:defRPr/>
            </a:pPr>
            <a:r>
              <a:rPr lang="en-US" sz="1000" dirty="0">
                <a:solidFill>
                  <a:srgbClr val="0066A1"/>
                </a:solidFill>
                <a:latin typeface="Verdana" pitchFamily="34" charset="0"/>
                <a:ea typeface="ＭＳ Ｐゴシック" pitchFamily="34" charset="-128"/>
                <a:cs typeface="+mn-cs"/>
              </a:rPr>
              <a:t>4 </a:t>
            </a:r>
            <a:r>
              <a:rPr lang="ru-RU" sz="1000" dirty="0" smtClean="0">
                <a:solidFill>
                  <a:srgbClr val="0066A1"/>
                </a:solidFill>
                <a:latin typeface="Verdana" pitchFamily="34" charset="0"/>
                <a:ea typeface="ＭＳ Ｐゴシック" pitchFamily="34" charset="-128"/>
                <a:cs typeface="+mn-cs"/>
              </a:rPr>
              <a:t>из топ</a:t>
            </a:r>
            <a:r>
              <a:rPr lang="en-US" sz="1000" dirty="0" smtClean="0">
                <a:solidFill>
                  <a:srgbClr val="0066A1"/>
                </a:solidFill>
                <a:latin typeface="Verdana" pitchFamily="34" charset="0"/>
                <a:ea typeface="ＭＳ Ｐゴシック" pitchFamily="34" charset="-128"/>
                <a:cs typeface="+mn-cs"/>
              </a:rPr>
              <a:t> </a:t>
            </a:r>
            <a:r>
              <a:rPr lang="en-US" sz="1000" dirty="0">
                <a:solidFill>
                  <a:srgbClr val="0066A1"/>
                </a:solidFill>
                <a:latin typeface="Verdana" pitchFamily="34" charset="0"/>
                <a:ea typeface="ＭＳ Ｐゴシック" pitchFamily="34" charset="-128"/>
                <a:cs typeface="+mn-cs"/>
              </a:rPr>
              <a:t>5 </a:t>
            </a:r>
            <a:r>
              <a:rPr lang="ru-RU" sz="1000" dirty="0" smtClean="0">
                <a:solidFill>
                  <a:srgbClr val="0066A1"/>
                </a:solidFill>
                <a:latin typeface="Verdana" pitchFamily="34" charset="0"/>
                <a:ea typeface="ＭＳ Ｐゴシック" pitchFamily="34" charset="-128"/>
              </a:rPr>
              <a:t>производители электроники</a:t>
            </a:r>
            <a:endParaRPr lang="en-US" sz="1000" dirty="0">
              <a:solidFill>
                <a:srgbClr val="0066A1"/>
              </a:solidFill>
              <a:latin typeface="Verdana" pitchFamily="34" charset="0"/>
              <a:ea typeface="ＭＳ Ｐゴシック" pitchFamily="34" charset="-128"/>
              <a:cs typeface="+mn-cs"/>
            </a:endParaRPr>
          </a:p>
          <a:p>
            <a:pPr marL="171450" indent="-171450">
              <a:spcAft>
                <a:spcPts val="400"/>
              </a:spcAft>
              <a:buFont typeface="Arial"/>
              <a:buChar char="•"/>
              <a:defRPr/>
            </a:pPr>
            <a:r>
              <a:rPr lang="ru-RU" sz="1000" dirty="0" smtClean="0">
                <a:solidFill>
                  <a:srgbClr val="0066A1"/>
                </a:solidFill>
                <a:latin typeface="Verdana" pitchFamily="34" charset="0"/>
                <a:ea typeface="ＭＳ Ｐゴシック" pitchFamily="34" charset="-128"/>
                <a:cs typeface="+mn-cs"/>
              </a:rPr>
              <a:t>Все топ</a:t>
            </a:r>
            <a:r>
              <a:rPr lang="en-US" sz="1000" dirty="0" smtClean="0">
                <a:solidFill>
                  <a:srgbClr val="0066A1"/>
                </a:solidFill>
                <a:latin typeface="Verdana" pitchFamily="34" charset="0"/>
                <a:ea typeface="ＭＳ Ｐゴシック" pitchFamily="34" charset="-128"/>
                <a:cs typeface="+mn-cs"/>
              </a:rPr>
              <a:t> </a:t>
            </a:r>
            <a:r>
              <a:rPr lang="en-US" sz="1000" dirty="0">
                <a:solidFill>
                  <a:srgbClr val="0066A1"/>
                </a:solidFill>
                <a:latin typeface="Verdana" pitchFamily="34" charset="0"/>
                <a:ea typeface="ＭＳ Ｐゴシック" pitchFamily="34" charset="-128"/>
                <a:cs typeface="+mn-cs"/>
              </a:rPr>
              <a:t>5 </a:t>
            </a:r>
            <a:r>
              <a:rPr lang="ru-RU" sz="1000" dirty="0" smtClean="0">
                <a:solidFill>
                  <a:srgbClr val="0066A1"/>
                </a:solidFill>
                <a:latin typeface="Verdana" pitchFamily="34" charset="0"/>
                <a:ea typeface="ＭＳ Ｐゴシック" pitchFamily="34" charset="-128"/>
                <a:cs typeface="+mn-cs"/>
              </a:rPr>
              <a:t>производители </a:t>
            </a:r>
            <a:r>
              <a:rPr lang="ru-RU" sz="1000" dirty="0" err="1" smtClean="0">
                <a:solidFill>
                  <a:srgbClr val="0066A1"/>
                </a:solidFill>
                <a:latin typeface="Verdana" pitchFamily="34" charset="0"/>
                <a:ea typeface="ＭＳ Ｐゴシック" pitchFamily="34" charset="-128"/>
                <a:cs typeface="+mn-cs"/>
              </a:rPr>
              <a:t>компьюторного</a:t>
            </a:r>
            <a:r>
              <a:rPr lang="ru-RU" sz="1000" dirty="0" smtClean="0">
                <a:solidFill>
                  <a:srgbClr val="0066A1"/>
                </a:solidFill>
                <a:latin typeface="Verdana" pitchFamily="34" charset="0"/>
                <a:ea typeface="ＭＳ Ｐゴシック" pitchFamily="34" charset="-128"/>
                <a:cs typeface="+mn-cs"/>
              </a:rPr>
              <a:t> оборудования</a:t>
            </a:r>
            <a:endParaRPr lang="en-US" sz="1000" dirty="0">
              <a:solidFill>
                <a:srgbClr val="0066A1"/>
              </a:solidFill>
              <a:latin typeface="Verdana" pitchFamily="34" charset="0"/>
              <a:ea typeface="ＭＳ Ｐゴシック" pitchFamily="34" charset="-128"/>
              <a:cs typeface="+mn-cs"/>
            </a:endParaRPr>
          </a:p>
        </p:txBody>
      </p:sp>
      <p:sp>
        <p:nvSpPr>
          <p:cNvPr id="6" name="TextBox 4"/>
          <p:cNvSpPr txBox="1">
            <a:spLocks noChangeArrowheads="1"/>
          </p:cNvSpPr>
          <p:nvPr/>
        </p:nvSpPr>
        <p:spPr bwMode="auto">
          <a:xfrm>
            <a:off x="3486150" y="3486173"/>
            <a:ext cx="2173288" cy="1264449"/>
          </a:xfrm>
          <a:prstGeom prst="rect">
            <a:avLst/>
          </a:prstGeom>
          <a:noFill/>
          <a:ln w="9525">
            <a:noFill/>
            <a:miter lim="800000"/>
            <a:headEnd/>
            <a:tailEnd/>
          </a:ln>
        </p:spPr>
        <p:txBody>
          <a:bodyPr lIns="0" tIns="0" rIns="0" bIns="0">
            <a:spAutoFit/>
          </a:bodyPr>
          <a:lstStyle/>
          <a:p>
            <a:pPr algn="ctr">
              <a:defRPr/>
            </a:pPr>
            <a:r>
              <a:rPr lang="ru-RU" sz="2000" b="1" dirty="0" smtClean="0">
                <a:solidFill>
                  <a:srgbClr val="71953D"/>
                </a:solidFill>
                <a:latin typeface="Verdana" pitchFamily="34" charset="0"/>
                <a:ea typeface="ＭＳ Ｐゴシック" pitchFamily="34" charset="-128"/>
                <a:cs typeface="+mn-cs"/>
              </a:rPr>
              <a:t>Университеты</a:t>
            </a:r>
            <a:endParaRPr lang="en-US" sz="1400" b="1" dirty="0">
              <a:latin typeface="Verdana" pitchFamily="34" charset="0"/>
              <a:ea typeface="ＭＳ Ｐゴシック" pitchFamily="34" charset="-128"/>
              <a:cs typeface="+mn-cs"/>
            </a:endParaRPr>
          </a:p>
          <a:p>
            <a:pPr>
              <a:defRPr/>
            </a:pPr>
            <a:endParaRPr lang="en-US" sz="1400" b="1" dirty="0">
              <a:latin typeface="Verdana" pitchFamily="34" charset="0"/>
              <a:ea typeface="ＭＳ Ｐゴシック" pitchFamily="34" charset="-128"/>
              <a:cs typeface="+mn-cs"/>
            </a:endParaRPr>
          </a:p>
          <a:p>
            <a:pPr marL="171450" indent="-171450">
              <a:spcAft>
                <a:spcPts val="500"/>
              </a:spcAft>
              <a:buFont typeface="Arial"/>
              <a:buChar char="•"/>
              <a:defRPr/>
            </a:pPr>
            <a:r>
              <a:rPr lang="ru-RU" sz="1100" dirty="0" smtClean="0">
                <a:solidFill>
                  <a:srgbClr val="71953D"/>
                </a:solidFill>
                <a:latin typeface="Verdana" pitchFamily="34" charset="0"/>
                <a:ea typeface="ＭＳ Ｐゴシック" pitchFamily="34" charset="-128"/>
                <a:cs typeface="+mn-cs"/>
              </a:rPr>
              <a:t>Все топ </a:t>
            </a:r>
            <a:r>
              <a:rPr lang="en-US" sz="1100" dirty="0" smtClean="0">
                <a:solidFill>
                  <a:srgbClr val="71953D"/>
                </a:solidFill>
                <a:latin typeface="Verdana" pitchFamily="34" charset="0"/>
                <a:ea typeface="ＭＳ Ｐゴシック" pitchFamily="34" charset="-128"/>
                <a:cs typeface="+mn-cs"/>
              </a:rPr>
              <a:t>100 </a:t>
            </a:r>
            <a:r>
              <a:rPr lang="ru-RU" sz="1100" dirty="0" smtClean="0">
                <a:solidFill>
                  <a:srgbClr val="71953D"/>
                </a:solidFill>
                <a:latin typeface="Verdana" pitchFamily="34" charset="0"/>
                <a:ea typeface="ＭＳ Ｐゴシック" pitchFamily="34" charset="-128"/>
                <a:cs typeface="+mn-cs"/>
              </a:rPr>
              <a:t>технических университетов США</a:t>
            </a:r>
          </a:p>
          <a:p>
            <a:pPr marL="171450" indent="-171450">
              <a:spcAft>
                <a:spcPts val="500"/>
              </a:spcAft>
              <a:buFont typeface="Arial"/>
              <a:buChar char="•"/>
              <a:defRPr/>
            </a:pPr>
            <a:r>
              <a:rPr lang="en-US" sz="1100" dirty="0" smtClean="0">
                <a:solidFill>
                  <a:srgbClr val="71953D"/>
                </a:solidFill>
                <a:latin typeface="Verdana" pitchFamily="34" charset="0"/>
                <a:ea typeface="ＭＳ Ｐゴシック" pitchFamily="34" charset="-128"/>
                <a:cs typeface="+mn-cs"/>
              </a:rPr>
              <a:t>97 </a:t>
            </a:r>
            <a:r>
              <a:rPr lang="ru-RU" sz="1100" dirty="0" smtClean="0">
                <a:solidFill>
                  <a:srgbClr val="71953D"/>
                </a:solidFill>
                <a:latin typeface="Verdana" pitchFamily="34" charset="0"/>
                <a:ea typeface="ＭＳ Ｐゴシック" pitchFamily="34" charset="-128"/>
              </a:rPr>
              <a:t>из топ </a:t>
            </a:r>
            <a:r>
              <a:rPr lang="en-US" sz="1100" dirty="0" smtClean="0">
                <a:solidFill>
                  <a:srgbClr val="71953D"/>
                </a:solidFill>
                <a:latin typeface="Verdana" pitchFamily="34" charset="0"/>
                <a:ea typeface="ＭＳ Ｐゴシック" pitchFamily="34" charset="-128"/>
                <a:cs typeface="+mn-cs"/>
              </a:rPr>
              <a:t>100 </a:t>
            </a:r>
            <a:r>
              <a:rPr lang="ru-RU" sz="1100" dirty="0" smtClean="0">
                <a:solidFill>
                  <a:srgbClr val="71953D"/>
                </a:solidFill>
                <a:latin typeface="Verdana" pitchFamily="34" charset="0"/>
                <a:ea typeface="ＭＳ Ｐゴシック" pitchFamily="34" charset="-128"/>
                <a:cs typeface="+mn-cs"/>
              </a:rPr>
              <a:t>технических университетов мира</a:t>
            </a:r>
            <a:endParaRPr lang="en-US" sz="1100" dirty="0">
              <a:solidFill>
                <a:srgbClr val="71953D"/>
              </a:solidFill>
              <a:latin typeface="Verdana" pitchFamily="34" charset="0"/>
              <a:ea typeface="ＭＳ Ｐゴシック" pitchFamily="34" charset="-128"/>
              <a:cs typeface="+mn-cs"/>
            </a:endParaRPr>
          </a:p>
        </p:txBody>
      </p:sp>
      <p:sp>
        <p:nvSpPr>
          <p:cNvPr id="7" name="TextBox 5"/>
          <p:cNvSpPr txBox="1">
            <a:spLocks noChangeArrowheads="1"/>
          </p:cNvSpPr>
          <p:nvPr/>
        </p:nvSpPr>
        <p:spPr bwMode="auto">
          <a:xfrm>
            <a:off x="6216056" y="3404285"/>
            <a:ext cx="2805112" cy="2564805"/>
          </a:xfrm>
          <a:prstGeom prst="rect">
            <a:avLst/>
          </a:prstGeom>
          <a:noFill/>
          <a:ln w="9525">
            <a:noFill/>
            <a:miter lim="800000"/>
            <a:headEnd/>
            <a:tailEnd/>
          </a:ln>
        </p:spPr>
        <p:txBody>
          <a:bodyPr wrap="square" lIns="0" tIns="0" rIns="0" bIns="0">
            <a:spAutoFit/>
          </a:bodyPr>
          <a:lstStyle/>
          <a:p>
            <a:pPr algn="ctr">
              <a:defRPr/>
            </a:pPr>
            <a:r>
              <a:rPr lang="ru-RU" sz="2000" b="1" dirty="0" smtClean="0">
                <a:solidFill>
                  <a:srgbClr val="E37222"/>
                </a:solidFill>
                <a:latin typeface="Verdana" pitchFamily="34" charset="0"/>
                <a:ea typeface="ＭＳ Ｐゴシック" pitchFamily="34" charset="-128"/>
                <a:cs typeface="+mn-cs"/>
              </a:rPr>
              <a:t>Государственные  организации</a:t>
            </a:r>
            <a:endParaRPr lang="en-US" sz="1100" b="1" dirty="0">
              <a:latin typeface="Verdana" pitchFamily="34" charset="0"/>
              <a:ea typeface="ＭＳ Ｐゴシック" pitchFamily="34" charset="-128"/>
              <a:cs typeface="+mn-cs"/>
            </a:endParaRPr>
          </a:p>
          <a:p>
            <a:pPr>
              <a:defRPr/>
            </a:pPr>
            <a:endParaRPr lang="en-US" sz="1100" b="1" dirty="0">
              <a:latin typeface="Verdana" pitchFamily="34" charset="0"/>
              <a:ea typeface="ＭＳ Ｐゴシック" pitchFamily="34" charset="-128"/>
              <a:cs typeface="+mn-cs"/>
            </a:endParaRPr>
          </a:p>
          <a:p>
            <a:pPr marL="171450" indent="-171450">
              <a:spcAft>
                <a:spcPts val="500"/>
              </a:spcAft>
              <a:buFont typeface="Arial"/>
              <a:buChar char="•"/>
              <a:defRPr/>
            </a:pPr>
            <a:r>
              <a:rPr lang="ru-RU" sz="1100" dirty="0" smtClean="0">
                <a:solidFill>
                  <a:srgbClr val="E37222"/>
                </a:solidFill>
                <a:latin typeface="Verdana" pitchFamily="34" charset="0"/>
                <a:ea typeface="ＭＳ Ｐゴシック" pitchFamily="34" charset="-128"/>
                <a:cs typeface="+mn-cs"/>
              </a:rPr>
              <a:t>Аэрокосмические агентства</a:t>
            </a:r>
          </a:p>
          <a:p>
            <a:pPr marL="171450" indent="-171450">
              <a:spcAft>
                <a:spcPts val="500"/>
              </a:spcAft>
              <a:buFont typeface="Arial"/>
              <a:buChar char="•"/>
              <a:defRPr/>
            </a:pPr>
            <a:r>
              <a:rPr lang="ru-RU" sz="1100" dirty="0" err="1" smtClean="0">
                <a:solidFill>
                  <a:srgbClr val="E37222"/>
                </a:solidFill>
                <a:latin typeface="Verdana" pitchFamily="34" charset="0"/>
                <a:ea typeface="ＭＳ Ｐゴシック" pitchFamily="34" charset="-128"/>
                <a:cs typeface="+mn-cs"/>
              </a:rPr>
              <a:t>Оборонсервис</a:t>
            </a:r>
            <a:endParaRPr lang="en-US" sz="1100" dirty="0">
              <a:solidFill>
                <a:srgbClr val="E37222"/>
              </a:solidFill>
              <a:latin typeface="Verdana" pitchFamily="34" charset="0"/>
              <a:ea typeface="ＭＳ Ｐゴシック" pitchFamily="34" charset="-128"/>
              <a:cs typeface="+mn-cs"/>
            </a:endParaRPr>
          </a:p>
          <a:p>
            <a:pPr marL="171450" indent="-171450">
              <a:spcAft>
                <a:spcPts val="500"/>
              </a:spcAft>
              <a:buFont typeface="Arial"/>
              <a:buChar char="•"/>
              <a:defRPr/>
            </a:pPr>
            <a:r>
              <a:rPr lang="ru-RU" sz="1100" dirty="0" smtClean="0">
                <a:solidFill>
                  <a:srgbClr val="E37222"/>
                </a:solidFill>
                <a:latin typeface="Verdana" pitchFamily="34" charset="0"/>
                <a:ea typeface="ＭＳ Ｐゴシック" pitchFamily="34" charset="-128"/>
                <a:cs typeface="+mn-cs"/>
              </a:rPr>
              <a:t>Лаборатории в области связи и энергетики</a:t>
            </a:r>
            <a:endParaRPr lang="en-US" sz="1100" dirty="0">
              <a:solidFill>
                <a:srgbClr val="E37222"/>
              </a:solidFill>
              <a:latin typeface="Verdana" pitchFamily="34" charset="0"/>
              <a:ea typeface="ＭＳ Ｐゴシック" pitchFamily="34" charset="-128"/>
              <a:cs typeface="+mn-cs"/>
            </a:endParaRPr>
          </a:p>
          <a:p>
            <a:pPr marL="171450" indent="-171450">
              <a:spcAft>
                <a:spcPts val="500"/>
              </a:spcAft>
              <a:buFont typeface="Arial"/>
              <a:buChar char="•"/>
              <a:defRPr/>
            </a:pPr>
            <a:r>
              <a:rPr lang="ru-RU" sz="1100" dirty="0" smtClean="0">
                <a:solidFill>
                  <a:srgbClr val="E37222"/>
                </a:solidFill>
                <a:latin typeface="Verdana" pitchFamily="34" charset="0"/>
                <a:ea typeface="ＭＳ Ｐゴシック" pitchFamily="34" charset="-128"/>
                <a:cs typeface="+mn-cs"/>
              </a:rPr>
              <a:t>Патентные ведомства и научные советы</a:t>
            </a:r>
            <a:endParaRPr lang="en-US" sz="1100" dirty="0">
              <a:solidFill>
                <a:srgbClr val="E37222"/>
              </a:solidFill>
              <a:latin typeface="Verdana" pitchFamily="34" charset="0"/>
              <a:ea typeface="ＭＳ Ｐゴシック" pitchFamily="34" charset="-128"/>
              <a:cs typeface="+mn-cs"/>
            </a:endParaRPr>
          </a:p>
          <a:p>
            <a:pPr marL="171450" indent="-171450">
              <a:spcAft>
                <a:spcPts val="500"/>
              </a:spcAft>
              <a:buFont typeface="Arial"/>
              <a:buChar char="•"/>
              <a:defRPr/>
            </a:pPr>
            <a:r>
              <a:rPr lang="en-US" sz="1100" dirty="0">
                <a:solidFill>
                  <a:srgbClr val="E37222"/>
                </a:solidFill>
                <a:latin typeface="Verdana" pitchFamily="34" charset="0"/>
                <a:ea typeface="ＭＳ Ｐゴシック" pitchFamily="34" charset="-128"/>
                <a:cs typeface="+mn-cs"/>
              </a:rPr>
              <a:t>Government R&amp;D centers in</a:t>
            </a:r>
            <a:br>
              <a:rPr lang="en-US" sz="1100" dirty="0">
                <a:solidFill>
                  <a:srgbClr val="E37222"/>
                </a:solidFill>
                <a:latin typeface="Verdana" pitchFamily="34" charset="0"/>
                <a:ea typeface="ＭＳ Ｐゴシック" pitchFamily="34" charset="-128"/>
                <a:cs typeface="+mn-cs"/>
              </a:rPr>
            </a:br>
            <a:r>
              <a:rPr lang="en-US" sz="1100" dirty="0">
                <a:solidFill>
                  <a:srgbClr val="E37222"/>
                </a:solidFill>
                <a:latin typeface="Verdana" pitchFamily="34" charset="0"/>
                <a:ea typeface="ＭＳ Ｐゴシック" pitchFamily="34" charset="-128"/>
                <a:cs typeface="+mn-cs"/>
              </a:rPr>
              <a:t>North America, Europe, Asia </a:t>
            </a:r>
            <a:br>
              <a:rPr lang="en-US" sz="1100" dirty="0">
                <a:solidFill>
                  <a:srgbClr val="E37222"/>
                </a:solidFill>
                <a:latin typeface="Verdana" pitchFamily="34" charset="0"/>
                <a:ea typeface="ＭＳ Ｐゴシック" pitchFamily="34" charset="-128"/>
                <a:cs typeface="+mn-cs"/>
              </a:rPr>
            </a:br>
            <a:r>
              <a:rPr lang="en-US" sz="1100" dirty="0">
                <a:solidFill>
                  <a:srgbClr val="E37222"/>
                </a:solidFill>
                <a:latin typeface="Verdana" pitchFamily="34" charset="0"/>
                <a:ea typeface="ＭＳ Ｐゴシック" pitchFamily="34" charset="-128"/>
                <a:cs typeface="+mn-cs"/>
              </a:rPr>
              <a:t>and the Middle East</a:t>
            </a:r>
          </a:p>
        </p:txBody>
      </p:sp>
      <p:pic>
        <p:nvPicPr>
          <p:cNvPr id="8" name="Pictur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bwMode="auto">
          <a:xfrm>
            <a:off x="761863" y="2035729"/>
            <a:ext cx="1677526" cy="1045016"/>
          </a:xfrm>
          <a:prstGeom prst="rect">
            <a:avLst/>
          </a:prstGeom>
          <a:noFill/>
          <a:ln w="127000" cmpd="sng">
            <a:solidFill>
              <a:schemeClr val="bg1"/>
            </a:solidFill>
            <a:miter lim="800000"/>
            <a:headEnd/>
            <a:tailEnd/>
          </a:ln>
          <a:effectLst>
            <a:outerShdw blurRad="76200" dist="38100" dir="2700000" algn="tl" rotWithShape="0">
              <a:srgbClr val="000000">
                <a:alpha val="20000"/>
              </a:srgbClr>
            </a:outerShdw>
          </a:effectLst>
          <a:scene3d>
            <a:camera prst="orthographicFront"/>
            <a:lightRig rig="twoPt" dir="t">
              <a:rot lat="0" lon="0" rev="7200000"/>
            </a:lightRig>
          </a:scene3d>
          <a:sp3d contourW="12700">
            <a:bevelB/>
            <a:contourClr>
              <a:schemeClr val="bg1">
                <a:lumMod val="50000"/>
              </a:schemeClr>
            </a:contourClr>
          </a:sp3d>
        </p:spPr>
      </p:pic>
      <p:pic>
        <p:nvPicPr>
          <p:cNvPr id="9" name="Picture 7" descr="nasa.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6728503" y="2006364"/>
            <a:ext cx="1527202" cy="1131042"/>
          </a:xfrm>
          <a:prstGeom prst="rect">
            <a:avLst/>
          </a:prstGeom>
          <a:noFill/>
          <a:ln w="127000" cmpd="sng">
            <a:solidFill>
              <a:schemeClr val="bg1"/>
            </a:solidFill>
            <a:miter lim="800000"/>
            <a:headEnd/>
            <a:tailEnd/>
          </a:ln>
          <a:effectLst>
            <a:outerShdw blurRad="76200" dist="38100" dir="2700000" algn="tl" rotWithShape="0">
              <a:srgbClr val="000000">
                <a:alpha val="20000"/>
              </a:srgbClr>
            </a:outerShdw>
          </a:effectLst>
          <a:scene3d>
            <a:camera prst="orthographicFront"/>
            <a:lightRig rig="twoPt" dir="t">
              <a:rot lat="0" lon="0" rev="7200000"/>
            </a:lightRig>
          </a:scene3d>
          <a:sp3d contourW="12700">
            <a:bevelB/>
            <a:contourClr>
              <a:schemeClr val="bg1">
                <a:lumMod val="50000"/>
              </a:schemeClr>
            </a:contourClr>
          </a:sp3d>
        </p:spPr>
      </p:pic>
      <p:pic>
        <p:nvPicPr>
          <p:cNvPr id="10" name="Picture 8" descr="university.jp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3744609" y="1979068"/>
            <a:ext cx="1678674" cy="1220854"/>
          </a:xfrm>
          <a:prstGeom prst="rect">
            <a:avLst/>
          </a:prstGeom>
          <a:noFill/>
          <a:ln w="127000" cmpd="sng">
            <a:solidFill>
              <a:schemeClr val="bg1"/>
            </a:solidFill>
            <a:miter lim="800000"/>
            <a:headEnd/>
            <a:tailEnd/>
          </a:ln>
          <a:effectLst>
            <a:outerShdw blurRad="76200" dist="38100" dir="2700000" algn="tl" rotWithShape="0">
              <a:srgbClr val="000000">
                <a:alpha val="20000"/>
              </a:srgbClr>
            </a:outerShdw>
          </a:effectLst>
          <a:scene3d>
            <a:camera prst="orthographicFront"/>
            <a:lightRig rig="twoPt" dir="t">
              <a:rot lat="0" lon="0" rev="7200000"/>
            </a:lightRig>
          </a:scene3d>
          <a:sp3d contourW="12700">
            <a:bevelB/>
            <a:contourClr>
              <a:schemeClr val="bg1">
                <a:lumMod val="50000"/>
              </a:schemeClr>
            </a:contourClr>
          </a:sp3d>
        </p:spPr>
      </p:pic>
      <p:cxnSp>
        <p:nvCxnSpPr>
          <p:cNvPr id="11" name="Straight Connector 10"/>
          <p:cNvCxnSpPr/>
          <p:nvPr/>
        </p:nvCxnSpPr>
        <p:spPr>
          <a:xfrm>
            <a:off x="3092450" y="2116138"/>
            <a:ext cx="0" cy="4073525"/>
          </a:xfrm>
          <a:prstGeom prst="line">
            <a:avLst/>
          </a:prstGeom>
          <a:ln w="12700">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6029325" y="2116138"/>
            <a:ext cx="0" cy="4073525"/>
          </a:xfrm>
          <a:prstGeom prst="line">
            <a:avLst/>
          </a:prstGeom>
          <a:ln w="12700">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sp>
        <p:nvSpPr>
          <p:cNvPr id="16395" name="TextBox 4"/>
          <p:cNvSpPr txBox="1">
            <a:spLocks noChangeArrowheads="1"/>
          </p:cNvSpPr>
          <p:nvPr/>
        </p:nvSpPr>
        <p:spPr bwMode="auto">
          <a:xfrm>
            <a:off x="3486150" y="6116638"/>
            <a:ext cx="20669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Arial" pitchFamily="34" charset="0"/>
                <a:ea typeface="ＭＳ Ｐゴシック"/>
                <a:cs typeface="ＭＳ Ｐゴシック"/>
              </a:defRPr>
            </a:lvl1pPr>
            <a:lvl2pPr marL="742950" indent="-285750" eaLnBrk="0" hangingPunct="0">
              <a:defRPr sz="2400">
                <a:solidFill>
                  <a:schemeClr val="tx1"/>
                </a:solidFill>
                <a:latin typeface="Arial" pitchFamily="34" charset="0"/>
                <a:ea typeface="ＭＳ Ｐゴシック"/>
                <a:cs typeface="ＭＳ Ｐゴシック"/>
              </a:defRPr>
            </a:lvl2pPr>
            <a:lvl3pPr marL="1143000" indent="-228600" eaLnBrk="0" hangingPunct="0">
              <a:defRPr sz="2400">
                <a:solidFill>
                  <a:schemeClr val="tx1"/>
                </a:solidFill>
                <a:latin typeface="Arial" pitchFamily="34" charset="0"/>
                <a:ea typeface="ＭＳ Ｐゴシック"/>
                <a:cs typeface="ＭＳ Ｐゴシック"/>
              </a:defRPr>
            </a:lvl3pPr>
            <a:lvl4pPr marL="1600200" indent="-228600" eaLnBrk="0" hangingPunct="0">
              <a:defRPr sz="2400">
                <a:solidFill>
                  <a:schemeClr val="tx1"/>
                </a:solidFill>
                <a:latin typeface="Arial" pitchFamily="34" charset="0"/>
                <a:ea typeface="ＭＳ Ｐゴシック"/>
                <a:cs typeface="ＭＳ Ｐゴシック"/>
              </a:defRPr>
            </a:lvl4pPr>
            <a:lvl5pPr marL="2057400" indent="-228600" eaLnBrk="0" hangingPunct="0">
              <a:defRPr sz="2400">
                <a:solidFill>
                  <a:schemeClr val="tx1"/>
                </a:solidFill>
                <a:latin typeface="Arial" pitchFamily="34" charset="0"/>
                <a:ea typeface="ＭＳ Ｐゴシック"/>
                <a:cs typeface="ＭＳ Ｐゴシック"/>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a:cs typeface="ＭＳ Ｐゴシック"/>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a:cs typeface="ＭＳ Ｐゴシック"/>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a:cs typeface="ＭＳ Ｐゴシック"/>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a:cs typeface="ＭＳ Ｐゴシック"/>
              </a:defRPr>
            </a:lvl9pPr>
          </a:lstStyle>
          <a:p>
            <a:pPr eaLnBrk="1" hangingPunct="1"/>
            <a:r>
              <a:rPr lang="en-US" sz="800">
                <a:solidFill>
                  <a:srgbClr val="71953D"/>
                </a:solidFill>
                <a:latin typeface="Verdana" pitchFamily="34" charset="0"/>
              </a:rPr>
              <a:t>(US News and World Report 2011, Times Higher Education Top Technology Universities)</a:t>
            </a:r>
          </a:p>
        </p:txBody>
      </p:sp>
      <p:sp>
        <p:nvSpPr>
          <p:cNvPr id="16396" name="TextBox 3"/>
          <p:cNvSpPr txBox="1">
            <a:spLocks noChangeArrowheads="1"/>
          </p:cNvSpPr>
          <p:nvPr/>
        </p:nvSpPr>
        <p:spPr bwMode="auto">
          <a:xfrm>
            <a:off x="485775" y="6675017"/>
            <a:ext cx="2460625"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Arial" pitchFamily="34" charset="0"/>
                <a:ea typeface="ＭＳ Ｐゴシック"/>
                <a:cs typeface="ＭＳ Ｐゴシック"/>
              </a:defRPr>
            </a:lvl1pPr>
            <a:lvl2pPr marL="742950" indent="-285750" eaLnBrk="0" hangingPunct="0">
              <a:defRPr sz="2400">
                <a:solidFill>
                  <a:schemeClr val="tx1"/>
                </a:solidFill>
                <a:latin typeface="Arial" pitchFamily="34" charset="0"/>
                <a:ea typeface="ＭＳ Ｐゴシック"/>
                <a:cs typeface="ＭＳ Ｐゴシック"/>
              </a:defRPr>
            </a:lvl2pPr>
            <a:lvl3pPr marL="1143000" indent="-228600" eaLnBrk="0" hangingPunct="0">
              <a:defRPr sz="2400">
                <a:solidFill>
                  <a:schemeClr val="tx1"/>
                </a:solidFill>
                <a:latin typeface="Arial" pitchFamily="34" charset="0"/>
                <a:ea typeface="ＭＳ Ｐゴシック"/>
                <a:cs typeface="ＭＳ Ｐゴシック"/>
              </a:defRPr>
            </a:lvl3pPr>
            <a:lvl4pPr marL="1600200" indent="-228600" eaLnBrk="0" hangingPunct="0">
              <a:defRPr sz="2400">
                <a:solidFill>
                  <a:schemeClr val="tx1"/>
                </a:solidFill>
                <a:latin typeface="Arial" pitchFamily="34" charset="0"/>
                <a:ea typeface="ＭＳ Ｐゴシック"/>
                <a:cs typeface="ＭＳ Ｐゴシック"/>
              </a:defRPr>
            </a:lvl4pPr>
            <a:lvl5pPr marL="2057400" indent="-228600" eaLnBrk="0" hangingPunct="0">
              <a:defRPr sz="2400">
                <a:solidFill>
                  <a:schemeClr val="tx1"/>
                </a:solidFill>
                <a:latin typeface="Arial" pitchFamily="34" charset="0"/>
                <a:ea typeface="ＭＳ Ｐゴシック"/>
                <a:cs typeface="ＭＳ Ｐゴシック"/>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a:cs typeface="ＭＳ Ｐゴシック"/>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a:cs typeface="ＭＳ Ｐゴシック"/>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a:cs typeface="ＭＳ Ｐゴシック"/>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a:cs typeface="ＭＳ Ｐゴシック"/>
              </a:defRPr>
            </a:lvl9pPr>
          </a:lstStyle>
          <a:p>
            <a:pPr eaLnBrk="1" hangingPunct="1"/>
            <a:r>
              <a:rPr lang="en-US" sz="800" dirty="0">
                <a:solidFill>
                  <a:srgbClr val="0066A1"/>
                </a:solidFill>
                <a:latin typeface="Verdana" pitchFamily="34" charset="0"/>
              </a:rPr>
              <a:t>(Forbes Global 2000 Rankings, May 2013)</a:t>
            </a:r>
          </a:p>
        </p:txBody>
      </p:sp>
    </p:spTree>
    <p:extLst>
      <p:ext uri="{BB962C8B-B14F-4D97-AF65-F5344CB8AC3E}">
        <p14:creationId xmlns:p14="http://schemas.microsoft.com/office/powerpoint/2010/main" val="1980295985"/>
      </p:ext>
    </p:extLst>
  </p:cSld>
  <p:clrMapOvr>
    <a:masterClrMapping/>
  </p:clrMapOvr>
  <p:transition spd="med">
    <p:fade/>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ChangeArrowheads="1"/>
          </p:cNvSpPr>
          <p:nvPr>
            <p:ph type="title"/>
          </p:nvPr>
        </p:nvSpPr>
        <p:spPr>
          <a:xfrm>
            <a:off x="498475" y="192088"/>
            <a:ext cx="7556500" cy="1116012"/>
          </a:xfrm>
        </p:spPr>
        <p:txBody>
          <a:bodyPr/>
          <a:lstStyle/>
          <a:p>
            <a:pPr eaLnBrk="1" hangingPunct="1"/>
            <a:r>
              <a:rPr lang="en-US" dirty="0" smtClean="0">
                <a:ea typeface="ＭＳ Ｐゴシック" pitchFamily="34" charset="-128"/>
              </a:rPr>
              <a:t>Key sites to remember</a:t>
            </a:r>
          </a:p>
        </p:txBody>
      </p:sp>
      <p:sp>
        <p:nvSpPr>
          <p:cNvPr id="135171" name="Rectangle 3"/>
          <p:cNvSpPr>
            <a:spLocks noGrp="1" noChangeArrowheads="1"/>
          </p:cNvSpPr>
          <p:nvPr>
            <p:ph type="subTitle" idx="4294967295"/>
          </p:nvPr>
        </p:nvSpPr>
        <p:spPr>
          <a:xfrm>
            <a:off x="279400" y="1635836"/>
            <a:ext cx="8686800" cy="4508500"/>
          </a:xfrm>
        </p:spPr>
        <p:txBody>
          <a:bodyPr>
            <a:normAutofit fontScale="92500" lnSpcReduction="10000"/>
          </a:bodyPr>
          <a:lstStyle/>
          <a:p>
            <a:pPr marL="0" indent="0">
              <a:buFontTx/>
              <a:buNone/>
            </a:pPr>
            <a:r>
              <a:rPr lang="en-US" sz="1800" b="1" dirty="0" smtClean="0">
                <a:solidFill>
                  <a:schemeClr val="tx2"/>
                </a:solidFill>
                <a:ea typeface="ＭＳ Ｐゴシック" pitchFamily="34" charset="-128"/>
              </a:rPr>
              <a:t>Manuscript  “How to write”: </a:t>
            </a:r>
            <a:r>
              <a:rPr lang="en-US" sz="1800" dirty="0" smtClean="0">
                <a:solidFill>
                  <a:schemeClr val="tx2"/>
                </a:solidFill>
                <a:ea typeface="ＭＳ Ｐゴシック" pitchFamily="34" charset="-128"/>
                <a:hlinkClick r:id="rId3"/>
              </a:rPr>
              <a:t>http://www.ieee.org/publications_standards/publications/authors/author_guide_interactive.pdf</a:t>
            </a:r>
            <a:r>
              <a:rPr lang="en-US" sz="1800" dirty="0" smtClean="0">
                <a:solidFill>
                  <a:schemeClr val="tx2"/>
                </a:solidFill>
                <a:ea typeface="ＭＳ Ｐゴシック" pitchFamily="34" charset="-128"/>
              </a:rPr>
              <a:t> </a:t>
            </a:r>
          </a:p>
          <a:p>
            <a:pPr marL="0" indent="0">
              <a:buFontTx/>
              <a:buNone/>
            </a:pPr>
            <a:r>
              <a:rPr lang="en-US" sz="1800" b="1" dirty="0" smtClean="0">
                <a:solidFill>
                  <a:schemeClr val="tx2"/>
                </a:solidFill>
                <a:ea typeface="ＭＳ Ｐゴシック" pitchFamily="34" charset="-128"/>
              </a:rPr>
              <a:t>IEEE Author Tools </a:t>
            </a:r>
            <a:r>
              <a:rPr lang="en-US" sz="1800" dirty="0" smtClean="0">
                <a:solidFill>
                  <a:schemeClr val="tx2"/>
                </a:solidFill>
                <a:ea typeface="ＭＳ Ｐゴシック" pitchFamily="34" charset="-128"/>
                <a:hlinkClick r:id="rId4"/>
              </a:rPr>
              <a:t>http://www.ieee.org/publications_standards/publications/authors/author_tools.html</a:t>
            </a:r>
            <a:endParaRPr lang="en-US" sz="1800" dirty="0" smtClean="0">
              <a:solidFill>
                <a:schemeClr val="tx2"/>
              </a:solidFill>
              <a:ea typeface="ＭＳ Ｐゴシック" pitchFamily="34" charset="-128"/>
            </a:endParaRPr>
          </a:p>
          <a:p>
            <a:pPr marL="0" indent="0">
              <a:buFontTx/>
              <a:buNone/>
            </a:pPr>
            <a:r>
              <a:rPr lang="en-US" sz="1800" b="1" dirty="0" smtClean="0">
                <a:solidFill>
                  <a:schemeClr val="tx2"/>
                </a:solidFill>
                <a:ea typeface="ＭＳ Ｐゴシック" pitchFamily="34" charset="-128"/>
              </a:rPr>
              <a:t>IEEE Conference Search and Calls for Papers:  </a:t>
            </a:r>
            <a:r>
              <a:rPr lang="en-US" sz="1800" dirty="0" smtClean="0">
                <a:solidFill>
                  <a:schemeClr val="tx2"/>
                </a:solidFill>
                <a:ea typeface="ＭＳ Ｐゴシック" pitchFamily="34" charset="-128"/>
                <a:hlinkClick r:id="rId5"/>
              </a:rPr>
              <a:t>http://www.ieee.org/conferences_events/index.html</a:t>
            </a:r>
            <a:endParaRPr lang="en-US" sz="1800" dirty="0" smtClean="0">
              <a:solidFill>
                <a:schemeClr val="tx2"/>
              </a:solidFill>
              <a:ea typeface="ＭＳ Ｐゴシック" pitchFamily="34" charset="-128"/>
            </a:endParaRPr>
          </a:p>
          <a:p>
            <a:pPr marL="0" indent="0">
              <a:buFontTx/>
              <a:buNone/>
            </a:pPr>
            <a:r>
              <a:rPr lang="en-US" sz="1800" b="1" dirty="0" smtClean="0">
                <a:solidFill>
                  <a:schemeClr val="tx2"/>
                </a:solidFill>
                <a:ea typeface="ＭＳ Ｐゴシック" pitchFamily="34" charset="-128"/>
              </a:rPr>
              <a:t>IEEE </a:t>
            </a:r>
            <a:r>
              <a:rPr lang="en-US" sz="1800" b="1" dirty="0" err="1" smtClean="0">
                <a:solidFill>
                  <a:schemeClr val="tx2"/>
                </a:solidFill>
                <a:ea typeface="ＭＳ Ｐゴシック" pitchFamily="34" charset="-128"/>
              </a:rPr>
              <a:t>Xplore</a:t>
            </a:r>
            <a:r>
              <a:rPr lang="en-US" sz="1800" b="1" dirty="0" smtClean="0">
                <a:solidFill>
                  <a:schemeClr val="tx2"/>
                </a:solidFill>
                <a:ea typeface="ＭＳ Ｐゴシック" pitchFamily="34" charset="-128"/>
              </a:rPr>
              <a:t>:  </a:t>
            </a:r>
            <a:r>
              <a:rPr lang="en-US" sz="1800" dirty="0" smtClean="0">
                <a:ea typeface="ＭＳ Ｐゴシック" pitchFamily="34" charset="-128"/>
                <a:hlinkClick r:id="rId6"/>
              </a:rPr>
              <a:t>http://ieeexplore.ieee.org</a:t>
            </a:r>
            <a:endParaRPr lang="en-US" sz="1800" b="1" dirty="0" smtClean="0">
              <a:solidFill>
                <a:schemeClr val="tx2"/>
              </a:solidFill>
              <a:ea typeface="ＭＳ Ｐゴシック" pitchFamily="34" charset="-128"/>
            </a:endParaRPr>
          </a:p>
          <a:p>
            <a:pPr marL="0" indent="0">
              <a:buFontTx/>
              <a:buNone/>
            </a:pPr>
            <a:r>
              <a:rPr lang="en-US" sz="1800" b="1" dirty="0" smtClean="0">
                <a:solidFill>
                  <a:schemeClr val="tx2"/>
                </a:solidFill>
                <a:ea typeface="ＭＳ Ｐゴシック" pitchFamily="34" charset="-128"/>
              </a:rPr>
              <a:t>IEEE </a:t>
            </a:r>
            <a:r>
              <a:rPr lang="en-US" sz="1800" b="1" dirty="0" err="1" smtClean="0">
                <a:solidFill>
                  <a:schemeClr val="tx2"/>
                </a:solidFill>
                <a:ea typeface="ＭＳ Ｐゴシック" pitchFamily="34" charset="-128"/>
              </a:rPr>
              <a:t>Xplore</a:t>
            </a:r>
            <a:r>
              <a:rPr lang="en-US" sz="1800" b="1" dirty="0" smtClean="0">
                <a:solidFill>
                  <a:schemeClr val="tx2"/>
                </a:solidFill>
                <a:ea typeface="ＭＳ Ｐゴシック" pitchFamily="34" charset="-128"/>
              </a:rPr>
              <a:t> information, training and tools:   </a:t>
            </a:r>
            <a:r>
              <a:rPr lang="en-US" sz="1800" dirty="0" smtClean="0">
                <a:solidFill>
                  <a:schemeClr val="tx2"/>
                </a:solidFill>
                <a:ea typeface="ＭＳ Ｐゴシック" pitchFamily="34" charset="-128"/>
                <a:hlinkClick r:id="rId7"/>
              </a:rPr>
              <a:t>http://www.ieee.org/go/clientservices</a:t>
            </a:r>
            <a:endParaRPr lang="en-US" sz="1800" dirty="0" smtClean="0">
              <a:solidFill>
                <a:schemeClr val="tx2"/>
              </a:solidFill>
              <a:ea typeface="ＭＳ Ｐゴシック" pitchFamily="34" charset="-128"/>
            </a:endParaRPr>
          </a:p>
          <a:p>
            <a:pPr marL="0" indent="0">
              <a:buFontTx/>
              <a:buNone/>
            </a:pPr>
            <a:r>
              <a:rPr lang="en-US" sz="1800" b="1" dirty="0" smtClean="0">
                <a:solidFill>
                  <a:schemeClr val="tx2"/>
                </a:solidFill>
                <a:ea typeface="ＭＳ Ｐゴシック" pitchFamily="34" charset="-128"/>
              </a:rPr>
              <a:t>IEEE Journal Citation reports: </a:t>
            </a:r>
            <a:r>
              <a:rPr lang="en-US" sz="1800" dirty="0" smtClean="0">
                <a:solidFill>
                  <a:schemeClr val="tx2"/>
                </a:solidFill>
                <a:ea typeface="ＭＳ Ｐゴシック" pitchFamily="34" charset="-128"/>
                <a:hlinkClick r:id="rId8"/>
              </a:rPr>
              <a:t>http://www.ieee.org/publications_standards/publications/journmag/journalcitations.html</a:t>
            </a:r>
            <a:endParaRPr lang="en-US" sz="1800" dirty="0" smtClean="0">
              <a:solidFill>
                <a:schemeClr val="tx2"/>
              </a:solidFill>
              <a:ea typeface="ＭＳ Ｐゴシック" pitchFamily="34" charset="-128"/>
            </a:endParaRPr>
          </a:p>
          <a:p>
            <a:pPr marL="0" indent="0">
              <a:buFontTx/>
              <a:buNone/>
            </a:pPr>
            <a:endParaRPr lang="en-US" sz="1800" dirty="0" smtClean="0">
              <a:solidFill>
                <a:schemeClr val="tx2"/>
              </a:solidFill>
              <a:ea typeface="ＭＳ Ｐゴシック" pitchFamily="34" charset="-128"/>
            </a:endParaRPr>
          </a:p>
          <a:p>
            <a:pPr marL="0" indent="0">
              <a:buFontTx/>
              <a:buNone/>
            </a:pPr>
            <a:endParaRPr lang="en-US" sz="1800" dirty="0" smtClean="0">
              <a:solidFill>
                <a:schemeClr val="tx2"/>
              </a:solidFill>
              <a:ea typeface="ＭＳ Ｐゴシック" pitchFamily="34" charset="-128"/>
            </a:endParaRPr>
          </a:p>
          <a:p>
            <a:pPr marL="0" indent="0">
              <a:buFontTx/>
              <a:buNone/>
            </a:pPr>
            <a:endParaRPr lang="en-US" sz="1800" dirty="0" smtClean="0">
              <a:solidFill>
                <a:schemeClr val="tx2"/>
              </a:solidFill>
              <a:ea typeface="ＭＳ Ｐゴシック" pitchFamily="34" charset="-128"/>
            </a:endParaRPr>
          </a:p>
          <a:p>
            <a:pPr marL="0" indent="0" eaLnBrk="1" hangingPunct="1">
              <a:buFont typeface="Wingdings" pitchFamily="2" charset="2"/>
              <a:buNone/>
            </a:pPr>
            <a:endParaRPr lang="en-US" sz="1800" b="1" dirty="0" smtClean="0">
              <a:solidFill>
                <a:schemeClr val="tx2"/>
              </a:solidFill>
              <a:ea typeface="ＭＳ Ｐゴシック" pitchFamily="34" charset="-128"/>
            </a:endParaRPr>
          </a:p>
          <a:p>
            <a:pPr marL="0" indent="0" eaLnBrk="1" hangingPunct="1">
              <a:buFont typeface="Wingdings" pitchFamily="2" charset="2"/>
              <a:buNone/>
            </a:pPr>
            <a:endParaRPr lang="en-US" sz="1800" b="1" dirty="0" smtClean="0">
              <a:solidFill>
                <a:schemeClr val="tx2"/>
              </a:solidFill>
              <a:ea typeface="ＭＳ Ｐゴシック" pitchFamily="34" charset="-128"/>
            </a:endParaRPr>
          </a:p>
        </p:txBody>
      </p:sp>
    </p:spTree>
    <p:extLst>
      <p:ext uri="{BB962C8B-B14F-4D97-AF65-F5344CB8AC3E}">
        <p14:creationId xmlns:p14="http://schemas.microsoft.com/office/powerpoint/2010/main" val="1676356077"/>
      </p:ext>
    </p:extLst>
  </p:cSld>
  <p:clrMapOvr>
    <a:masterClrMapping/>
  </p:clrMapOvr>
  <p:transition spd="med">
    <p:fade/>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sz="2400" dirty="0" err="1" smtClean="0"/>
              <a:t>Publicly</a:t>
            </a:r>
            <a:r>
              <a:rPr lang="de-DE" sz="2400" dirty="0" smtClean="0"/>
              <a:t> </a:t>
            </a:r>
            <a:r>
              <a:rPr lang="de-DE" sz="2400" dirty="0" err="1" smtClean="0"/>
              <a:t>available</a:t>
            </a:r>
            <a:r>
              <a:rPr lang="de-DE" sz="2400" dirty="0" smtClean="0"/>
              <a:t> </a:t>
            </a:r>
            <a:r>
              <a:rPr lang="de-DE" sz="2400" dirty="0" err="1" smtClean="0"/>
              <a:t>authorship</a:t>
            </a:r>
            <a:r>
              <a:rPr lang="de-DE" sz="2400" dirty="0" smtClean="0"/>
              <a:t> </a:t>
            </a:r>
            <a:r>
              <a:rPr lang="de-DE" sz="2400" dirty="0" err="1" smtClean="0"/>
              <a:t>videos</a:t>
            </a:r>
            <a:r>
              <a:rPr lang="de-DE" sz="2400" dirty="0" smtClean="0"/>
              <a:t> in IEEE.tv</a:t>
            </a:r>
            <a:endParaRPr lang="de-DE" sz="2400" dirty="0"/>
          </a:p>
        </p:txBody>
      </p:sp>
      <p:sp>
        <p:nvSpPr>
          <p:cNvPr id="4" name="Inhaltsplatzhalter 3"/>
          <p:cNvSpPr>
            <a:spLocks noGrp="1"/>
          </p:cNvSpPr>
          <p:nvPr>
            <p:ph idx="1"/>
          </p:nvPr>
        </p:nvSpPr>
        <p:spPr>
          <a:xfrm>
            <a:off x="184244" y="1526653"/>
            <a:ext cx="8229600" cy="5600700"/>
          </a:xfrm>
        </p:spPr>
        <p:txBody>
          <a:bodyPr>
            <a:normAutofit/>
          </a:bodyPr>
          <a:lstStyle/>
          <a:p>
            <a:r>
              <a:rPr lang="de-DE" sz="1800" b="1" dirty="0" err="1" smtClean="0"/>
              <a:t>How</a:t>
            </a:r>
            <a:r>
              <a:rPr lang="de-DE" sz="1800" b="1" dirty="0" smtClean="0"/>
              <a:t> </a:t>
            </a:r>
            <a:r>
              <a:rPr lang="de-DE" sz="1800" b="1" dirty="0" err="1" smtClean="0"/>
              <a:t>to</a:t>
            </a:r>
            <a:r>
              <a:rPr lang="de-DE" sz="1800" b="1" dirty="0" smtClean="0"/>
              <a:t> </a:t>
            </a:r>
            <a:r>
              <a:rPr lang="de-DE" sz="1800" b="1" dirty="0" err="1" smtClean="0"/>
              <a:t>write</a:t>
            </a:r>
            <a:r>
              <a:rPr lang="de-DE" sz="1800" b="1" dirty="0" smtClean="0"/>
              <a:t> </a:t>
            </a:r>
            <a:r>
              <a:rPr lang="de-DE" sz="1800" b="1" dirty="0" err="1" smtClean="0"/>
              <a:t>papers</a:t>
            </a:r>
            <a:r>
              <a:rPr lang="de-DE" sz="1800" b="1" dirty="0" smtClean="0"/>
              <a:t> </a:t>
            </a:r>
            <a:r>
              <a:rPr lang="de-DE" sz="1800" b="1" dirty="0" err="1" smtClean="0"/>
              <a:t>for</a:t>
            </a:r>
            <a:r>
              <a:rPr lang="de-DE" sz="1800" b="1" dirty="0" smtClean="0"/>
              <a:t> MTT: </a:t>
            </a:r>
            <a:r>
              <a:rPr lang="de-DE" sz="1800" dirty="0" smtClean="0">
                <a:hlinkClick r:id="rId2"/>
              </a:rPr>
              <a:t>https://ieeetv.ieee.org/conference-highlights/how-to-write-papers-for-mtt</a:t>
            </a:r>
            <a:endParaRPr lang="de-DE" sz="1800" dirty="0" smtClean="0"/>
          </a:p>
          <a:p>
            <a:r>
              <a:rPr lang="de-DE" sz="1800" b="1" dirty="0" err="1" smtClean="0"/>
              <a:t>How</a:t>
            </a:r>
            <a:r>
              <a:rPr lang="de-DE" sz="1800" b="1" dirty="0" smtClean="0"/>
              <a:t> </a:t>
            </a:r>
            <a:r>
              <a:rPr lang="de-DE" sz="1800" b="1" dirty="0" err="1" smtClean="0"/>
              <a:t>to</a:t>
            </a:r>
            <a:r>
              <a:rPr lang="de-DE" sz="1800" b="1" dirty="0" smtClean="0"/>
              <a:t> </a:t>
            </a:r>
            <a:r>
              <a:rPr lang="de-DE" sz="1800" b="1" dirty="0" err="1" smtClean="0"/>
              <a:t>write</a:t>
            </a:r>
            <a:r>
              <a:rPr lang="de-DE" sz="1800" b="1" dirty="0" smtClean="0"/>
              <a:t> </a:t>
            </a:r>
            <a:r>
              <a:rPr lang="de-DE" sz="1800" b="1" dirty="0" err="1" smtClean="0"/>
              <a:t>and</a:t>
            </a:r>
            <a:r>
              <a:rPr lang="de-DE" sz="1800" b="1" dirty="0" smtClean="0"/>
              <a:t> </a:t>
            </a:r>
            <a:r>
              <a:rPr lang="de-DE" sz="1800" b="1" dirty="0" err="1" smtClean="0"/>
              <a:t>publish</a:t>
            </a:r>
            <a:r>
              <a:rPr lang="de-DE" sz="1800" b="1" dirty="0" smtClean="0"/>
              <a:t> a </a:t>
            </a:r>
            <a:r>
              <a:rPr lang="de-DE" sz="1800" b="1" dirty="0" err="1" smtClean="0"/>
              <a:t>technical</a:t>
            </a:r>
            <a:r>
              <a:rPr lang="de-DE" sz="1800" b="1" dirty="0" smtClean="0"/>
              <a:t> </a:t>
            </a:r>
            <a:r>
              <a:rPr lang="de-DE" sz="1800" b="1" dirty="0" err="1" smtClean="0"/>
              <a:t>paper</a:t>
            </a:r>
            <a:r>
              <a:rPr lang="de-DE" sz="1800" dirty="0" smtClean="0"/>
              <a:t>: </a:t>
            </a:r>
          </a:p>
          <a:p>
            <a:pPr>
              <a:buNone/>
            </a:pPr>
            <a:r>
              <a:rPr lang="de-DE" sz="1800" dirty="0" smtClean="0"/>
              <a:t>Part 1: </a:t>
            </a:r>
            <a:r>
              <a:rPr lang="de-DE" sz="1800" dirty="0" smtClean="0">
                <a:hlinkClick r:id="rId3"/>
              </a:rPr>
              <a:t>https://ieeetv.ieee.org/ieeetv-specials/how-to-publish-a-technical-paper-with-ieee-part-1-overview-publishing-options-from-ieee</a:t>
            </a:r>
            <a:r>
              <a:rPr lang="de-DE" sz="1800" dirty="0" smtClean="0"/>
              <a:t> </a:t>
            </a:r>
          </a:p>
          <a:p>
            <a:pPr>
              <a:buNone/>
            </a:pPr>
            <a:r>
              <a:rPr lang="de-DE" sz="1800" dirty="0" smtClean="0"/>
              <a:t>Part 2: </a:t>
            </a:r>
            <a:r>
              <a:rPr lang="de-DE" sz="1800" dirty="0" smtClean="0">
                <a:hlinkClick r:id="rId4"/>
              </a:rPr>
              <a:t>https://ieeetv.ieee.org/ieeetv-specials/how-to-publish-a-technical-paper-with-ieee-part-2-audience-paper-structure</a:t>
            </a:r>
            <a:r>
              <a:rPr lang="de-DE" sz="1800" dirty="0" smtClean="0"/>
              <a:t> </a:t>
            </a:r>
          </a:p>
          <a:p>
            <a:pPr>
              <a:buNone/>
            </a:pPr>
            <a:r>
              <a:rPr lang="de-DE" sz="1800" dirty="0" smtClean="0"/>
              <a:t>Part 3: </a:t>
            </a:r>
            <a:r>
              <a:rPr lang="de-DE" sz="1800" dirty="0" smtClean="0">
                <a:hlinkClick r:id="rId5"/>
              </a:rPr>
              <a:t>https://ieeetv.ieee.org/ieeetv-specials/how-to-publish-a-technical-paper-with-ieee-part-3-ethics-where-to-publish-open-access-impact-factor</a:t>
            </a:r>
            <a:endParaRPr lang="de-DE" sz="1800" dirty="0" smtClean="0"/>
          </a:p>
          <a:p>
            <a:pPr>
              <a:buNone/>
            </a:pPr>
            <a:r>
              <a:rPr lang="de-DE" sz="1800" dirty="0" smtClean="0"/>
              <a:t>Part 4: </a:t>
            </a:r>
            <a:r>
              <a:rPr lang="de-DE" sz="1800" dirty="0" smtClean="0">
                <a:hlinkClick r:id="rId6"/>
              </a:rPr>
              <a:t>https://ieeetv.ieee.org/ieeetv-specials/how-to-publish-a-technical-paper-with-ieee-part-4-using-ieee-xplore-and-other-author-tools</a:t>
            </a:r>
            <a:r>
              <a:rPr lang="de-DE" sz="1800" dirty="0" smtClean="0"/>
              <a:t> </a:t>
            </a:r>
            <a:endParaRPr lang="de-DE" sz="1800" dirty="0"/>
          </a:p>
        </p:txBody>
      </p:sp>
    </p:spTree>
  </p:cSld>
  <p:clrMapOvr>
    <a:masterClrMapping/>
  </p:clrMapOvr>
  <p:transition spd="med">
    <p:fade/>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标题 1"/>
          <p:cNvSpPr>
            <a:spLocks noGrp="1"/>
          </p:cNvSpPr>
          <p:nvPr>
            <p:ph type="title"/>
          </p:nvPr>
        </p:nvSpPr>
        <p:spPr>
          <a:xfrm>
            <a:off x="609600" y="381000"/>
            <a:ext cx="7772400" cy="1143000"/>
          </a:xfrm>
        </p:spPr>
        <p:txBody>
          <a:bodyPr/>
          <a:lstStyle/>
          <a:p>
            <a:r>
              <a:rPr smtClean="0"/>
              <a:t>Editing Assistance</a:t>
            </a:r>
            <a:endParaRPr lang="zh-CN" smtClean="0"/>
          </a:p>
        </p:txBody>
      </p:sp>
      <p:pic>
        <p:nvPicPr>
          <p:cNvPr id="38915" name="Picture 2"/>
          <p:cNvPicPr>
            <a:picLocks noGrp="1" noChangeAspect="1" noChangeArrowheads="1"/>
          </p:cNvPicPr>
          <p:nvPr>
            <p:ph idx="1"/>
          </p:nvPr>
        </p:nvPicPr>
        <p:blipFill>
          <a:blip r:embed="rId2"/>
          <a:srcRect/>
          <a:stretch>
            <a:fillRect/>
          </a:stretch>
        </p:blipFill>
        <p:spPr>
          <a:xfrm>
            <a:off x="1179513" y="1219200"/>
            <a:ext cx="6973887" cy="5410200"/>
          </a:xfrm>
          <a:noFill/>
        </p:spPr>
      </p:pic>
      <p:sp>
        <p:nvSpPr>
          <p:cNvPr id="38916" name="矩形 3"/>
          <p:cNvSpPr>
            <a:spLocks noChangeArrowheads="1"/>
          </p:cNvSpPr>
          <p:nvPr/>
        </p:nvSpPr>
        <p:spPr bwMode="auto">
          <a:xfrm>
            <a:off x="4953000" y="2286000"/>
            <a:ext cx="3200400" cy="979488"/>
          </a:xfrm>
          <a:prstGeom prst="rect">
            <a:avLst/>
          </a:prstGeom>
          <a:noFill/>
          <a:ln w="9525">
            <a:noFill/>
            <a:miter lim="800000"/>
            <a:headEnd/>
            <a:tailEnd/>
          </a:ln>
        </p:spPr>
        <p:txBody>
          <a:bodyPr>
            <a:spAutoFit/>
          </a:bodyPr>
          <a:lstStyle/>
          <a:p>
            <a:r>
              <a:rPr lang="en-US" altLang="zh-CN" dirty="0">
                <a:hlinkClick r:id="rId3"/>
              </a:rPr>
              <a:t>http://www.prof-editing.com/ieee/index.php</a:t>
            </a:r>
            <a:r>
              <a:rPr lang="zh-CN" altLang="en-US" dirty="0"/>
              <a:t> </a:t>
            </a:r>
          </a:p>
        </p:txBody>
      </p:sp>
    </p:spTree>
    <p:extLst>
      <p:ext uri="{BB962C8B-B14F-4D97-AF65-F5344CB8AC3E}">
        <p14:creationId xmlns:p14="http://schemas.microsoft.com/office/powerpoint/2010/main" val="3079159519"/>
      </p:ext>
    </p:extLst>
  </p:cSld>
  <p:clrMapOvr>
    <a:masterClrMapping/>
  </p:clrMapOvr>
  <p:transition spd="med">
    <p:fade/>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标题 1"/>
          <p:cNvSpPr>
            <a:spLocks noGrp="1"/>
          </p:cNvSpPr>
          <p:nvPr>
            <p:ph type="title"/>
          </p:nvPr>
        </p:nvSpPr>
        <p:spPr/>
        <p:txBody>
          <a:bodyPr/>
          <a:lstStyle/>
          <a:p>
            <a:r>
              <a:rPr smtClean="0"/>
              <a:t>IEEE Reference Preparation Assistant</a:t>
            </a:r>
            <a:br>
              <a:rPr smtClean="0"/>
            </a:br>
            <a:endParaRPr lang="zh-CN" smtClean="0"/>
          </a:p>
        </p:txBody>
      </p:sp>
      <p:pic>
        <p:nvPicPr>
          <p:cNvPr id="37891" name="Picture 2"/>
          <p:cNvPicPr>
            <a:picLocks noGrp="1" noChangeAspect="1" noChangeArrowheads="1"/>
          </p:cNvPicPr>
          <p:nvPr>
            <p:ph idx="1"/>
          </p:nvPr>
        </p:nvPicPr>
        <p:blipFill>
          <a:blip r:embed="rId2"/>
          <a:srcRect/>
          <a:stretch>
            <a:fillRect/>
          </a:stretch>
        </p:blipFill>
        <p:spPr>
          <a:xfrm>
            <a:off x="228600" y="2187575"/>
            <a:ext cx="8686800" cy="4213225"/>
          </a:xfrm>
          <a:noFill/>
        </p:spPr>
      </p:pic>
      <p:sp>
        <p:nvSpPr>
          <p:cNvPr id="37892" name="矩形 4"/>
          <p:cNvSpPr>
            <a:spLocks noChangeArrowheads="1"/>
          </p:cNvSpPr>
          <p:nvPr/>
        </p:nvSpPr>
        <p:spPr bwMode="auto">
          <a:xfrm>
            <a:off x="533400" y="5257800"/>
            <a:ext cx="4572000" cy="682625"/>
          </a:xfrm>
          <a:prstGeom prst="rect">
            <a:avLst/>
          </a:prstGeom>
          <a:noFill/>
          <a:ln w="9525">
            <a:noFill/>
            <a:miter lim="800000"/>
            <a:headEnd/>
            <a:tailEnd/>
          </a:ln>
        </p:spPr>
        <p:txBody>
          <a:bodyPr>
            <a:spAutoFit/>
          </a:bodyPr>
          <a:lstStyle/>
          <a:p>
            <a:r>
              <a:rPr lang="en-US" altLang="zh-CN" dirty="0">
                <a:hlinkClick r:id="rId3"/>
              </a:rPr>
              <a:t>http://refassist.ieee.org/action/showAuthorLogin</a:t>
            </a:r>
            <a:r>
              <a:rPr lang="zh-CN" altLang="en-US" dirty="0"/>
              <a:t> </a:t>
            </a:r>
          </a:p>
        </p:txBody>
      </p:sp>
    </p:spTree>
    <p:extLst>
      <p:ext uri="{BB962C8B-B14F-4D97-AF65-F5344CB8AC3E}">
        <p14:creationId xmlns:p14="http://schemas.microsoft.com/office/powerpoint/2010/main" val="3477502688"/>
      </p:ext>
    </p:extLst>
  </p:cSld>
  <p:clrMapOvr>
    <a:masterClrMapping/>
  </p:clrMapOvr>
  <p:transition spd="med">
    <p:fade/>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366889" y="0"/>
            <a:ext cx="8381999" cy="1030112"/>
          </a:xfrm>
        </p:spPr>
        <p:txBody>
          <a:bodyPr/>
          <a:lstStyle/>
          <a:p>
            <a:r>
              <a:rPr lang="ru-RU" dirty="0" smtClean="0"/>
              <a:t>Учебные курсы</a:t>
            </a:r>
            <a:r>
              <a:rPr lang="en-US" dirty="0" smtClean="0"/>
              <a:t> </a:t>
            </a:r>
            <a:r>
              <a:rPr lang="ru-RU" dirty="0" smtClean="0"/>
              <a:t>в</a:t>
            </a:r>
            <a:r>
              <a:rPr lang="en-US" dirty="0" smtClean="0"/>
              <a:t> IEEE </a:t>
            </a:r>
            <a:r>
              <a:rPr lang="en-US" dirty="0" err="1" smtClean="0"/>
              <a:t>Xplore</a:t>
            </a:r>
            <a:r>
              <a:rPr lang="en-US" dirty="0" smtClean="0"/>
              <a:t/>
            </a:r>
            <a:br>
              <a:rPr lang="en-US" dirty="0" smtClean="0"/>
            </a:br>
            <a:r>
              <a:rPr lang="ru-RU" sz="2400" i="1" dirty="0" smtClean="0"/>
              <a:t>Новый релиз май</a:t>
            </a:r>
            <a:r>
              <a:rPr lang="en-US" sz="2400" i="1" dirty="0" smtClean="0"/>
              <a:t> 2015</a:t>
            </a:r>
            <a:r>
              <a:rPr lang="ru-RU" sz="2400" i="1" dirty="0" smtClean="0"/>
              <a:t> г.</a:t>
            </a:r>
            <a:endParaRPr lang="en-US" sz="2400" i="1" dirty="0"/>
          </a:p>
        </p:txBody>
      </p:sp>
      <p:sp>
        <p:nvSpPr>
          <p:cNvPr id="5" name="Date Placeholder 4"/>
          <p:cNvSpPr>
            <a:spLocks noGrp="1"/>
          </p:cNvSpPr>
          <p:nvPr>
            <p:ph type="dt" sz="half" idx="12"/>
          </p:nvPr>
        </p:nvSpPr>
        <p:spPr/>
        <p:txBody>
          <a:bodyPr/>
          <a:lstStyle/>
          <a:p>
            <a:pPr>
              <a:defRPr/>
            </a:pPr>
            <a:fld id="{3137D54C-61CE-1041-9449-8583DE2630BB}" type="datetime1">
              <a:rPr lang="en-US" smtClean="0"/>
              <a:pPr>
                <a:defRPr/>
              </a:pPr>
              <a:t>3/15/2016</a:t>
            </a:fld>
            <a:endParaRPr lang="en-US" dirty="0"/>
          </a:p>
        </p:txBody>
      </p:sp>
      <p:sp>
        <p:nvSpPr>
          <p:cNvPr id="4" name="Slide Number Placeholder 3"/>
          <p:cNvSpPr>
            <a:spLocks noGrp="1"/>
          </p:cNvSpPr>
          <p:nvPr>
            <p:ph type="sldNum" sz="quarter" idx="13"/>
          </p:nvPr>
        </p:nvSpPr>
        <p:spPr/>
        <p:txBody>
          <a:bodyPr/>
          <a:lstStyle/>
          <a:p>
            <a:pPr>
              <a:defRPr/>
            </a:pPr>
            <a:fld id="{1F2884EB-C6E3-684C-A39B-0E652C4E0E60}" type="slidenum">
              <a:rPr lang="en-US" smtClean="0"/>
              <a:pPr>
                <a:defRPr/>
              </a:pPr>
              <a:t>84</a:t>
            </a:fld>
            <a:endParaRPr lang="en-US" dirty="0"/>
          </a:p>
        </p:txBody>
      </p:sp>
      <p:sp>
        <p:nvSpPr>
          <p:cNvPr id="6" name="Content Placeholder 5"/>
          <p:cNvSpPr>
            <a:spLocks noGrp="1"/>
          </p:cNvSpPr>
          <p:nvPr>
            <p:ph sz="half" idx="11"/>
          </p:nvPr>
        </p:nvSpPr>
        <p:spPr/>
        <p:txBody>
          <a:bodyPr/>
          <a:lstStyle/>
          <a:p>
            <a:endParaRPr lang="en-US"/>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2645" t="15080" r="24218" b="7728"/>
          <a:stretch/>
        </p:blipFill>
        <p:spPr bwMode="auto">
          <a:xfrm>
            <a:off x="803275" y="1211263"/>
            <a:ext cx="6913707" cy="5646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21876" y="1941574"/>
            <a:ext cx="391103" cy="3041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0359238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smtClean="0"/>
              <a:t>Обзор:</a:t>
            </a:r>
            <a:r>
              <a:rPr lang="en-US" dirty="0" smtClean="0"/>
              <a:t/>
            </a:r>
            <a:br>
              <a:rPr lang="en-US" dirty="0" smtClean="0"/>
            </a:br>
            <a:r>
              <a:rPr lang="en-US" dirty="0" smtClean="0"/>
              <a:t>IEEE eLearning Library</a:t>
            </a:r>
            <a:endParaRPr lang="en-US" dirty="0"/>
          </a:p>
        </p:txBody>
      </p:sp>
      <p:sp>
        <p:nvSpPr>
          <p:cNvPr id="5" name="Date Placeholder 4"/>
          <p:cNvSpPr>
            <a:spLocks noGrp="1"/>
          </p:cNvSpPr>
          <p:nvPr>
            <p:ph type="dt" sz="half" idx="12"/>
          </p:nvPr>
        </p:nvSpPr>
        <p:spPr/>
        <p:txBody>
          <a:bodyPr/>
          <a:lstStyle/>
          <a:p>
            <a:pPr>
              <a:defRPr/>
            </a:pPr>
            <a:fld id="{3137D54C-61CE-1041-9449-8583DE2630BB}" type="datetime1">
              <a:rPr lang="en-US" smtClean="0"/>
              <a:pPr>
                <a:defRPr/>
              </a:pPr>
              <a:t>3/15/2016</a:t>
            </a:fld>
            <a:endParaRPr lang="en-US" dirty="0"/>
          </a:p>
        </p:txBody>
      </p:sp>
      <p:sp>
        <p:nvSpPr>
          <p:cNvPr id="4" name="Slide Number Placeholder 3"/>
          <p:cNvSpPr>
            <a:spLocks noGrp="1"/>
          </p:cNvSpPr>
          <p:nvPr>
            <p:ph type="sldNum" sz="quarter" idx="13"/>
          </p:nvPr>
        </p:nvSpPr>
        <p:spPr/>
        <p:txBody>
          <a:bodyPr/>
          <a:lstStyle/>
          <a:p>
            <a:pPr>
              <a:defRPr/>
            </a:pPr>
            <a:fld id="{1F2884EB-C6E3-684C-A39B-0E652C4E0E60}" type="slidenum">
              <a:rPr lang="en-US" smtClean="0"/>
              <a:pPr>
                <a:defRPr/>
              </a:pPr>
              <a:t>85</a:t>
            </a:fld>
            <a:endParaRPr lang="en-US" dirty="0"/>
          </a:p>
        </p:txBody>
      </p:sp>
      <p:sp>
        <p:nvSpPr>
          <p:cNvPr id="3" name="Content Placeholder 2"/>
          <p:cNvSpPr>
            <a:spLocks noGrp="1"/>
          </p:cNvSpPr>
          <p:nvPr>
            <p:ph sz="half" idx="11"/>
          </p:nvPr>
        </p:nvSpPr>
        <p:spPr>
          <a:xfrm>
            <a:off x="375814" y="1432301"/>
            <a:ext cx="8523637" cy="5064192"/>
          </a:xfrm>
        </p:spPr>
        <p:txBody>
          <a:bodyPr/>
          <a:lstStyle/>
          <a:p>
            <a:pPr marL="0" indent="0">
              <a:spcBef>
                <a:spcPts val="1000"/>
              </a:spcBef>
              <a:buNone/>
              <a:defRPr/>
            </a:pPr>
            <a:endParaRPr lang="en-US" sz="2000" dirty="0"/>
          </a:p>
          <a:p>
            <a:pPr>
              <a:spcBef>
                <a:spcPts val="1000"/>
              </a:spcBef>
              <a:defRPr/>
            </a:pPr>
            <a:r>
              <a:rPr lang="ru-RU" sz="2000" dirty="0" smtClean="0"/>
              <a:t>Коллекция кратких </a:t>
            </a:r>
            <a:r>
              <a:rPr lang="en-US" sz="2000" dirty="0" smtClean="0"/>
              <a:t>online </a:t>
            </a:r>
            <a:r>
              <a:rPr lang="ru-RU" sz="2000" dirty="0" smtClean="0"/>
              <a:t>курсов и семинаров</a:t>
            </a:r>
            <a:r>
              <a:rPr lang="en-US" sz="2000" dirty="0" smtClean="0"/>
              <a:t>.</a:t>
            </a:r>
          </a:p>
          <a:p>
            <a:pPr>
              <a:spcBef>
                <a:spcPts val="1000"/>
              </a:spcBef>
              <a:defRPr/>
            </a:pPr>
            <a:r>
              <a:rPr lang="ru-RU" sz="2000" dirty="0" smtClean="0"/>
              <a:t>Удобная обучающая система содержит свыше </a:t>
            </a:r>
            <a:r>
              <a:rPr lang="en-US" sz="2000" dirty="0" smtClean="0"/>
              <a:t>400 </a:t>
            </a:r>
            <a:r>
              <a:rPr lang="ru-RU" sz="2000" dirty="0" smtClean="0"/>
              <a:t>курсов по ключевым и развивающимся технологическим отраслям</a:t>
            </a:r>
            <a:r>
              <a:rPr lang="en-US" sz="2000" dirty="0" smtClean="0"/>
              <a:t>, </a:t>
            </a:r>
            <a:r>
              <a:rPr lang="ru-RU" sz="2000" dirty="0" smtClean="0"/>
              <a:t>помогающая получить новые знания профессионалам, преподавателям и студентам как в учреждении образования, так и в коммерческой или государственной организации</a:t>
            </a:r>
            <a:r>
              <a:rPr lang="en-US" sz="2000" dirty="0" smtClean="0"/>
              <a:t>.</a:t>
            </a:r>
          </a:p>
          <a:p>
            <a:pPr>
              <a:spcBef>
                <a:spcPts val="1000"/>
              </a:spcBef>
              <a:defRPr/>
            </a:pPr>
            <a:r>
              <a:rPr lang="en-US" sz="2000" dirty="0" smtClean="0"/>
              <a:t>IEEE </a:t>
            </a:r>
            <a:r>
              <a:rPr lang="en-US" sz="2000" dirty="0"/>
              <a:t>eLearning Library </a:t>
            </a:r>
            <a:r>
              <a:rPr lang="ru-RU" sz="2000" dirty="0" smtClean="0"/>
              <a:t>содержит лучшие образовательные курсы, составленные на основе конференций</a:t>
            </a:r>
            <a:r>
              <a:rPr lang="en-US" sz="2000" dirty="0" smtClean="0"/>
              <a:t> IEEE</a:t>
            </a:r>
            <a:r>
              <a:rPr lang="ru-RU" sz="2000" dirty="0" smtClean="0"/>
              <a:t> и семинаров, проводимых в разных странах</a:t>
            </a:r>
            <a:r>
              <a:rPr lang="en-US" sz="2000" dirty="0" smtClean="0"/>
              <a:t>.</a:t>
            </a:r>
          </a:p>
        </p:txBody>
      </p:sp>
    </p:spTree>
    <p:extLst>
      <p:ext uri="{BB962C8B-B14F-4D97-AF65-F5344CB8AC3E}">
        <p14:creationId xmlns:p14="http://schemas.microsoft.com/office/powerpoint/2010/main" val="239817566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IEEE eLearning Library</a:t>
            </a:r>
            <a:endParaRPr lang="en-US" dirty="0"/>
          </a:p>
        </p:txBody>
      </p:sp>
      <p:sp>
        <p:nvSpPr>
          <p:cNvPr id="5" name="Date Placeholder 4"/>
          <p:cNvSpPr>
            <a:spLocks noGrp="1"/>
          </p:cNvSpPr>
          <p:nvPr>
            <p:ph type="dt" sz="half" idx="12"/>
          </p:nvPr>
        </p:nvSpPr>
        <p:spPr/>
        <p:txBody>
          <a:bodyPr/>
          <a:lstStyle/>
          <a:p>
            <a:pPr>
              <a:defRPr/>
            </a:pPr>
            <a:fld id="{3137D54C-61CE-1041-9449-8583DE2630BB}" type="datetime1">
              <a:rPr lang="en-US" smtClean="0"/>
              <a:pPr>
                <a:defRPr/>
              </a:pPr>
              <a:t>3/15/2016</a:t>
            </a:fld>
            <a:endParaRPr lang="en-US" dirty="0"/>
          </a:p>
        </p:txBody>
      </p:sp>
      <p:sp>
        <p:nvSpPr>
          <p:cNvPr id="4" name="Slide Number Placeholder 3"/>
          <p:cNvSpPr>
            <a:spLocks noGrp="1"/>
          </p:cNvSpPr>
          <p:nvPr>
            <p:ph type="sldNum" sz="quarter" idx="13"/>
          </p:nvPr>
        </p:nvSpPr>
        <p:spPr/>
        <p:txBody>
          <a:bodyPr/>
          <a:lstStyle/>
          <a:p>
            <a:pPr>
              <a:defRPr/>
            </a:pPr>
            <a:fld id="{1F2884EB-C6E3-684C-A39B-0E652C4E0E60}" type="slidenum">
              <a:rPr lang="en-US" smtClean="0"/>
              <a:pPr>
                <a:defRPr/>
              </a:pPr>
              <a:t>86</a:t>
            </a:fld>
            <a:endParaRPr lang="en-US" dirty="0"/>
          </a:p>
        </p:txBody>
      </p:sp>
      <p:sp>
        <p:nvSpPr>
          <p:cNvPr id="3" name="Content Placeholder 2"/>
          <p:cNvSpPr>
            <a:spLocks noGrp="1"/>
          </p:cNvSpPr>
          <p:nvPr>
            <p:ph sz="half" idx="11"/>
          </p:nvPr>
        </p:nvSpPr>
        <p:spPr>
          <a:xfrm>
            <a:off x="366889" y="1385640"/>
            <a:ext cx="8381999" cy="4366381"/>
          </a:xfrm>
        </p:spPr>
        <p:txBody>
          <a:bodyPr/>
          <a:lstStyle/>
          <a:p>
            <a:pPr marL="0" indent="0">
              <a:buNone/>
            </a:pPr>
            <a:r>
              <a:rPr lang="ru-RU" dirty="0" smtClean="0"/>
              <a:t>Весь функционал</a:t>
            </a:r>
            <a:r>
              <a:rPr lang="en-US" dirty="0" smtClean="0"/>
              <a:t> IEEE </a:t>
            </a:r>
            <a:r>
              <a:rPr lang="en-US" i="1" dirty="0" err="1" smtClean="0"/>
              <a:t>Xplore</a:t>
            </a:r>
            <a:r>
              <a:rPr lang="en-US" dirty="0" smtClean="0"/>
              <a:t> </a:t>
            </a:r>
            <a:r>
              <a:rPr lang="ru-RU" dirty="0" smtClean="0"/>
              <a:t>применяется к обучающим курсам </a:t>
            </a:r>
            <a:r>
              <a:rPr lang="en-US" dirty="0" smtClean="0"/>
              <a:t>IEEE </a:t>
            </a:r>
            <a:r>
              <a:rPr lang="en-US" dirty="0"/>
              <a:t>eLearning </a:t>
            </a:r>
            <a:r>
              <a:rPr lang="en-US" dirty="0" smtClean="0"/>
              <a:t>Library:</a:t>
            </a:r>
          </a:p>
          <a:p>
            <a:r>
              <a:rPr lang="ru-RU" dirty="0" smtClean="0"/>
              <a:t>Содержимое курсов напрямую интегрировано в </a:t>
            </a:r>
            <a:r>
              <a:rPr lang="en-US" dirty="0" smtClean="0"/>
              <a:t>IEEE </a:t>
            </a:r>
            <a:r>
              <a:rPr lang="en-US" i="1" dirty="0" err="1" smtClean="0"/>
              <a:t>Xplore</a:t>
            </a:r>
            <a:r>
              <a:rPr lang="en-US" i="1" dirty="0" smtClean="0"/>
              <a:t> – </a:t>
            </a:r>
            <a:r>
              <a:rPr lang="ru-RU" dirty="0" smtClean="0"/>
              <a:t>нет необходимости перехода с платформы на платформу</a:t>
            </a:r>
            <a:endParaRPr lang="en-US" dirty="0" smtClean="0"/>
          </a:p>
          <a:p>
            <a:r>
              <a:rPr lang="ru-RU" dirty="0" smtClean="0"/>
              <a:t>Единая авторизация для доступа к курсам</a:t>
            </a:r>
            <a:endParaRPr lang="en-US" dirty="0" smtClean="0"/>
          </a:p>
          <a:p>
            <a:r>
              <a:rPr lang="ru-RU" dirty="0" smtClean="0"/>
              <a:t>Наличие мобильного интерфейса</a:t>
            </a:r>
            <a:endParaRPr lang="en-US" dirty="0" smtClean="0"/>
          </a:p>
          <a:p>
            <a:r>
              <a:rPr lang="ru-RU" dirty="0" smtClean="0"/>
              <a:t>Возможность выбора курсов по категориям, подкатегориям, продолжительности или уровня сложности</a:t>
            </a:r>
            <a:endParaRPr lang="en-US" dirty="0" smtClean="0"/>
          </a:p>
        </p:txBody>
      </p:sp>
    </p:spTree>
    <p:extLst>
      <p:ext uri="{BB962C8B-B14F-4D97-AF65-F5344CB8AC3E}">
        <p14:creationId xmlns:p14="http://schemas.microsoft.com/office/powerpoint/2010/main" val="221007903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5"/>
          <p:cNvPicPr>
            <a:picLocks noChangeAspect="1" noChangeArrowheads="1"/>
          </p:cNvPicPr>
          <p:nvPr/>
        </p:nvPicPr>
        <p:blipFill>
          <a:blip r:embed="rId2"/>
          <a:srcRect/>
          <a:stretch>
            <a:fillRect/>
          </a:stretch>
        </p:blipFill>
        <p:spPr bwMode="auto">
          <a:xfrm rot="21403086">
            <a:off x="7214571" y="1244600"/>
            <a:ext cx="1517650" cy="1189038"/>
          </a:xfrm>
          <a:prstGeom prst="rect">
            <a:avLst/>
          </a:prstGeom>
          <a:ln w="127000">
            <a:solidFill>
              <a:schemeClr val="bg1"/>
            </a:solidFill>
          </a:ln>
          <a:effectLst>
            <a:outerShdw blurRad="50800" dist="38100" dir="2700000" algn="tl" rotWithShape="0">
              <a:srgbClr val="333333">
                <a:alpha val="43000"/>
              </a:srgbClr>
            </a:outerShdw>
          </a:effectLst>
        </p:spPr>
      </p:pic>
      <p:pic>
        <p:nvPicPr>
          <p:cNvPr id="7" name="Picture 4"/>
          <p:cNvPicPr>
            <a:picLocks noChangeAspect="1" noChangeArrowheads="1"/>
          </p:cNvPicPr>
          <p:nvPr/>
        </p:nvPicPr>
        <p:blipFill>
          <a:blip r:embed="rId3"/>
          <a:srcRect/>
          <a:stretch>
            <a:fillRect/>
          </a:stretch>
        </p:blipFill>
        <p:spPr bwMode="auto">
          <a:xfrm rot="313888">
            <a:off x="7173514" y="2790208"/>
            <a:ext cx="1565275" cy="1063625"/>
          </a:xfrm>
          <a:prstGeom prst="rect">
            <a:avLst/>
          </a:prstGeom>
          <a:ln w="127000">
            <a:solidFill>
              <a:schemeClr val="bg1"/>
            </a:solidFill>
          </a:ln>
          <a:effectLst>
            <a:outerShdw blurRad="50800" dist="38100" dir="2700000" algn="tl" rotWithShape="0">
              <a:srgbClr val="333333">
                <a:alpha val="43000"/>
              </a:srgbClr>
            </a:outerShdw>
          </a:effectLst>
        </p:spPr>
      </p:pic>
      <p:pic>
        <p:nvPicPr>
          <p:cNvPr id="8" name="Picture 5"/>
          <p:cNvPicPr>
            <a:picLocks noChangeAspect="1" noChangeArrowheads="1"/>
          </p:cNvPicPr>
          <p:nvPr/>
        </p:nvPicPr>
        <p:blipFill>
          <a:blip r:embed="rId4"/>
          <a:srcRect/>
          <a:stretch>
            <a:fillRect/>
          </a:stretch>
        </p:blipFill>
        <p:spPr bwMode="auto">
          <a:xfrm rot="21266037">
            <a:off x="7330744" y="4292600"/>
            <a:ext cx="1362075" cy="1390650"/>
          </a:xfrm>
          <a:prstGeom prst="rect">
            <a:avLst/>
          </a:prstGeom>
          <a:ln w="127000">
            <a:solidFill>
              <a:schemeClr val="bg1"/>
            </a:solidFill>
          </a:ln>
          <a:effectLst>
            <a:outerShdw blurRad="50800" dist="38100" dir="2700000" algn="tl" rotWithShape="0">
              <a:srgbClr val="333333">
                <a:alpha val="43000"/>
              </a:srgbClr>
            </a:outerShdw>
          </a:effectLst>
        </p:spPr>
      </p:pic>
      <p:sp>
        <p:nvSpPr>
          <p:cNvPr id="75781" name="Title 1"/>
          <p:cNvSpPr txBox="1">
            <a:spLocks/>
          </p:cNvSpPr>
          <p:nvPr/>
        </p:nvSpPr>
        <p:spPr bwMode="auto">
          <a:xfrm>
            <a:off x="457200" y="110359"/>
            <a:ext cx="9525000" cy="1293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0"/>
          <a:lstStyle>
            <a:lvl1pPr eaLnBrk="0" hangingPunct="0">
              <a:defRPr sz="2400">
                <a:solidFill>
                  <a:schemeClr val="tx1"/>
                </a:solidFill>
                <a:latin typeface="Arial" pitchFamily="34" charset="0"/>
                <a:ea typeface="ＭＳ Ｐゴシック" pitchFamily="-112" charset="-128"/>
              </a:defRPr>
            </a:lvl1pPr>
            <a:lvl2pPr marL="742950" indent="-285750" eaLnBrk="0" hangingPunct="0">
              <a:defRPr sz="2400">
                <a:solidFill>
                  <a:schemeClr val="tx1"/>
                </a:solidFill>
                <a:latin typeface="Arial" pitchFamily="34" charset="0"/>
                <a:ea typeface="ＭＳ Ｐゴシック" pitchFamily="-112" charset="-128"/>
              </a:defRPr>
            </a:lvl2pPr>
            <a:lvl3pPr marL="1143000" indent="-228600" eaLnBrk="0" hangingPunct="0">
              <a:defRPr sz="2400">
                <a:solidFill>
                  <a:schemeClr val="tx1"/>
                </a:solidFill>
                <a:latin typeface="Arial" pitchFamily="34" charset="0"/>
                <a:ea typeface="ＭＳ Ｐゴシック" pitchFamily="-112" charset="-128"/>
              </a:defRPr>
            </a:lvl3pPr>
            <a:lvl4pPr marL="1600200" indent="-228600" eaLnBrk="0" hangingPunct="0">
              <a:defRPr sz="2400">
                <a:solidFill>
                  <a:schemeClr val="tx1"/>
                </a:solidFill>
                <a:latin typeface="Arial" pitchFamily="34" charset="0"/>
                <a:ea typeface="ＭＳ Ｐゴシック" pitchFamily="-112" charset="-128"/>
              </a:defRPr>
            </a:lvl4pPr>
            <a:lvl5pPr marL="2057400" indent="-228600" eaLnBrk="0" hangingPunct="0">
              <a:defRPr sz="2400">
                <a:solidFill>
                  <a:schemeClr val="tx1"/>
                </a:solidFill>
                <a:latin typeface="Arial" pitchFamily="34" charset="0"/>
                <a:ea typeface="ＭＳ Ｐゴシック" pitchFamily="-112"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112"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112"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112"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112" charset="-128"/>
              </a:defRPr>
            </a:lvl9pPr>
          </a:lstStyle>
          <a:p>
            <a:pPr eaLnBrk="1" hangingPunct="1">
              <a:buClr>
                <a:srgbClr val="003399"/>
              </a:buClr>
              <a:buSzPct val="60000"/>
            </a:pPr>
            <a:r>
              <a:rPr lang="en-US" sz="3200" b="1" dirty="0">
                <a:solidFill>
                  <a:schemeClr val="bg1"/>
                </a:solidFill>
                <a:latin typeface="+mj-lt"/>
                <a:ea typeface="ＭＳ Ｐゴシック" charset="0"/>
              </a:rPr>
              <a:t>IEEE eLearning Library</a:t>
            </a:r>
          </a:p>
          <a:p>
            <a:pPr eaLnBrk="1" hangingPunct="1">
              <a:buClr>
                <a:srgbClr val="003399"/>
              </a:buClr>
              <a:buSzPct val="60000"/>
            </a:pPr>
            <a:r>
              <a:rPr lang="ru-RU" sz="3200" b="1" dirty="0" smtClean="0">
                <a:solidFill>
                  <a:schemeClr val="bg1"/>
                </a:solidFill>
                <a:latin typeface="+mj-lt"/>
                <a:ea typeface="ＭＳ Ｐゴシック" charset="0"/>
              </a:rPr>
              <a:t>последние улучшения</a:t>
            </a:r>
            <a:endParaRPr lang="en-US" sz="3200" b="1" dirty="0">
              <a:solidFill>
                <a:schemeClr val="bg1"/>
              </a:solidFill>
              <a:latin typeface="+mj-lt"/>
              <a:ea typeface="ＭＳ Ｐゴシック" charset="0"/>
            </a:endParaRPr>
          </a:p>
        </p:txBody>
      </p:sp>
      <p:sp>
        <p:nvSpPr>
          <p:cNvPr id="3" name="Content Placeholder 2"/>
          <p:cNvSpPr>
            <a:spLocks noGrp="1"/>
          </p:cNvSpPr>
          <p:nvPr>
            <p:ph idx="1"/>
          </p:nvPr>
        </p:nvSpPr>
        <p:spPr>
          <a:xfrm>
            <a:off x="116958" y="1294988"/>
            <a:ext cx="7410893" cy="4414881"/>
          </a:xfrm>
        </p:spPr>
        <p:txBody>
          <a:bodyPr rtlCol="0">
            <a:noAutofit/>
          </a:bodyPr>
          <a:lstStyle/>
          <a:p>
            <a:pPr eaLnBrk="1" hangingPunct="1">
              <a:spcBef>
                <a:spcPts val="1000"/>
              </a:spcBef>
              <a:defRPr/>
            </a:pPr>
            <a:r>
              <a:rPr lang="ru-RU" dirty="0" smtClean="0"/>
              <a:t>Доступен выбор по тематическим кластерам, таким как</a:t>
            </a:r>
            <a:endParaRPr lang="en-US" dirty="0" smtClean="0"/>
          </a:p>
          <a:p>
            <a:pPr lvl="2">
              <a:spcBef>
                <a:spcPts val="1000"/>
              </a:spcBef>
              <a:defRPr/>
            </a:pPr>
            <a:r>
              <a:rPr lang="ru-RU" dirty="0" smtClean="0"/>
              <a:t>Системы радаров</a:t>
            </a:r>
            <a:r>
              <a:rPr lang="en-US" dirty="0" smtClean="0"/>
              <a:t>, NESC, Fiber Optics, and Smart Grid</a:t>
            </a:r>
          </a:p>
          <a:p>
            <a:pPr>
              <a:spcBef>
                <a:spcPts val="1000"/>
              </a:spcBef>
              <a:defRPr/>
            </a:pPr>
            <a:r>
              <a:rPr lang="ru-RU" dirty="0" smtClean="0"/>
              <a:t>Наличие новых курсов по</a:t>
            </a:r>
            <a:r>
              <a:rPr lang="en-US" dirty="0" smtClean="0"/>
              <a:t>: </a:t>
            </a:r>
            <a:endParaRPr lang="en-US" sz="2000" dirty="0"/>
          </a:p>
          <a:p>
            <a:pPr lvl="2">
              <a:spcBef>
                <a:spcPts val="1000"/>
              </a:spcBef>
              <a:defRPr/>
            </a:pPr>
            <a:r>
              <a:rPr lang="en-US" dirty="0"/>
              <a:t>cloud computing</a:t>
            </a:r>
          </a:p>
          <a:p>
            <a:pPr lvl="2">
              <a:spcBef>
                <a:spcPts val="1000"/>
              </a:spcBef>
              <a:defRPr/>
            </a:pPr>
            <a:r>
              <a:rPr lang="en-US" dirty="0"/>
              <a:t>improving leadership skills </a:t>
            </a:r>
          </a:p>
          <a:p>
            <a:pPr lvl="2">
              <a:spcBef>
                <a:spcPts val="1000"/>
              </a:spcBef>
              <a:defRPr/>
            </a:pPr>
            <a:r>
              <a:rPr lang="en-US" dirty="0"/>
              <a:t>batteries and battery design </a:t>
            </a:r>
          </a:p>
          <a:p>
            <a:pPr lvl="2">
              <a:spcBef>
                <a:spcPts val="1000"/>
              </a:spcBef>
              <a:defRPr/>
            </a:pPr>
            <a:r>
              <a:rPr lang="en-US" dirty="0"/>
              <a:t>medical imaging in patient diagnostics standards </a:t>
            </a:r>
            <a:endParaRPr lang="en-US" dirty="0" smtClean="0"/>
          </a:p>
          <a:p>
            <a:pPr>
              <a:spcBef>
                <a:spcPts val="1000"/>
              </a:spcBef>
              <a:defRPr/>
            </a:pPr>
            <a:r>
              <a:rPr lang="ru-RU" kern="700" dirty="0" smtClean="0"/>
              <a:t>Английский для инженеров</a:t>
            </a:r>
            <a:endParaRPr lang="en-US" kern="700" dirty="0" smtClean="0"/>
          </a:p>
          <a:p>
            <a:pPr lvl="2">
              <a:spcBef>
                <a:spcPts val="1000"/>
              </a:spcBef>
              <a:defRPr/>
            </a:pPr>
            <a:r>
              <a:rPr lang="en-US" kern="700" dirty="0" smtClean="0">
                <a:solidFill>
                  <a:schemeClr val="tx1">
                    <a:lumMod val="85000"/>
                    <a:lumOff val="15000"/>
                  </a:schemeClr>
                </a:solidFill>
              </a:rPr>
              <a:t>IEEE </a:t>
            </a:r>
            <a:r>
              <a:rPr lang="ru-RU" kern="700" dirty="0" smtClean="0">
                <a:solidFill>
                  <a:schemeClr val="tx1">
                    <a:lumMod val="85000"/>
                    <a:lumOff val="15000"/>
                  </a:schemeClr>
                </a:solidFill>
              </a:rPr>
              <a:t>сотрудничает с </a:t>
            </a:r>
            <a:r>
              <a:rPr lang="en-US" kern="700" dirty="0" smtClean="0">
                <a:solidFill>
                  <a:schemeClr val="tx1">
                    <a:lumMod val="85000"/>
                    <a:lumOff val="15000"/>
                  </a:schemeClr>
                </a:solidFill>
              </a:rPr>
              <a:t>Cambridge </a:t>
            </a:r>
            <a:r>
              <a:rPr lang="en-US" kern="700" dirty="0">
                <a:solidFill>
                  <a:schemeClr val="tx1">
                    <a:lumMod val="85000"/>
                    <a:lumOff val="15000"/>
                  </a:schemeClr>
                </a:solidFill>
              </a:rPr>
              <a:t>University </a:t>
            </a:r>
            <a:r>
              <a:rPr lang="en-US" kern="700" dirty="0" smtClean="0">
                <a:solidFill>
                  <a:schemeClr val="tx1">
                    <a:lumMod val="85000"/>
                    <a:lumOff val="15000"/>
                  </a:schemeClr>
                </a:solidFill>
              </a:rPr>
              <a:t>Press</a:t>
            </a:r>
          </a:p>
          <a:p>
            <a:pPr lvl="2">
              <a:spcBef>
                <a:spcPts val="1000"/>
              </a:spcBef>
              <a:defRPr/>
            </a:pPr>
            <a:r>
              <a:rPr lang="ru-RU" dirty="0" smtClean="0"/>
              <a:t>Интерактивная программа с базового уровня до продвинутого</a:t>
            </a:r>
            <a:endParaRPr lang="en-US" dirty="0" smtClean="0"/>
          </a:p>
          <a:p>
            <a:pPr lvl="2">
              <a:spcBef>
                <a:spcPts val="1000"/>
              </a:spcBef>
              <a:defRPr/>
            </a:pPr>
            <a:r>
              <a:rPr lang="en-US" dirty="0" smtClean="0"/>
              <a:t> </a:t>
            </a:r>
            <a:r>
              <a:rPr lang="ru-RU" dirty="0" smtClean="0"/>
              <a:t>Предназначена для более уверенного и эффективного </a:t>
            </a:r>
            <a:r>
              <a:rPr lang="ru-RU" kern="700" dirty="0" smtClean="0">
                <a:solidFill>
                  <a:schemeClr val="tx1">
                    <a:lumMod val="85000"/>
                    <a:lumOff val="15000"/>
                  </a:schemeClr>
                </a:solidFill>
              </a:rPr>
              <a:t>общения с коллегами и клиентами</a:t>
            </a:r>
            <a:endParaRPr lang="en-US" dirty="0"/>
          </a:p>
          <a:p>
            <a:pPr marL="0" indent="0" eaLnBrk="1" hangingPunct="1">
              <a:spcBef>
                <a:spcPts val="1000"/>
              </a:spcBef>
              <a:buFontTx/>
              <a:buNone/>
              <a:defRPr/>
            </a:pPr>
            <a:endParaRPr lang="en-US" sz="2000" dirty="0"/>
          </a:p>
        </p:txBody>
      </p:sp>
    </p:spTree>
    <p:extLst>
      <p:ext uri="{BB962C8B-B14F-4D97-AF65-F5344CB8AC3E}">
        <p14:creationId xmlns:p14="http://schemas.microsoft.com/office/powerpoint/2010/main" val="998111549"/>
      </p:ext>
    </p:extLst>
  </p:cSld>
  <p:clrMapOvr>
    <a:masterClrMapping/>
  </p:clrMapOvr>
  <p:transition spd="med"/>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60BC5383-B22C-A746-A4AF-C32103C6BFA6}" type="slidenum">
              <a:rPr lang="en-US" smtClean="0">
                <a:solidFill>
                  <a:prstClr val="black">
                    <a:tint val="75000"/>
                  </a:prstClr>
                </a:solidFill>
              </a:rPr>
              <a:pPr/>
              <a:t>88</a:t>
            </a:fld>
            <a:endParaRPr lang="en-US" dirty="0">
              <a:solidFill>
                <a:prstClr val="black">
                  <a:tint val="75000"/>
                </a:prstClr>
              </a:solidFill>
            </a:endParaRPr>
          </a:p>
        </p:txBody>
      </p:sp>
      <p:sp>
        <p:nvSpPr>
          <p:cNvPr id="3" name="Date Placeholder 2"/>
          <p:cNvSpPr>
            <a:spLocks noGrp="1"/>
          </p:cNvSpPr>
          <p:nvPr>
            <p:ph type="dt" sz="half" idx="11"/>
          </p:nvPr>
        </p:nvSpPr>
        <p:spPr/>
        <p:txBody>
          <a:bodyPr/>
          <a:lstStyle/>
          <a:p>
            <a:r>
              <a:rPr lang="ru-RU" dirty="0" smtClean="0">
                <a:solidFill>
                  <a:prstClr val="black">
                    <a:tint val="75000"/>
                  </a:prstClr>
                </a:solidFill>
              </a:rPr>
              <a:t>03.07.2015</a:t>
            </a:r>
            <a:endParaRPr lang="en-US" dirty="0">
              <a:solidFill>
                <a:prstClr val="black">
                  <a:tint val="75000"/>
                </a:prstClr>
              </a:solidFill>
            </a:endParaRPr>
          </a:p>
        </p:txBody>
      </p:sp>
      <p:sp>
        <p:nvSpPr>
          <p:cNvPr id="4" name="Title 3"/>
          <p:cNvSpPr>
            <a:spLocks noGrp="1"/>
          </p:cNvSpPr>
          <p:nvPr>
            <p:ph type="title"/>
          </p:nvPr>
        </p:nvSpPr>
        <p:spPr>
          <a:xfrm>
            <a:off x="457200" y="1703524"/>
            <a:ext cx="8229600" cy="1143000"/>
          </a:xfrm>
        </p:spPr>
        <p:txBody>
          <a:bodyPr/>
          <a:lstStyle/>
          <a:p>
            <a:r>
              <a:rPr lang="ru-RU" sz="7200" dirty="0" smtClean="0"/>
              <a:t>Спасибо</a:t>
            </a:r>
            <a:r>
              <a:rPr lang="en-US" sz="7200" dirty="0" smtClean="0"/>
              <a:t>!</a:t>
            </a:r>
            <a:br>
              <a:rPr lang="en-US" sz="7200" dirty="0" smtClean="0"/>
            </a:br>
            <a:r>
              <a:rPr lang="ru-RU" sz="3200" dirty="0" smtClean="0">
                <a:solidFill>
                  <a:srgbClr val="92D050"/>
                </a:solidFill>
              </a:rPr>
              <a:t>Андрей Соколов</a:t>
            </a:r>
            <a:r>
              <a:rPr lang="en-US" sz="3200" dirty="0" smtClean="0">
                <a:solidFill>
                  <a:srgbClr val="92D050"/>
                </a:solidFill>
              </a:rPr>
              <a:t/>
            </a:r>
            <a:br>
              <a:rPr lang="en-US" sz="3200" dirty="0" smtClean="0">
                <a:solidFill>
                  <a:srgbClr val="92D050"/>
                </a:solidFill>
              </a:rPr>
            </a:br>
            <a:r>
              <a:rPr lang="en-US" sz="3200" dirty="0" smtClean="0">
                <a:solidFill>
                  <a:srgbClr val="92D050"/>
                </a:solidFill>
              </a:rPr>
              <a:t>asakalou@ebsco.com</a:t>
            </a:r>
            <a:endParaRPr lang="en-US" sz="7200" dirty="0">
              <a:solidFill>
                <a:srgbClr val="92D050"/>
              </a:solidFill>
            </a:endParaRPr>
          </a:p>
        </p:txBody>
      </p:sp>
    </p:spTree>
    <p:extLst>
      <p:ext uri="{BB962C8B-B14F-4D97-AF65-F5344CB8AC3E}">
        <p14:creationId xmlns:p14="http://schemas.microsoft.com/office/powerpoint/2010/main" val="382841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Title 1"/>
          <p:cNvSpPr>
            <a:spLocks noGrp="1"/>
          </p:cNvSpPr>
          <p:nvPr>
            <p:ph type="title"/>
          </p:nvPr>
        </p:nvSpPr>
        <p:spPr>
          <a:xfrm>
            <a:off x="457200" y="161703"/>
            <a:ext cx="8229600" cy="1835150"/>
          </a:xfrm>
        </p:spPr>
        <p:txBody>
          <a:bodyPr/>
          <a:lstStyle/>
          <a:p>
            <a:pPr eaLnBrk="1" hangingPunct="1"/>
            <a:r>
              <a:rPr lang="en-US" altLang="en-US" dirty="0" smtClean="0">
                <a:latin typeface="Verdana" pitchFamily="34" charset="0"/>
                <a:ea typeface="ＭＳ Ｐゴシック" pitchFamily="34" charset="-128"/>
              </a:rPr>
              <a:t>Access the complete study</a:t>
            </a:r>
          </a:p>
        </p:txBody>
      </p:sp>
      <p:pic>
        <p:nvPicPr>
          <p:cNvPr id="12288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5761" y="948070"/>
            <a:ext cx="3343275" cy="416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105786" y="5422681"/>
            <a:ext cx="7581014" cy="646331"/>
          </a:xfrm>
          <a:prstGeom prst="rect">
            <a:avLst/>
          </a:prstGeom>
          <a:noFill/>
        </p:spPr>
        <p:txBody>
          <a:bodyPr wrap="square" rtlCol="0">
            <a:spAutoFit/>
          </a:bodyPr>
          <a:lstStyle/>
          <a:p>
            <a:r>
              <a:rPr lang="en-US" sz="1200" dirty="0" smtClean="0"/>
              <a:t>Source:  http</a:t>
            </a:r>
            <a:r>
              <a:rPr lang="en-US" sz="1200" dirty="0"/>
              <a:t>://innovate.ieee.org/documents/11249/0/improve_roi_with_ieeexplore.pdf/12e10ba1-73dd-4a6e-8749-6338679490d1</a:t>
            </a:r>
          </a:p>
        </p:txBody>
      </p:sp>
    </p:spTree>
    <p:extLst>
      <p:ext uri="{BB962C8B-B14F-4D97-AF65-F5344CB8AC3E}">
        <p14:creationId xmlns:p14="http://schemas.microsoft.com/office/powerpoint/2010/main" val="295074214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2"/>
          <p:cNvSpPr>
            <a:spLocks noGrp="1" noChangeArrowheads="1"/>
          </p:cNvSpPr>
          <p:nvPr>
            <p:ph type="title"/>
          </p:nvPr>
        </p:nvSpPr>
        <p:spPr>
          <a:xfrm>
            <a:off x="-62144" y="533400"/>
            <a:ext cx="8977544" cy="609600"/>
          </a:xfrm>
        </p:spPr>
        <p:txBody>
          <a:bodyPr/>
          <a:lstStyle/>
          <a:p>
            <a:pPr algn="ctr" eaLnBrk="1" hangingPunct="1"/>
            <a:r>
              <a:rPr lang="ru-RU" u="sng" dirty="0" smtClean="0"/>
              <a:t>Российские авторы в </a:t>
            </a:r>
            <a:r>
              <a:rPr lang="en-US" u="sng" dirty="0" smtClean="0"/>
              <a:t>IEEE</a:t>
            </a:r>
            <a:endParaRPr lang="en-US" u="sng" dirty="0" smtClean="0">
              <a:solidFill>
                <a:schemeClr val="tx1"/>
              </a:solidFill>
            </a:endParaRPr>
          </a:p>
        </p:txBody>
      </p:sp>
      <p:pic>
        <p:nvPicPr>
          <p:cNvPr id="2"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4462" b="100000" l="2180" r="94477"/>
                    </a14:imgEffect>
                  </a14:imgLayer>
                </a14:imgProps>
              </a:ext>
              <a:ext uri="{28A0092B-C50C-407E-A947-70E740481C1C}">
                <a14:useLocalDpi xmlns:a14="http://schemas.microsoft.com/office/drawing/2010/main" val="0"/>
              </a:ext>
            </a:extLst>
          </a:blip>
          <a:srcRect/>
          <a:stretch>
            <a:fillRect/>
          </a:stretch>
        </p:blipFill>
        <p:spPr bwMode="auto">
          <a:xfrm>
            <a:off x="838199" y="4780746"/>
            <a:ext cx="3087519" cy="17126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4953000" y="3601253"/>
            <a:ext cx="4191000" cy="523220"/>
          </a:xfrm>
          <a:prstGeom prst="rect">
            <a:avLst/>
          </a:prstGeom>
          <a:noFill/>
        </p:spPr>
        <p:txBody>
          <a:bodyPr wrap="square" rtlCol="0">
            <a:spAutoFit/>
          </a:bodyPr>
          <a:lstStyle/>
          <a:p>
            <a:r>
              <a:rPr lang="en-US" sz="2800" b="1" dirty="0">
                <a:solidFill>
                  <a:srgbClr val="E37222"/>
                </a:solidFill>
                <a:latin typeface="Calibri"/>
              </a:rPr>
              <a:t>Moscow State </a:t>
            </a:r>
            <a:r>
              <a:rPr lang="en-US" sz="2800" b="1" dirty="0" smtClean="0">
                <a:solidFill>
                  <a:srgbClr val="E37222"/>
                </a:solidFill>
                <a:latin typeface="Calibri"/>
              </a:rPr>
              <a:t>University</a:t>
            </a:r>
            <a:endParaRPr lang="en-US" sz="2800" b="1" dirty="0">
              <a:solidFill>
                <a:srgbClr val="E37222"/>
              </a:solidFill>
              <a:latin typeface="Calibri"/>
            </a:endParaRPr>
          </a:p>
        </p:txBody>
      </p:sp>
      <p:sp>
        <p:nvSpPr>
          <p:cNvPr id="4" name="TextBox 3"/>
          <p:cNvSpPr txBox="1"/>
          <p:nvPr/>
        </p:nvSpPr>
        <p:spPr>
          <a:xfrm>
            <a:off x="2476500" y="1738293"/>
            <a:ext cx="5257800" cy="954107"/>
          </a:xfrm>
          <a:prstGeom prst="rect">
            <a:avLst/>
          </a:prstGeom>
          <a:noFill/>
        </p:spPr>
        <p:txBody>
          <a:bodyPr wrap="square" rtlCol="0">
            <a:spAutoFit/>
          </a:bodyPr>
          <a:lstStyle/>
          <a:p>
            <a:r>
              <a:rPr lang="en-US" sz="2800" b="1" dirty="0">
                <a:solidFill>
                  <a:srgbClr val="71953D"/>
                </a:solidFill>
                <a:latin typeface="Calibri"/>
              </a:rPr>
              <a:t>St. Petersburg State University</a:t>
            </a:r>
          </a:p>
          <a:p>
            <a:endParaRPr lang="en-US" sz="2800" b="1" dirty="0">
              <a:solidFill>
                <a:srgbClr val="71953D"/>
              </a:solidFill>
            </a:endParaRPr>
          </a:p>
        </p:txBody>
      </p:sp>
      <p:sp>
        <p:nvSpPr>
          <p:cNvPr id="5" name="TextBox 4"/>
          <p:cNvSpPr txBox="1"/>
          <p:nvPr/>
        </p:nvSpPr>
        <p:spPr>
          <a:xfrm>
            <a:off x="990600" y="2170093"/>
            <a:ext cx="8153400" cy="523220"/>
          </a:xfrm>
          <a:prstGeom prst="rect">
            <a:avLst/>
          </a:prstGeom>
          <a:noFill/>
        </p:spPr>
        <p:txBody>
          <a:bodyPr wrap="square" rtlCol="0">
            <a:spAutoFit/>
          </a:bodyPr>
          <a:lstStyle/>
          <a:p>
            <a:r>
              <a:rPr lang="en-US" sz="2800" dirty="0"/>
              <a:t>National Research Nuclear University </a:t>
            </a:r>
            <a:r>
              <a:rPr lang="en-US" sz="2800" dirty="0" err="1"/>
              <a:t>MEPhI</a:t>
            </a:r>
            <a:endParaRPr lang="en-US" sz="2800" b="1" dirty="0">
              <a:solidFill>
                <a:srgbClr val="0066A1"/>
              </a:solidFill>
            </a:endParaRPr>
          </a:p>
        </p:txBody>
      </p:sp>
      <p:sp>
        <p:nvSpPr>
          <p:cNvPr id="7" name="TextBox 6"/>
          <p:cNvSpPr txBox="1"/>
          <p:nvPr/>
        </p:nvSpPr>
        <p:spPr>
          <a:xfrm>
            <a:off x="399344" y="2647146"/>
            <a:ext cx="4800600" cy="954107"/>
          </a:xfrm>
          <a:prstGeom prst="rect">
            <a:avLst/>
          </a:prstGeom>
          <a:noFill/>
        </p:spPr>
        <p:txBody>
          <a:bodyPr wrap="square" rtlCol="0">
            <a:spAutoFit/>
          </a:bodyPr>
          <a:lstStyle/>
          <a:p>
            <a:r>
              <a:rPr lang="es-ES" sz="2800" b="1" dirty="0">
                <a:solidFill>
                  <a:srgbClr val="808080"/>
                </a:solidFill>
                <a:latin typeface="Calibri"/>
              </a:rPr>
              <a:t>Novosibirsk </a:t>
            </a:r>
            <a:r>
              <a:rPr lang="es-ES" sz="2800" b="1" dirty="0" err="1">
                <a:solidFill>
                  <a:srgbClr val="808080"/>
                </a:solidFill>
                <a:latin typeface="Calibri"/>
              </a:rPr>
              <a:t>State</a:t>
            </a:r>
            <a:r>
              <a:rPr lang="es-ES" sz="2800" b="1" dirty="0">
                <a:solidFill>
                  <a:srgbClr val="808080"/>
                </a:solidFill>
                <a:latin typeface="Calibri"/>
              </a:rPr>
              <a:t> </a:t>
            </a:r>
            <a:r>
              <a:rPr lang="es-ES" sz="2800" b="1" dirty="0" err="1">
                <a:solidFill>
                  <a:srgbClr val="808080"/>
                </a:solidFill>
                <a:latin typeface="Calibri"/>
              </a:rPr>
              <a:t>University</a:t>
            </a:r>
            <a:endParaRPr lang="es-ES" sz="2800" b="1" dirty="0">
              <a:solidFill>
                <a:srgbClr val="808080"/>
              </a:solidFill>
              <a:latin typeface="Calibri"/>
            </a:endParaRPr>
          </a:p>
          <a:p>
            <a:endParaRPr lang="en-US" sz="2800" b="1" dirty="0">
              <a:solidFill>
                <a:srgbClr val="808080"/>
              </a:solidFill>
            </a:endParaRPr>
          </a:p>
        </p:txBody>
      </p:sp>
      <p:sp>
        <p:nvSpPr>
          <p:cNvPr id="8" name="TextBox 7"/>
          <p:cNvSpPr txBox="1"/>
          <p:nvPr/>
        </p:nvSpPr>
        <p:spPr>
          <a:xfrm>
            <a:off x="3949700" y="3084493"/>
            <a:ext cx="4800600" cy="954107"/>
          </a:xfrm>
          <a:prstGeom prst="rect">
            <a:avLst/>
          </a:prstGeom>
          <a:noFill/>
        </p:spPr>
        <p:txBody>
          <a:bodyPr wrap="square" rtlCol="0">
            <a:spAutoFit/>
          </a:bodyPr>
          <a:lstStyle/>
          <a:p>
            <a:r>
              <a:rPr lang="en-US" sz="2800" b="1" dirty="0">
                <a:solidFill>
                  <a:srgbClr val="FF0000"/>
                </a:solidFill>
                <a:latin typeface="Calibri"/>
              </a:rPr>
              <a:t>Tomsk State University</a:t>
            </a:r>
          </a:p>
          <a:p>
            <a:endParaRPr lang="en-US" sz="2800" b="1" dirty="0">
              <a:solidFill>
                <a:srgbClr val="FF0000"/>
              </a:solidFill>
            </a:endParaRPr>
          </a:p>
        </p:txBody>
      </p:sp>
      <p:sp>
        <p:nvSpPr>
          <p:cNvPr id="9" name="TextBox 8"/>
          <p:cNvSpPr txBox="1"/>
          <p:nvPr/>
        </p:nvSpPr>
        <p:spPr>
          <a:xfrm>
            <a:off x="762000" y="3519213"/>
            <a:ext cx="4724400" cy="954107"/>
          </a:xfrm>
          <a:prstGeom prst="rect">
            <a:avLst/>
          </a:prstGeom>
          <a:noFill/>
        </p:spPr>
        <p:txBody>
          <a:bodyPr wrap="square" rtlCol="0">
            <a:spAutoFit/>
          </a:bodyPr>
          <a:lstStyle/>
          <a:p>
            <a:r>
              <a:rPr lang="en-US" sz="2800" b="1" dirty="0">
                <a:solidFill>
                  <a:srgbClr val="0066A1"/>
                </a:solidFill>
                <a:latin typeface="Calibri"/>
              </a:rPr>
              <a:t>Southern Federal University</a:t>
            </a:r>
          </a:p>
          <a:p>
            <a:endParaRPr lang="en-US" sz="2800" b="1" dirty="0">
              <a:solidFill>
                <a:srgbClr val="0066A1"/>
              </a:solidFill>
            </a:endParaRPr>
          </a:p>
        </p:txBody>
      </p:sp>
      <p:sp>
        <p:nvSpPr>
          <p:cNvPr id="10" name="TextBox 9"/>
          <p:cNvSpPr txBox="1"/>
          <p:nvPr/>
        </p:nvSpPr>
        <p:spPr>
          <a:xfrm>
            <a:off x="571500" y="1215985"/>
            <a:ext cx="6896100" cy="523220"/>
          </a:xfrm>
          <a:prstGeom prst="rect">
            <a:avLst/>
          </a:prstGeom>
          <a:noFill/>
        </p:spPr>
        <p:txBody>
          <a:bodyPr wrap="square" rtlCol="0">
            <a:spAutoFit/>
          </a:bodyPr>
          <a:lstStyle/>
          <a:p>
            <a:r>
              <a:rPr lang="en-US" sz="2800" b="1" dirty="0" smtClean="0">
                <a:solidFill>
                  <a:srgbClr val="E37222"/>
                </a:solidFill>
                <a:latin typeface="Calibri"/>
              </a:rPr>
              <a:t>Bauman Moscow State Technical University</a:t>
            </a:r>
            <a:endParaRPr lang="en-US" sz="2800" b="1" dirty="0">
              <a:solidFill>
                <a:srgbClr val="E37222"/>
              </a:solidFill>
            </a:endParaRPr>
          </a:p>
        </p:txBody>
      </p:sp>
      <p:sp>
        <p:nvSpPr>
          <p:cNvPr id="11" name="TextBox 10"/>
          <p:cNvSpPr txBox="1"/>
          <p:nvPr/>
        </p:nvSpPr>
        <p:spPr>
          <a:xfrm>
            <a:off x="381000" y="4303693"/>
            <a:ext cx="5715000" cy="954107"/>
          </a:xfrm>
          <a:prstGeom prst="rect">
            <a:avLst/>
          </a:prstGeom>
          <a:noFill/>
        </p:spPr>
        <p:txBody>
          <a:bodyPr wrap="square" rtlCol="0">
            <a:spAutoFit/>
          </a:bodyPr>
          <a:lstStyle/>
          <a:p>
            <a:r>
              <a:rPr lang="en-US" sz="2800" b="1" dirty="0">
                <a:solidFill>
                  <a:srgbClr val="71953D"/>
                </a:solidFill>
                <a:latin typeface="Calibri"/>
              </a:rPr>
              <a:t>Moscow Power Engineering Institute</a:t>
            </a:r>
          </a:p>
          <a:p>
            <a:endParaRPr lang="en-US" sz="2800" b="1" dirty="0">
              <a:solidFill>
                <a:srgbClr val="71953D"/>
              </a:solidFill>
            </a:endParaRPr>
          </a:p>
        </p:txBody>
      </p:sp>
      <p:sp>
        <p:nvSpPr>
          <p:cNvPr id="12" name="TextBox 11"/>
          <p:cNvSpPr txBox="1"/>
          <p:nvPr/>
        </p:nvSpPr>
        <p:spPr>
          <a:xfrm>
            <a:off x="4495800" y="4760893"/>
            <a:ext cx="4495800" cy="954107"/>
          </a:xfrm>
          <a:prstGeom prst="rect">
            <a:avLst/>
          </a:prstGeom>
          <a:noFill/>
        </p:spPr>
        <p:txBody>
          <a:bodyPr wrap="square" rtlCol="0">
            <a:spAutoFit/>
          </a:bodyPr>
          <a:lstStyle/>
          <a:p>
            <a:pPr algn="r"/>
            <a:r>
              <a:rPr lang="en-US" sz="2800" b="1" dirty="0">
                <a:solidFill>
                  <a:srgbClr val="0066A1"/>
                </a:solidFill>
                <a:latin typeface="Calibri"/>
              </a:rPr>
              <a:t>Russian Academy of Sciences</a:t>
            </a:r>
          </a:p>
          <a:p>
            <a:pPr algn="r"/>
            <a:endParaRPr lang="en-US" sz="2800" b="1" dirty="0">
              <a:solidFill>
                <a:srgbClr val="0066A1"/>
              </a:solidFill>
            </a:endParaRPr>
          </a:p>
        </p:txBody>
      </p:sp>
      <p:sp>
        <p:nvSpPr>
          <p:cNvPr id="6" name="Rectangle 5"/>
          <p:cNvSpPr/>
          <p:nvPr/>
        </p:nvSpPr>
        <p:spPr>
          <a:xfrm>
            <a:off x="3968653" y="5410200"/>
            <a:ext cx="3782581" cy="523220"/>
          </a:xfrm>
          <a:prstGeom prst="rect">
            <a:avLst/>
          </a:prstGeom>
        </p:spPr>
        <p:txBody>
          <a:bodyPr wrap="none">
            <a:spAutoFit/>
          </a:bodyPr>
          <a:lstStyle/>
          <a:p>
            <a:pPr algn="ctr" fontAlgn="b"/>
            <a:r>
              <a:rPr lang="en-US" sz="2800" b="1" dirty="0">
                <a:solidFill>
                  <a:srgbClr val="808080"/>
                </a:solidFill>
                <a:latin typeface="Calibri"/>
              </a:rPr>
              <a:t>Saratov State University</a:t>
            </a:r>
          </a:p>
        </p:txBody>
      </p:sp>
    </p:spTree>
    <p:extLst>
      <p:ext uri="{BB962C8B-B14F-4D97-AF65-F5344CB8AC3E}">
        <p14:creationId xmlns:p14="http://schemas.microsoft.com/office/powerpoint/2010/main" val="41448676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0-#ppt_w/2"/>
                                          </p:val>
                                        </p:tav>
                                        <p:tav tm="100000">
                                          <p:val>
                                            <p:strVal val="#ppt_x"/>
                                          </p:val>
                                        </p:tav>
                                      </p:tavLst>
                                    </p:anim>
                                    <p:anim calcmode="lin" valueType="num">
                                      <p:cBhvr additive="base">
                                        <p:cTn id="16" dur="500" fill="hold"/>
                                        <p:tgtEl>
                                          <p:spTgt spid="5"/>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0-#ppt_w/2"/>
                                          </p:val>
                                        </p:tav>
                                        <p:tav tm="100000">
                                          <p:val>
                                            <p:strVal val="#ppt_x"/>
                                          </p:val>
                                        </p:tav>
                                      </p:tavLst>
                                    </p:anim>
                                    <p:anim calcmode="lin" valueType="num">
                                      <p:cBhvr additive="base">
                                        <p:cTn id="20" dur="500" fill="hold"/>
                                        <p:tgtEl>
                                          <p:spTgt spid="7"/>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0-#ppt_w/2"/>
                                          </p:val>
                                        </p:tav>
                                        <p:tav tm="100000">
                                          <p:val>
                                            <p:strVal val="#ppt_x"/>
                                          </p:val>
                                        </p:tav>
                                      </p:tavLst>
                                    </p:anim>
                                    <p:anim calcmode="lin" valueType="num">
                                      <p:cBhvr additive="base">
                                        <p:cTn id="24" dur="500" fill="hold"/>
                                        <p:tgtEl>
                                          <p:spTgt spid="8"/>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0-#ppt_w/2"/>
                                          </p:val>
                                        </p:tav>
                                        <p:tav tm="100000">
                                          <p:val>
                                            <p:strVal val="#ppt_x"/>
                                          </p:val>
                                        </p:tav>
                                      </p:tavLst>
                                    </p:anim>
                                    <p:anim calcmode="lin" valueType="num">
                                      <p:cBhvr additive="base">
                                        <p:cTn id="28" dur="500" fill="hold"/>
                                        <p:tgtEl>
                                          <p:spTgt spid="9"/>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0-#ppt_w/2"/>
                                          </p:val>
                                        </p:tav>
                                        <p:tav tm="100000">
                                          <p:val>
                                            <p:strVal val="#ppt_x"/>
                                          </p:val>
                                        </p:tav>
                                      </p:tavLst>
                                    </p:anim>
                                    <p:anim calcmode="lin" valueType="num">
                                      <p:cBhvr additive="base">
                                        <p:cTn id="32" dur="500" fill="hold"/>
                                        <p:tgtEl>
                                          <p:spTgt spid="10"/>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500" fill="hold"/>
                                        <p:tgtEl>
                                          <p:spTgt spid="11"/>
                                        </p:tgtEl>
                                        <p:attrNameLst>
                                          <p:attrName>ppt_x</p:attrName>
                                        </p:attrNameLst>
                                      </p:cBhvr>
                                      <p:tavLst>
                                        <p:tav tm="0">
                                          <p:val>
                                            <p:strVal val="0-#ppt_w/2"/>
                                          </p:val>
                                        </p:tav>
                                        <p:tav tm="100000">
                                          <p:val>
                                            <p:strVal val="#ppt_x"/>
                                          </p:val>
                                        </p:tav>
                                      </p:tavLst>
                                    </p:anim>
                                    <p:anim calcmode="lin" valueType="num">
                                      <p:cBhvr additive="base">
                                        <p:cTn id="36" dur="500" fill="hold"/>
                                        <p:tgtEl>
                                          <p:spTgt spid="11"/>
                                        </p:tgtEl>
                                        <p:attrNameLst>
                                          <p:attrName>ppt_y</p:attrName>
                                        </p:attrNameLst>
                                      </p:cBhvr>
                                      <p:tavLst>
                                        <p:tav tm="0">
                                          <p:val>
                                            <p:strVal val="#ppt_y"/>
                                          </p:val>
                                        </p:tav>
                                        <p:tav tm="100000">
                                          <p:val>
                                            <p:strVal val="#ppt_y"/>
                                          </p:val>
                                        </p:tav>
                                      </p:tavLst>
                                    </p:anim>
                                  </p:childTnLst>
                                </p:cTn>
                              </p:par>
                              <p:par>
                                <p:cTn id="37" presetID="2" presetClass="entr" presetSubtype="8"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additive="base">
                                        <p:cTn id="39" dur="500" fill="hold"/>
                                        <p:tgtEl>
                                          <p:spTgt spid="12"/>
                                        </p:tgtEl>
                                        <p:attrNameLst>
                                          <p:attrName>ppt_x</p:attrName>
                                        </p:attrNameLst>
                                      </p:cBhvr>
                                      <p:tavLst>
                                        <p:tav tm="0">
                                          <p:val>
                                            <p:strVal val="0-#ppt_w/2"/>
                                          </p:val>
                                        </p:tav>
                                        <p:tav tm="100000">
                                          <p:val>
                                            <p:strVal val="#ppt_x"/>
                                          </p:val>
                                        </p:tav>
                                      </p:tavLst>
                                    </p:anim>
                                    <p:anim calcmode="lin" valueType="num">
                                      <p:cBhvr additive="base">
                                        <p:cTn id="40"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7" grpId="0"/>
      <p:bldP spid="8" grpId="0"/>
      <p:bldP spid="9" grpId="0"/>
      <p:bldP spid="10" grpId="0"/>
      <p:bldP spid="11" grpId="0"/>
      <p:bldP spid="12" grpId="0"/>
    </p:bldLst>
  </p:timing>
</p:sld>
</file>

<file path=ppt/theme/theme1.xml><?xml version="1.0" encoding="utf-8"?>
<a:theme xmlns:a="http://schemas.openxmlformats.org/drawingml/2006/main" name="12-CRS-0106-IEEE-PowerPoint-Presentation-Template 14Nov FINAL">
  <a:themeElements>
    <a:clrScheme name="IEEE Corporate">
      <a:dk1>
        <a:sysClr val="windowText" lastClr="000000"/>
      </a:dk1>
      <a:lt1>
        <a:sysClr val="window" lastClr="FFFFFF"/>
      </a:lt1>
      <a:dk2>
        <a:srgbClr val="00678F"/>
      </a:dk2>
      <a:lt2>
        <a:srgbClr val="EEECE1"/>
      </a:lt2>
      <a:accent1>
        <a:srgbClr val="0066A1"/>
      </a:accent1>
      <a:accent2>
        <a:srgbClr val="E37222"/>
      </a:accent2>
      <a:accent3>
        <a:srgbClr val="71953D"/>
      </a:accent3>
      <a:accent4>
        <a:srgbClr val="6B1F7C"/>
      </a:accent4>
      <a:accent5>
        <a:srgbClr val="009FDB"/>
      </a:accent5>
      <a:accent6>
        <a:srgbClr val="810031"/>
      </a:accent6>
      <a:hlink>
        <a:srgbClr val="0066A1"/>
      </a:hlink>
      <a:folHlink>
        <a:srgbClr val="541868"/>
      </a:folHlink>
    </a:clrScheme>
    <a:fontScheme name="Office">
      <a:majorFont>
        <a:latin typeface="Verdan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Verdana"/>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12-CRS-0106-IEEE-PowerPoint-Presentation-Template 14Nov FINAL">
  <a:themeElements>
    <a:clrScheme name="IEEE Corporate">
      <a:dk1>
        <a:sysClr val="windowText" lastClr="000000"/>
      </a:dk1>
      <a:lt1>
        <a:sysClr val="window" lastClr="FFFFFF"/>
      </a:lt1>
      <a:dk2>
        <a:srgbClr val="00678F"/>
      </a:dk2>
      <a:lt2>
        <a:srgbClr val="EEECE1"/>
      </a:lt2>
      <a:accent1>
        <a:srgbClr val="0066A1"/>
      </a:accent1>
      <a:accent2>
        <a:srgbClr val="E37222"/>
      </a:accent2>
      <a:accent3>
        <a:srgbClr val="71953D"/>
      </a:accent3>
      <a:accent4>
        <a:srgbClr val="6B1F7C"/>
      </a:accent4>
      <a:accent5>
        <a:srgbClr val="009FDB"/>
      </a:accent5>
      <a:accent6>
        <a:srgbClr val="810031"/>
      </a:accent6>
      <a:hlink>
        <a:srgbClr val="0066A1"/>
      </a:hlink>
      <a:folHlink>
        <a:srgbClr val="541868"/>
      </a:folHlink>
    </a:clrScheme>
    <a:fontScheme name="Office">
      <a:majorFont>
        <a:latin typeface="Verdan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Verdana"/>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IEEE-Template">
  <a:themeElements>
    <a:clrScheme name="IEEE Corporate">
      <a:dk1>
        <a:sysClr val="windowText" lastClr="000000"/>
      </a:dk1>
      <a:lt1>
        <a:sysClr val="window" lastClr="FFFFFF"/>
      </a:lt1>
      <a:dk2>
        <a:srgbClr val="00678F"/>
      </a:dk2>
      <a:lt2>
        <a:srgbClr val="EEECE1"/>
      </a:lt2>
      <a:accent1>
        <a:srgbClr val="0066A1"/>
      </a:accent1>
      <a:accent2>
        <a:srgbClr val="E37222"/>
      </a:accent2>
      <a:accent3>
        <a:srgbClr val="71953D"/>
      </a:accent3>
      <a:accent4>
        <a:srgbClr val="6B1F7C"/>
      </a:accent4>
      <a:accent5>
        <a:srgbClr val="009FDB"/>
      </a:accent5>
      <a:accent6>
        <a:srgbClr val="810031"/>
      </a:accent6>
      <a:hlink>
        <a:srgbClr val="0066A1"/>
      </a:hlink>
      <a:folHlink>
        <a:srgbClr val="541868"/>
      </a:folHlink>
    </a:clrScheme>
    <a:fontScheme name="Office">
      <a:majorFont>
        <a:latin typeface="Verdan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Verdana"/>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ln>
          <a:noFill/>
        </a:ln>
      </a:spPr>
      <a:bodyPr/>
      <a:lstStyle>
        <a:defPPr>
          <a:defRPr dirty="0" smtClean="0"/>
        </a:defPPr>
      </a:lstStyle>
    </a:txDef>
  </a:objectDefaults>
  <a:extraClrSchemeLst/>
</a:theme>
</file>

<file path=ppt/theme/theme4.xml><?xml version="1.0" encoding="utf-8"?>
<a:theme xmlns:a="http://schemas.openxmlformats.org/drawingml/2006/main" name="Single_Customized_Image_Template_2011">
  <a:themeElements>
    <a:clrScheme name="IEEE Theme Colors">
      <a:dk1>
        <a:srgbClr val="404040"/>
      </a:dk1>
      <a:lt1>
        <a:srgbClr val="FFFFFF"/>
      </a:lt1>
      <a:dk2>
        <a:srgbClr val="0066A1"/>
      </a:dk2>
      <a:lt2>
        <a:srgbClr val="808080"/>
      </a:lt2>
      <a:accent1>
        <a:srgbClr val="69BE28"/>
      </a:accent1>
      <a:accent2>
        <a:srgbClr val="E37222"/>
      </a:accent2>
      <a:accent3>
        <a:srgbClr val="009FDA"/>
      </a:accent3>
      <a:accent4>
        <a:srgbClr val="6B1F7C"/>
      </a:accent4>
      <a:accent5>
        <a:srgbClr val="810031"/>
      </a:accent5>
      <a:accent6>
        <a:srgbClr val="CC7E2B"/>
      </a:accent6>
      <a:hlink>
        <a:srgbClr val="009FDA"/>
      </a:hlink>
      <a:folHlink>
        <a:srgbClr val="00678F"/>
      </a:folHlink>
    </a:clrScheme>
    <a:fontScheme name="Revolution">
      <a:majorFont>
        <a:latin typeface="Trebuchet MS"/>
        <a:ea typeface=""/>
        <a:cs typeface=""/>
        <a:font script="Jpan" typeface="ＭＳ ゴシック"/>
      </a:majorFont>
      <a:minorFont>
        <a:latin typeface="Trebuchet MS"/>
        <a:ea typeface=""/>
        <a:cs typeface=""/>
        <a:font script="Jpan" typeface="ＭＳ ゴシック"/>
      </a:minorFont>
    </a:fontScheme>
    <a:fmtScheme name="Revolution">
      <a:fillStyleLst>
        <a:solidFill>
          <a:schemeClr val="phClr"/>
        </a:solidFill>
        <a:solidFill>
          <a:schemeClr val="phClr"/>
        </a:soli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3175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innerShdw blurRad="50800" dist="25400" dir="10800000">
              <a:srgbClr val="808080">
                <a:alpha val="75000"/>
              </a:srgbClr>
            </a:innerShdw>
          </a:effectLst>
        </a:effectStyle>
        <a:effectStyle>
          <a:effectLst>
            <a:innerShdw blurRad="50800" dist="25400" dir="13500000">
              <a:srgbClr val="808080">
                <a:alpha val="75000"/>
              </a:srgbClr>
            </a:innerShdw>
            <a:outerShdw blurRad="63500" dist="50800" dir="5400000" algn="br" rotWithShape="0">
              <a:srgbClr val="000000">
                <a:alpha val="35000"/>
              </a:srgbClr>
            </a:outerShdw>
          </a:effectLst>
          <a:scene3d>
            <a:camera prst="orthographicFront">
              <a:rot lat="0" lon="0" rev="0"/>
            </a:camera>
            <a:lightRig rig="threePt" dir="tl">
              <a:rot lat="0" lon="0" rev="11400000"/>
            </a:lightRig>
          </a:scene3d>
          <a:sp3d contourW="12700" prstMaterial="softmetal">
            <a:bevelT w="63500" h="25400" prst="angle"/>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dirty="0"/>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1_Single_Customized_Image_Template_2011">
  <a:themeElements>
    <a:clrScheme name="IEEE Theme Colors">
      <a:dk1>
        <a:srgbClr val="404040"/>
      </a:dk1>
      <a:lt1>
        <a:srgbClr val="FFFFFF"/>
      </a:lt1>
      <a:dk2>
        <a:srgbClr val="0066A1"/>
      </a:dk2>
      <a:lt2>
        <a:srgbClr val="808080"/>
      </a:lt2>
      <a:accent1>
        <a:srgbClr val="69BE28"/>
      </a:accent1>
      <a:accent2>
        <a:srgbClr val="E37222"/>
      </a:accent2>
      <a:accent3>
        <a:srgbClr val="009FDA"/>
      </a:accent3>
      <a:accent4>
        <a:srgbClr val="6B1F7C"/>
      </a:accent4>
      <a:accent5>
        <a:srgbClr val="810031"/>
      </a:accent5>
      <a:accent6>
        <a:srgbClr val="CC7E2B"/>
      </a:accent6>
      <a:hlink>
        <a:srgbClr val="009FDA"/>
      </a:hlink>
      <a:folHlink>
        <a:srgbClr val="00678F"/>
      </a:folHlink>
    </a:clrScheme>
    <a:fontScheme name="Revolution">
      <a:majorFont>
        <a:latin typeface="Trebuchet MS"/>
        <a:ea typeface=""/>
        <a:cs typeface=""/>
        <a:font script="Jpan" typeface="ＭＳ ゴシック"/>
      </a:majorFont>
      <a:minorFont>
        <a:latin typeface="Trebuchet MS"/>
        <a:ea typeface=""/>
        <a:cs typeface=""/>
        <a:font script="Jpan" typeface="ＭＳ ゴシック"/>
      </a:minorFont>
    </a:fontScheme>
    <a:fmtScheme name="Revolution">
      <a:fillStyleLst>
        <a:solidFill>
          <a:schemeClr val="phClr"/>
        </a:solidFill>
        <a:solidFill>
          <a:schemeClr val="phClr"/>
        </a:soli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3175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innerShdw blurRad="50800" dist="25400" dir="10800000">
              <a:srgbClr val="808080">
                <a:alpha val="75000"/>
              </a:srgbClr>
            </a:innerShdw>
          </a:effectLst>
        </a:effectStyle>
        <a:effectStyle>
          <a:effectLst>
            <a:innerShdw blurRad="50800" dist="25400" dir="13500000">
              <a:srgbClr val="808080">
                <a:alpha val="75000"/>
              </a:srgbClr>
            </a:innerShdw>
            <a:outerShdw blurRad="63500" dist="50800" dir="5400000" algn="br" rotWithShape="0">
              <a:srgbClr val="000000">
                <a:alpha val="35000"/>
              </a:srgbClr>
            </a:outerShdw>
          </a:effectLst>
          <a:scene3d>
            <a:camera prst="orthographicFront">
              <a:rot lat="0" lon="0" rev="0"/>
            </a:camera>
            <a:lightRig rig="threePt" dir="tl">
              <a:rot lat="0" lon="0" rev="11400000"/>
            </a:lightRig>
          </a:scene3d>
          <a:sp3d contourW="12700" prstMaterial="softmetal">
            <a:bevelT w="63500" h="25400" prst="angle"/>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dirty="0"/>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2_Single_Customized_Image_Template_2011">
  <a:themeElements>
    <a:clrScheme name="IEEE Theme Colors">
      <a:dk1>
        <a:srgbClr val="404040"/>
      </a:dk1>
      <a:lt1>
        <a:srgbClr val="FFFFFF"/>
      </a:lt1>
      <a:dk2>
        <a:srgbClr val="0066A1"/>
      </a:dk2>
      <a:lt2>
        <a:srgbClr val="808080"/>
      </a:lt2>
      <a:accent1>
        <a:srgbClr val="69BE28"/>
      </a:accent1>
      <a:accent2>
        <a:srgbClr val="E37222"/>
      </a:accent2>
      <a:accent3>
        <a:srgbClr val="009FDA"/>
      </a:accent3>
      <a:accent4>
        <a:srgbClr val="6B1F7C"/>
      </a:accent4>
      <a:accent5>
        <a:srgbClr val="810031"/>
      </a:accent5>
      <a:accent6>
        <a:srgbClr val="CC7E2B"/>
      </a:accent6>
      <a:hlink>
        <a:srgbClr val="009FDA"/>
      </a:hlink>
      <a:folHlink>
        <a:srgbClr val="00678F"/>
      </a:folHlink>
    </a:clrScheme>
    <a:fontScheme name="Revolution">
      <a:majorFont>
        <a:latin typeface="Trebuchet MS"/>
        <a:ea typeface=""/>
        <a:cs typeface=""/>
        <a:font script="Jpan" typeface="ＭＳ ゴシック"/>
      </a:majorFont>
      <a:minorFont>
        <a:latin typeface="Trebuchet MS"/>
        <a:ea typeface=""/>
        <a:cs typeface=""/>
        <a:font script="Jpan" typeface="ＭＳ ゴシック"/>
      </a:minorFont>
    </a:fontScheme>
    <a:fmtScheme name="Revolution">
      <a:fillStyleLst>
        <a:solidFill>
          <a:schemeClr val="phClr"/>
        </a:solidFill>
        <a:solidFill>
          <a:schemeClr val="phClr"/>
        </a:soli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3175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innerShdw blurRad="50800" dist="25400" dir="10800000">
              <a:srgbClr val="808080">
                <a:alpha val="75000"/>
              </a:srgbClr>
            </a:innerShdw>
          </a:effectLst>
        </a:effectStyle>
        <a:effectStyle>
          <a:effectLst>
            <a:innerShdw blurRad="50800" dist="25400" dir="13500000">
              <a:srgbClr val="808080">
                <a:alpha val="75000"/>
              </a:srgbClr>
            </a:innerShdw>
            <a:outerShdw blurRad="63500" dist="50800" dir="5400000" algn="br" rotWithShape="0">
              <a:srgbClr val="000000">
                <a:alpha val="35000"/>
              </a:srgbClr>
            </a:outerShdw>
          </a:effectLst>
          <a:scene3d>
            <a:camera prst="orthographicFront">
              <a:rot lat="0" lon="0" rev="0"/>
            </a:camera>
            <a:lightRig rig="threePt" dir="tl">
              <a:rot lat="0" lon="0" rev="11400000"/>
            </a:lightRig>
          </a:scene3d>
          <a:sp3d contourW="12700" prstMaterial="softmetal">
            <a:bevelT w="63500" h="25400" prst="angle"/>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dirty="0"/>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3_Single_Customized_Image_Template_2011">
  <a:themeElements>
    <a:clrScheme name="IEEE Theme Colors">
      <a:dk1>
        <a:srgbClr val="404040"/>
      </a:dk1>
      <a:lt1>
        <a:srgbClr val="FFFFFF"/>
      </a:lt1>
      <a:dk2>
        <a:srgbClr val="0066A1"/>
      </a:dk2>
      <a:lt2>
        <a:srgbClr val="808080"/>
      </a:lt2>
      <a:accent1>
        <a:srgbClr val="69BE28"/>
      </a:accent1>
      <a:accent2>
        <a:srgbClr val="E37222"/>
      </a:accent2>
      <a:accent3>
        <a:srgbClr val="009FDA"/>
      </a:accent3>
      <a:accent4>
        <a:srgbClr val="6B1F7C"/>
      </a:accent4>
      <a:accent5>
        <a:srgbClr val="810031"/>
      </a:accent5>
      <a:accent6>
        <a:srgbClr val="CC7E2B"/>
      </a:accent6>
      <a:hlink>
        <a:srgbClr val="009FDA"/>
      </a:hlink>
      <a:folHlink>
        <a:srgbClr val="00678F"/>
      </a:folHlink>
    </a:clrScheme>
    <a:fontScheme name="Revolution">
      <a:majorFont>
        <a:latin typeface="Trebuchet MS"/>
        <a:ea typeface=""/>
        <a:cs typeface=""/>
        <a:font script="Jpan" typeface="ＭＳ ゴシック"/>
      </a:majorFont>
      <a:minorFont>
        <a:latin typeface="Trebuchet MS"/>
        <a:ea typeface=""/>
        <a:cs typeface=""/>
        <a:font script="Jpan" typeface="ＭＳ ゴシック"/>
      </a:minorFont>
    </a:fontScheme>
    <a:fmtScheme name="Revolution">
      <a:fillStyleLst>
        <a:solidFill>
          <a:schemeClr val="phClr"/>
        </a:solidFill>
        <a:solidFill>
          <a:schemeClr val="phClr"/>
        </a:soli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3175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innerShdw blurRad="50800" dist="25400" dir="10800000">
              <a:srgbClr val="808080">
                <a:alpha val="75000"/>
              </a:srgbClr>
            </a:innerShdw>
          </a:effectLst>
        </a:effectStyle>
        <a:effectStyle>
          <a:effectLst>
            <a:innerShdw blurRad="50800" dist="25400" dir="13500000">
              <a:srgbClr val="808080">
                <a:alpha val="75000"/>
              </a:srgbClr>
            </a:innerShdw>
            <a:outerShdw blurRad="63500" dist="50800" dir="5400000" algn="br" rotWithShape="0">
              <a:srgbClr val="000000">
                <a:alpha val="35000"/>
              </a:srgbClr>
            </a:outerShdw>
          </a:effectLst>
          <a:scene3d>
            <a:camera prst="orthographicFront">
              <a:rot lat="0" lon="0" rev="0"/>
            </a:camera>
            <a:lightRig rig="threePt" dir="tl">
              <a:rot lat="0" lon="0" rev="11400000"/>
            </a:lightRig>
          </a:scene3d>
          <a:sp3d contourW="12700" prstMaterial="softmetal">
            <a:bevelT w="63500" h="25400" prst="angle"/>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dirty="0"/>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Custom 3">
    <a:dk1>
      <a:srgbClr val="000000"/>
    </a:dk1>
    <a:lt1>
      <a:srgbClr val="FFFFFF"/>
    </a:lt1>
    <a:dk2>
      <a:srgbClr val="005582"/>
    </a:dk2>
    <a:lt2>
      <a:srgbClr val="808080"/>
    </a:lt2>
    <a:accent1>
      <a:srgbClr val="DC5D26"/>
    </a:accent1>
    <a:accent2>
      <a:srgbClr val="52A93A"/>
    </a:accent2>
    <a:accent3>
      <a:srgbClr val="FFFFFF"/>
    </a:accent3>
    <a:accent4>
      <a:srgbClr val="000000"/>
    </a:accent4>
    <a:accent5>
      <a:srgbClr val="6C0521"/>
    </a:accent5>
    <a:accent6>
      <a:srgbClr val="477E27"/>
    </a:accent6>
    <a:hlink>
      <a:srgbClr val="0080FF"/>
    </a:hlink>
    <a:folHlink>
      <a:srgbClr val="481861"/>
    </a:folHlink>
  </a:clrScheme>
  <a:fontScheme name="Aspect">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12-CRS-0106-IEEE-PowerPoint-Presentation-Template 14Nov FINAL.thmx</Template>
  <TotalTime>36534</TotalTime>
  <Words>5467</Words>
  <Application>Microsoft Office PowerPoint</Application>
  <PresentationFormat>On-screen Show (4:3)</PresentationFormat>
  <Paragraphs>856</Paragraphs>
  <Slides>89</Slides>
  <Notes>44</Notes>
  <HiddenSlides>7</HiddenSlides>
  <MMClips>0</MMClips>
  <ScaleCrop>false</ScaleCrop>
  <HeadingPairs>
    <vt:vector size="8" baseType="variant">
      <vt:variant>
        <vt:lpstr>Fonts Used</vt:lpstr>
      </vt:variant>
      <vt:variant>
        <vt:i4>12</vt:i4>
      </vt:variant>
      <vt:variant>
        <vt:lpstr>Theme</vt:lpstr>
      </vt:variant>
      <vt:variant>
        <vt:i4>7</vt:i4>
      </vt:variant>
      <vt:variant>
        <vt:lpstr>Embedded OLE Servers</vt:lpstr>
      </vt:variant>
      <vt:variant>
        <vt:i4>1</vt:i4>
      </vt:variant>
      <vt:variant>
        <vt:lpstr>Slide Titles</vt:lpstr>
      </vt:variant>
      <vt:variant>
        <vt:i4>89</vt:i4>
      </vt:variant>
    </vt:vector>
  </HeadingPairs>
  <TitlesOfParts>
    <vt:vector size="109" baseType="lpstr">
      <vt:lpstr>ＭＳ 明朝</vt:lpstr>
      <vt:lpstr>MS PGothic</vt:lpstr>
      <vt:lpstr>宋体</vt:lpstr>
      <vt:lpstr>ApexSans-Book</vt:lpstr>
      <vt:lpstr>Arial</vt:lpstr>
      <vt:lpstr>Calibri</vt:lpstr>
      <vt:lpstr>Lucida Grande</vt:lpstr>
      <vt:lpstr>Times New Roman</vt:lpstr>
      <vt:lpstr>Trebuchet MS</vt:lpstr>
      <vt:lpstr>Verdana</vt:lpstr>
      <vt:lpstr>Wingdings</vt:lpstr>
      <vt:lpstr>Wingdings 2</vt:lpstr>
      <vt:lpstr>12-CRS-0106-IEEE-PowerPoint-Presentation-Template 14Nov FINAL</vt:lpstr>
      <vt:lpstr>1_12-CRS-0106-IEEE-PowerPoint-Presentation-Template 14Nov FINAL</vt:lpstr>
      <vt:lpstr>1_IEEE-Template</vt:lpstr>
      <vt:lpstr>Single_Customized_Image_Template_2011</vt:lpstr>
      <vt:lpstr>1_Single_Customized_Image_Template_2011</vt:lpstr>
      <vt:lpstr>2_Single_Customized_Image_Template_2011</vt:lpstr>
      <vt:lpstr>3_Single_Customized_Image_Template_2011</vt:lpstr>
      <vt:lpstr>Acrobat Document</vt:lpstr>
      <vt:lpstr>  Использование электронных научных ресурсов IEEE в научном и учебном процессах современного  университета</vt:lpstr>
      <vt:lpstr>IEEE сегодня</vt:lpstr>
      <vt:lpstr>Миссия IEEE</vt:lpstr>
      <vt:lpstr>IEEE состоит из 38 сообществ  (IEEE Societies)</vt:lpstr>
      <vt:lpstr>PowerPoint Presentation</vt:lpstr>
      <vt:lpstr>Престижный конкурc для студентов</vt:lpstr>
      <vt:lpstr>IEEE охватывает все сферы в области технологий  </vt:lpstr>
      <vt:lpstr> Мировые лидеры доверяют информации IEEE</vt:lpstr>
      <vt:lpstr>Российские авторы в IEEE</vt:lpstr>
      <vt:lpstr>Мировые лидеры доверяют публикациям IEEE</vt:lpstr>
      <vt:lpstr>Исследовательский бум на IEEE Xplore  Уже свыше 8 млн. статей в месяц из IEEE Xplore скачивают более 3 млн. уникальных пользователей</vt:lpstr>
      <vt:lpstr>Полнотекстоый доступ к IEEE/IET Electronic Library (IEL) </vt:lpstr>
      <vt:lpstr>PowerPoint Presentation</vt:lpstr>
      <vt:lpstr>PowerPoint Presentation</vt:lpstr>
      <vt:lpstr>Качество контента  рецензируемые журналы и материалы конференций </vt:lpstr>
      <vt:lpstr>Восемь новых журналов IEEE 2015г. </vt:lpstr>
      <vt:lpstr>PowerPoint Presentation</vt:lpstr>
      <vt:lpstr>PowerPoint Presentation</vt:lpstr>
      <vt:lpstr>PowerPoint Presentation</vt:lpstr>
      <vt:lpstr>Инновация – это ключ к росту современной экономики</vt:lpstr>
      <vt:lpstr>Инновация – это ключ к росту современной экономики</vt:lpstr>
      <vt:lpstr>IEEE содействует созданию новых патентов</vt:lpstr>
      <vt:lpstr>Пример патента, цитирующего исследования, опубликованные IEEE </vt:lpstr>
      <vt:lpstr>PowerPoint Presentation</vt:lpstr>
      <vt:lpstr>IEEE Leads European Patent Citations</vt:lpstr>
      <vt:lpstr>PowerPoint Presentation</vt:lpstr>
      <vt:lpstr>Технологические категории России</vt:lpstr>
      <vt:lpstr>PowerPoint Presentation</vt:lpstr>
      <vt:lpstr>IEEE: кол-во авторов в России</vt:lpstr>
      <vt:lpstr>Авторы IEEE (Публикация – цитирование – признание)</vt:lpstr>
      <vt:lpstr>PowerPoint Presentation</vt:lpstr>
      <vt:lpstr>Научная продуктивность позволяет развиваться вашему университету </vt:lpstr>
      <vt:lpstr>Почему важно опубликовать свою работу?</vt:lpstr>
      <vt:lpstr>Три основных повода, почему стоит опубликоваться в IEEE: </vt:lpstr>
      <vt:lpstr>PowerPoint Presentation</vt:lpstr>
      <vt:lpstr> Что такое популярность (находимость) и почему она так важна для авторов?</vt:lpstr>
      <vt:lpstr>Как часто ученые используют IEEE Xplore?  </vt:lpstr>
      <vt:lpstr>Что еще способствует популяризации авторов IEEE? </vt:lpstr>
      <vt:lpstr>PowerPoint Presentation</vt:lpstr>
      <vt:lpstr>  Процесс рецензирования в IEEE  гарантирует высокое качество каждой статьи</vt:lpstr>
      <vt:lpstr>Увеличьте Вашу цитируемость</vt:lpstr>
      <vt:lpstr>PowerPoint Presentation</vt:lpstr>
      <vt:lpstr>Какие есть способы опубликоваться в IEEE?  </vt:lpstr>
      <vt:lpstr>Опубликоваться в  журнале или материалах конференций IEEE? </vt:lpstr>
      <vt:lpstr>PowerPoint Presentation</vt:lpstr>
      <vt:lpstr> Journals </vt:lpstr>
      <vt:lpstr> Magazines </vt:lpstr>
      <vt:lpstr>PowerPoint Presentation</vt:lpstr>
      <vt:lpstr>Structure</vt:lpstr>
      <vt:lpstr>PowerPoint Presentation</vt:lpstr>
      <vt:lpstr>PowerPoint Presentation</vt:lpstr>
      <vt:lpstr>Paper Structure Good vs. Bad Title</vt:lpstr>
      <vt:lpstr>Paper Structure Good vs. Better Title</vt:lpstr>
      <vt:lpstr>PowerPoint Presentation</vt:lpstr>
      <vt:lpstr>Paper Structure Good vs. Bad Abstract</vt:lpstr>
      <vt:lpstr>PowerPoint Presentation</vt:lpstr>
      <vt:lpstr>PowerPoint Presentation</vt:lpstr>
      <vt:lpstr>PowerPoint Presentation</vt:lpstr>
      <vt:lpstr>PowerPoint Presentation</vt:lpstr>
      <vt:lpstr>PowerPoint Presentation</vt:lpstr>
      <vt:lpstr>PowerPoint Presentation</vt:lpstr>
      <vt:lpstr>Writers last task once all sections are written: </vt:lpstr>
      <vt:lpstr>Writers last task once all sections are written: </vt:lpstr>
      <vt:lpstr>Ethics</vt:lpstr>
      <vt:lpstr>PowerPoint Presentation</vt:lpstr>
      <vt:lpstr>Where to Publish?</vt:lpstr>
      <vt:lpstr>Types</vt:lpstr>
      <vt:lpstr>Fully Open Access Topical Journals</vt:lpstr>
      <vt:lpstr>PowerPoint Presentation</vt:lpstr>
      <vt:lpstr>PowerPoint Presentation</vt:lpstr>
      <vt:lpstr>Опубликуйтесь в IEEE Conferences</vt:lpstr>
      <vt:lpstr>Примеры конференций IEEE в России</vt:lpstr>
      <vt:lpstr>Процесс рецензирования</vt:lpstr>
      <vt:lpstr>Review Possible review decisions </vt:lpstr>
      <vt:lpstr>Author Processing Once accepted…  </vt:lpstr>
      <vt:lpstr>Useful articles on IEEE Xplore</vt:lpstr>
      <vt:lpstr>PowerPoint Presentation</vt:lpstr>
      <vt:lpstr>The IEEE Digital Author Toolbox is в помощь автору</vt:lpstr>
      <vt:lpstr>IEEE Author tool box www.ieee.org/go/authorship  Download </vt:lpstr>
      <vt:lpstr>Key sites to remember</vt:lpstr>
      <vt:lpstr>Publicly available authorship videos in IEEE.tv</vt:lpstr>
      <vt:lpstr>Editing Assistance</vt:lpstr>
      <vt:lpstr>IEEE Reference Preparation Assistant </vt:lpstr>
      <vt:lpstr>Учебные курсы в IEEE Xplore Новый релиз май 2015 г.</vt:lpstr>
      <vt:lpstr>Обзор: IEEE eLearning Library</vt:lpstr>
      <vt:lpstr>IEEE eLearning Library</vt:lpstr>
      <vt:lpstr>PowerPoint Presentation</vt:lpstr>
      <vt:lpstr>Спасибо! Андрей Соколов asakalou@ebsco.com</vt:lpstr>
      <vt:lpstr>Access the complete study</vt:lpstr>
    </vt:vector>
  </TitlesOfParts>
  <Company>IEEE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Engel, Lisa Lisa.</dc:creator>
  <cp:lastModifiedBy>Andrei Sakalou</cp:lastModifiedBy>
  <cp:revision>757</cp:revision>
  <cp:lastPrinted>2015-03-31T12:13:02Z</cp:lastPrinted>
  <dcterms:created xsi:type="dcterms:W3CDTF">2012-11-14T18:53:32Z</dcterms:created>
  <dcterms:modified xsi:type="dcterms:W3CDTF">2016-03-15T21:12:04Z</dcterms:modified>
</cp:coreProperties>
</file>